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5B4"/>
    <a:srgbClr val="FFD089"/>
    <a:srgbClr val="FFFFAD"/>
    <a:srgbClr val="FFA7B8"/>
    <a:srgbClr val="FFC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48"/>
  </p:normalViewPr>
  <p:slideViewPr>
    <p:cSldViewPr snapToGrid="0">
      <p:cViewPr varScale="1">
        <p:scale>
          <a:sx n="117" d="100"/>
          <a:sy n="117" d="100"/>
        </p:scale>
        <p:origin x="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87075-31C2-49C6-19E4-EE185873C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6B8B3-89D2-0678-DDEE-F07FD08BD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11BF-CA14-7CDF-ABB6-8FF32A382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B65A-66C8-F04C-AE2A-B59A3EC32353}" type="datetimeFigureOut">
              <a:rPr lang="en-VN" smtClean="0"/>
              <a:t>16/8/24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49223-34E5-AEA9-B842-DE022AEA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CA558-A1E2-5B29-C872-4778CF4F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89D3-6C30-274E-8569-4AD8CC34E00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8585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F8E5-0E82-BD25-131F-F2C716EA8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5F66B-E580-E20C-CA24-843906508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7B960-4629-E39F-DC4F-B290F137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B65A-66C8-F04C-AE2A-B59A3EC32353}" type="datetimeFigureOut">
              <a:rPr lang="en-VN" smtClean="0"/>
              <a:t>16/8/24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76E04-2975-0272-450B-228804B9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F767D-9B2E-611A-1A7D-A715530A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89D3-6C30-274E-8569-4AD8CC34E00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9060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6EA280-849C-2131-4C75-D545620F0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31777-4009-E6E3-3122-C1161D3AC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A7661-26BF-3118-287E-87EFB3C9E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B65A-66C8-F04C-AE2A-B59A3EC32353}" type="datetimeFigureOut">
              <a:rPr lang="en-VN" smtClean="0"/>
              <a:t>16/8/24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E0420-E07B-E521-F4D3-3BF06BFB4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FD54D-201E-5CBC-188C-AB82AAB8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89D3-6C30-274E-8569-4AD8CC34E00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3735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40C24-03CC-C56F-5556-9748D16A0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508B6-9B6B-0D98-8730-1AED38107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6D803-5556-9875-D401-DCE324D2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B65A-66C8-F04C-AE2A-B59A3EC32353}" type="datetimeFigureOut">
              <a:rPr lang="en-VN" smtClean="0"/>
              <a:t>16/8/24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0B2CB-445C-653F-1EC1-8E56D6A27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749AA-99FA-A19E-9A6E-33A597D6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89D3-6C30-274E-8569-4AD8CC34E00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1110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BDC5C-2F86-C5CB-0096-C230A870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166F-B139-FC28-233A-A9B5962E4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1217F-3D78-161E-DCEE-5413B8CBE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B65A-66C8-F04C-AE2A-B59A3EC32353}" type="datetimeFigureOut">
              <a:rPr lang="en-VN" smtClean="0"/>
              <a:t>16/8/24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BBF57-89D4-E68E-1231-68115929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FF7AD-9A6C-8EFD-80A2-996898E7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89D3-6C30-274E-8569-4AD8CC34E00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5555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1836-707B-13A4-DC44-83B0BD7D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B1013-82B6-63EA-5FC0-74ED9DCCC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9DB11-1CB2-6F0D-EEFF-549FC6FD1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83F5D-B32E-FE9F-9B09-BFFADDDD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B65A-66C8-F04C-AE2A-B59A3EC32353}" type="datetimeFigureOut">
              <a:rPr lang="en-VN" smtClean="0"/>
              <a:t>16/8/24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8A8E8-33F2-AD24-3684-D07A8815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76A1E-AE59-68EF-6A66-C38004D3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89D3-6C30-274E-8569-4AD8CC34E00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9019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974E7-DBC3-130A-F4FD-D9000F5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2B19D-B006-09A2-40B7-0B2245EF0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4D05A-7454-9E93-3A04-8D600CDCF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5D1F58-8855-7A4A-2A70-D817B714C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7A162A-4372-C769-9C7B-DDE8C3BE5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EDF47-77B8-AAE8-8935-F455C950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B65A-66C8-F04C-AE2A-B59A3EC32353}" type="datetimeFigureOut">
              <a:rPr lang="en-VN" smtClean="0"/>
              <a:t>16/8/24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FA7228-D5A4-F4A0-19B6-CEBBA1BD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798D57-9750-A67E-A7EA-97C8E700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89D3-6C30-274E-8569-4AD8CC34E00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2824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84902-CBCD-51B0-83A1-45FEFCC8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63F442-BB9D-5C7D-DB3B-28105CF1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B65A-66C8-F04C-AE2A-B59A3EC32353}" type="datetimeFigureOut">
              <a:rPr lang="en-VN" smtClean="0"/>
              <a:t>16/8/24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E58757-BB89-A3D9-E5C8-6759C4ED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86E59-283E-96BA-0B34-21810815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89D3-6C30-274E-8569-4AD8CC34E00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7701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6AFEE0-28F1-778E-96DD-6A26FB1F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B65A-66C8-F04C-AE2A-B59A3EC32353}" type="datetimeFigureOut">
              <a:rPr lang="en-VN" smtClean="0"/>
              <a:t>16/8/24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2E38D-6883-CDAF-722C-55F0C8E8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5BF6C-57FC-FA38-0773-C179FEA1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89D3-6C30-274E-8569-4AD8CC34E00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6887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B74C-85B4-D77F-896E-03161394C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3B5F4-D67D-C0A9-7514-35C412BD2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3DE51-BB12-1583-E5C9-D3C6C3341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22169-F122-CDE4-FC76-D34A8E09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B65A-66C8-F04C-AE2A-B59A3EC32353}" type="datetimeFigureOut">
              <a:rPr lang="en-VN" smtClean="0"/>
              <a:t>16/8/24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55FE0-A3ED-D979-8B58-886F979F0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D9532-1422-CB66-52E5-903D07AFD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89D3-6C30-274E-8569-4AD8CC34E00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8229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4DC7-26BC-9C52-E664-6610E4EF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1939F7-103B-B8FD-9907-325B96D68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1A5BC-6588-184B-90EC-00C79BE8B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64645-77B4-5315-0574-01A2888ED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B65A-66C8-F04C-AE2A-B59A3EC32353}" type="datetimeFigureOut">
              <a:rPr lang="en-VN" smtClean="0"/>
              <a:t>16/8/24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D1D3A-7A1A-7897-89A2-702CC3E41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408D2-EEAD-258F-1EFA-31A15204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89D3-6C30-274E-8569-4AD8CC34E00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6050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853631-EF1E-A539-5022-BE2D13EA2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DA38E-9BCD-3DD2-F146-D9B18A8D4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5CCE3-4C0F-6459-E00F-9E72034B6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ADB65A-66C8-F04C-AE2A-B59A3EC32353}" type="datetimeFigureOut">
              <a:rPr lang="en-VN" smtClean="0"/>
              <a:t>16/8/24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48BE4-1F65-670D-8E6A-9D999D72FD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26301-D705-F997-77C1-3889B6F31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C589D3-6C30-274E-8569-4AD8CC34E00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3662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7ACA30C-E5DD-719D-6099-B8DB7B7B215E}"/>
              </a:ext>
            </a:extLst>
          </p:cNvPr>
          <p:cNvSpPr/>
          <p:nvPr/>
        </p:nvSpPr>
        <p:spPr>
          <a:xfrm>
            <a:off x="5469303" y="135243"/>
            <a:ext cx="1414817" cy="740229"/>
          </a:xfrm>
          <a:prstGeom prst="roundRect">
            <a:avLst>
              <a:gd name="adj" fmla="val 12255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omic Sans MS" panose="030F0902030302020204" pitchFamily="66" charset="0"/>
              </a:rPr>
              <a:t>U</a:t>
            </a:r>
            <a:r>
              <a:rPr lang="en-VN" dirty="0">
                <a:solidFill>
                  <a:sysClr val="windowText" lastClr="000000"/>
                </a:solidFill>
                <a:latin typeface="Comic Sans MS" panose="030F0902030302020204" pitchFamily="66" charset="0"/>
              </a:rPr>
              <a:t>ser query</a:t>
            </a:r>
          </a:p>
        </p:txBody>
      </p:sp>
      <p:sp>
        <p:nvSpPr>
          <p:cNvPr id="10" name="Right Arrow Callout 9">
            <a:extLst>
              <a:ext uri="{FF2B5EF4-FFF2-40B4-BE49-F238E27FC236}">
                <a16:creationId xmlns:a16="http://schemas.microsoft.com/office/drawing/2014/main" id="{61896E2A-5685-D194-0475-62B6EF4B8000}"/>
              </a:ext>
            </a:extLst>
          </p:cNvPr>
          <p:cNvSpPr/>
          <p:nvPr/>
        </p:nvSpPr>
        <p:spPr>
          <a:xfrm>
            <a:off x="297958" y="2126913"/>
            <a:ext cx="1044963" cy="2363309"/>
          </a:xfrm>
          <a:prstGeom prst="rightArrowCallout">
            <a:avLst>
              <a:gd name="adj1" fmla="val 25000"/>
              <a:gd name="adj2" fmla="val 25000"/>
              <a:gd name="adj3" fmla="val 20732"/>
              <a:gd name="adj4" fmla="val 72293"/>
            </a:avLst>
          </a:prstGeom>
          <a:solidFill>
            <a:srgbClr val="FFFF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 dirty="0">
                <a:solidFill>
                  <a:sysClr val="windowText" lastClr="000000"/>
                </a:solidFill>
                <a:latin typeface="Comic Sans MS" panose="030F0902030302020204" pitchFamily="66" charset="0"/>
              </a:rPr>
              <a:t>ArXiv Parser</a:t>
            </a:r>
          </a:p>
        </p:txBody>
      </p:sp>
      <p:sp>
        <p:nvSpPr>
          <p:cNvPr id="105" name="Multidocument 104">
            <a:extLst>
              <a:ext uri="{FF2B5EF4-FFF2-40B4-BE49-F238E27FC236}">
                <a16:creationId xmlns:a16="http://schemas.microsoft.com/office/drawing/2014/main" id="{C63688EE-6FE9-BF62-685A-C997C6BEFD1B}"/>
              </a:ext>
            </a:extLst>
          </p:cNvPr>
          <p:cNvSpPr/>
          <p:nvPr/>
        </p:nvSpPr>
        <p:spPr>
          <a:xfrm>
            <a:off x="5167993" y="3004943"/>
            <a:ext cx="1475510" cy="893190"/>
          </a:xfrm>
          <a:prstGeom prst="flowChartMultidocumen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 dirty="0">
                <a:solidFill>
                  <a:sysClr val="windowText" lastClr="000000"/>
                </a:solidFill>
                <a:latin typeface="Comic Sans MS" panose="030F0902030302020204" pitchFamily="66" charset="0"/>
              </a:rPr>
              <a:t>Top k abstracts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F86E59C-55EA-4B36-40EF-C813E7E83417}"/>
              </a:ext>
            </a:extLst>
          </p:cNvPr>
          <p:cNvGrpSpPr/>
          <p:nvPr/>
        </p:nvGrpSpPr>
        <p:grpSpPr>
          <a:xfrm>
            <a:off x="5260808" y="4405777"/>
            <a:ext cx="1492900" cy="832325"/>
            <a:chOff x="6770031" y="777971"/>
            <a:chExt cx="781660" cy="435793"/>
          </a:xfrm>
        </p:grpSpPr>
        <p:sp>
          <p:nvSpPr>
            <p:cNvPr id="106" name="Snip Single Corner Rectangle 105">
              <a:extLst>
                <a:ext uri="{FF2B5EF4-FFF2-40B4-BE49-F238E27FC236}">
                  <a16:creationId xmlns:a16="http://schemas.microsoft.com/office/drawing/2014/main" id="{3E2EA430-A31C-375C-490E-FCAC4E6BBF07}"/>
                </a:ext>
              </a:extLst>
            </p:cNvPr>
            <p:cNvSpPr/>
            <p:nvPr/>
          </p:nvSpPr>
          <p:spPr>
            <a:xfrm>
              <a:off x="6842135" y="777971"/>
              <a:ext cx="709556" cy="347365"/>
            </a:xfrm>
            <a:prstGeom prst="snip1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 sz="800" dirty="0">
                <a:solidFill>
                  <a:sysClr val="windowText" lastClr="000000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107" name="Snip Single Corner Rectangle 106">
              <a:extLst>
                <a:ext uri="{FF2B5EF4-FFF2-40B4-BE49-F238E27FC236}">
                  <a16:creationId xmlns:a16="http://schemas.microsoft.com/office/drawing/2014/main" id="{5CE30FF9-511A-8EA9-13E0-03272EEE912F}"/>
                </a:ext>
              </a:extLst>
            </p:cNvPr>
            <p:cNvSpPr/>
            <p:nvPr/>
          </p:nvSpPr>
          <p:spPr>
            <a:xfrm>
              <a:off x="6806083" y="822185"/>
              <a:ext cx="709556" cy="347365"/>
            </a:xfrm>
            <a:prstGeom prst="snip1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 sz="800" dirty="0">
                <a:solidFill>
                  <a:sysClr val="windowText" lastClr="000000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113" name="Snip Single Corner Rectangle 112">
              <a:extLst>
                <a:ext uri="{FF2B5EF4-FFF2-40B4-BE49-F238E27FC236}">
                  <a16:creationId xmlns:a16="http://schemas.microsoft.com/office/drawing/2014/main" id="{F45AA140-F729-9877-0FDA-1DE4F850AE6E}"/>
                </a:ext>
              </a:extLst>
            </p:cNvPr>
            <p:cNvSpPr/>
            <p:nvPr/>
          </p:nvSpPr>
          <p:spPr>
            <a:xfrm>
              <a:off x="6770031" y="866399"/>
              <a:ext cx="709556" cy="34736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sz="1400" dirty="0">
                  <a:solidFill>
                    <a:sysClr val="windowText" lastClr="000000"/>
                  </a:solidFill>
                  <a:latin typeface="Comic Sans MS" panose="030F0902030302020204" pitchFamily="66" charset="0"/>
                </a:rPr>
                <a:t>Top k papers</a:t>
              </a:r>
            </a:p>
          </p:txBody>
        </p:sp>
      </p:grpSp>
      <p:sp>
        <p:nvSpPr>
          <p:cNvPr id="116" name="Cube 115">
            <a:extLst>
              <a:ext uri="{FF2B5EF4-FFF2-40B4-BE49-F238E27FC236}">
                <a16:creationId xmlns:a16="http://schemas.microsoft.com/office/drawing/2014/main" id="{398D0CD7-A546-314B-9707-A35D472A279B}"/>
              </a:ext>
            </a:extLst>
          </p:cNvPr>
          <p:cNvSpPr/>
          <p:nvPr/>
        </p:nvSpPr>
        <p:spPr>
          <a:xfrm>
            <a:off x="8198019" y="2611242"/>
            <a:ext cx="1577954" cy="1277827"/>
          </a:xfrm>
          <a:prstGeom prst="cube">
            <a:avLst>
              <a:gd name="adj" fmla="val 2141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902030302020204" pitchFamily="66" charset="0"/>
              </a:rPr>
              <a:t>LLM</a:t>
            </a:r>
          </a:p>
          <a:p>
            <a:pPr algn="ctr"/>
            <a:r>
              <a:rPr lang="en-VN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902030302020204" pitchFamily="66" charset="0"/>
              </a:rPr>
              <a:t>Llama3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7E63435-EB65-5749-EDD8-E1BEBFEF1E8C}"/>
              </a:ext>
            </a:extLst>
          </p:cNvPr>
          <p:cNvGrpSpPr/>
          <p:nvPr/>
        </p:nvGrpSpPr>
        <p:grpSpPr>
          <a:xfrm>
            <a:off x="8070049" y="5010419"/>
            <a:ext cx="1560221" cy="1581179"/>
            <a:chOff x="8979654" y="3011791"/>
            <a:chExt cx="1560221" cy="1581179"/>
          </a:xfrm>
        </p:grpSpPr>
        <p:sp>
          <p:nvSpPr>
            <p:cNvPr id="117" name="Bevel 116">
              <a:extLst>
                <a:ext uri="{FF2B5EF4-FFF2-40B4-BE49-F238E27FC236}">
                  <a16:creationId xmlns:a16="http://schemas.microsoft.com/office/drawing/2014/main" id="{2A0FD392-6822-3C2E-ED23-79C1C70B9DB6}"/>
                </a:ext>
              </a:extLst>
            </p:cNvPr>
            <p:cNvSpPr/>
            <p:nvPr/>
          </p:nvSpPr>
          <p:spPr>
            <a:xfrm>
              <a:off x="9285610" y="3011791"/>
              <a:ext cx="1254265" cy="1295738"/>
            </a:xfrm>
            <a:prstGeom prst="bevel">
              <a:avLst>
                <a:gd name="adj" fmla="val 5403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Comic Sans MS" panose="030F0902030302020204" pitchFamily="66" charset="0"/>
              </a:endParaRPr>
            </a:p>
          </p:txBody>
        </p:sp>
        <p:sp>
          <p:nvSpPr>
            <p:cNvPr id="118" name="Bevel 117">
              <a:extLst>
                <a:ext uri="{FF2B5EF4-FFF2-40B4-BE49-F238E27FC236}">
                  <a16:creationId xmlns:a16="http://schemas.microsoft.com/office/drawing/2014/main" id="{E559CA8F-A2C6-1EE9-D5CC-DABB51896327}"/>
                </a:ext>
              </a:extLst>
            </p:cNvPr>
            <p:cNvSpPr/>
            <p:nvPr/>
          </p:nvSpPr>
          <p:spPr>
            <a:xfrm>
              <a:off x="9132632" y="3151335"/>
              <a:ext cx="1254265" cy="1295738"/>
            </a:xfrm>
            <a:prstGeom prst="bevel">
              <a:avLst>
                <a:gd name="adj" fmla="val 5403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Comic Sans MS" panose="030F0902030302020204" pitchFamily="66" charset="0"/>
              </a:endParaRPr>
            </a:p>
          </p:txBody>
        </p:sp>
        <p:sp>
          <p:nvSpPr>
            <p:cNvPr id="119" name="Bevel 118">
              <a:extLst>
                <a:ext uri="{FF2B5EF4-FFF2-40B4-BE49-F238E27FC236}">
                  <a16:creationId xmlns:a16="http://schemas.microsoft.com/office/drawing/2014/main" id="{D4F47165-334B-D67D-038C-8EDE2D07C11C}"/>
                </a:ext>
              </a:extLst>
            </p:cNvPr>
            <p:cNvSpPr/>
            <p:nvPr/>
          </p:nvSpPr>
          <p:spPr>
            <a:xfrm>
              <a:off x="8979654" y="3297232"/>
              <a:ext cx="1254265" cy="1295738"/>
            </a:xfrm>
            <a:prstGeom prst="bevel">
              <a:avLst>
                <a:gd name="adj" fmla="val 5403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sz="1200" dirty="0">
                  <a:solidFill>
                    <a:schemeClr val="tx1"/>
                  </a:solidFill>
                  <a:latin typeface="Comic Sans MS" panose="030F0902030302020204" pitchFamily="66" charset="0"/>
                </a:rPr>
                <a:t>Compressed</a:t>
              </a:r>
            </a:p>
            <a:p>
              <a:pPr algn="ctr"/>
              <a:r>
                <a:rPr lang="en-VN" sz="1200" dirty="0">
                  <a:solidFill>
                    <a:schemeClr val="tx1"/>
                  </a:solidFill>
                  <a:latin typeface="Comic Sans MS" panose="030F0902030302020204" pitchFamily="66" charset="0"/>
                </a:rPr>
                <a:t>context</a:t>
              </a:r>
            </a:p>
          </p:txBody>
        </p:sp>
      </p:grpSp>
      <p:sp>
        <p:nvSpPr>
          <p:cNvPr id="122" name="Cube 121">
            <a:extLst>
              <a:ext uri="{FF2B5EF4-FFF2-40B4-BE49-F238E27FC236}">
                <a16:creationId xmlns:a16="http://schemas.microsoft.com/office/drawing/2014/main" id="{67741A34-5389-33CB-3D57-78BF9BB513AF}"/>
              </a:ext>
            </a:extLst>
          </p:cNvPr>
          <p:cNvSpPr/>
          <p:nvPr/>
        </p:nvSpPr>
        <p:spPr>
          <a:xfrm>
            <a:off x="4882494" y="1318005"/>
            <a:ext cx="2422881" cy="801873"/>
          </a:xfrm>
          <a:prstGeom prst="cube">
            <a:avLst>
              <a:gd name="adj" fmla="val 20646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 dirty="0">
                <a:solidFill>
                  <a:srgbClr val="000000"/>
                </a:solidFill>
                <a:effectLst/>
                <a:latin typeface="Comic Sans MS" panose="030F0902030302020204" pitchFamily="66" charset="0"/>
              </a:rPr>
              <a:t>BAAI/bge-base-en-v1.5</a:t>
            </a:r>
          </a:p>
          <a:p>
            <a:pPr algn="ctr"/>
            <a:r>
              <a:rPr lang="en-US" sz="1400" b="1" i="0" dirty="0">
                <a:solidFill>
                  <a:srgbClr val="000000"/>
                </a:solidFill>
                <a:effectLst/>
                <a:latin typeface="Comic Sans MS" panose="030F0902030302020204" pitchFamily="66" charset="0"/>
              </a:rPr>
              <a:t>retriever</a:t>
            </a:r>
            <a:endParaRPr lang="en-US" sz="1400" dirty="0">
              <a:solidFill>
                <a:srgbClr val="000000"/>
              </a:solidFill>
              <a:effectLst/>
              <a:latin typeface="Comic Sans MS" panose="030F0902030302020204" pitchFamily="66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223575F-309C-35CC-C4A4-2BEEF861B56D}"/>
              </a:ext>
            </a:extLst>
          </p:cNvPr>
          <p:cNvGrpSpPr/>
          <p:nvPr/>
        </p:nvGrpSpPr>
        <p:grpSpPr>
          <a:xfrm>
            <a:off x="1367930" y="358478"/>
            <a:ext cx="2975870" cy="6207165"/>
            <a:chOff x="1660547" y="1636150"/>
            <a:chExt cx="3100349" cy="5003634"/>
          </a:xfrm>
        </p:grpSpPr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F44D508C-4A39-9727-23FD-89017DB02EBA}"/>
                </a:ext>
              </a:extLst>
            </p:cNvPr>
            <p:cNvSpPr/>
            <p:nvPr/>
          </p:nvSpPr>
          <p:spPr>
            <a:xfrm>
              <a:off x="1660547" y="1636150"/>
              <a:ext cx="3100349" cy="5003634"/>
            </a:xfrm>
            <a:prstGeom prst="roundRect">
              <a:avLst>
                <a:gd name="adj" fmla="val 4437"/>
              </a:avLst>
            </a:prstGeom>
            <a:no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Comic Sans MS" panose="030F0902030302020204" pitchFamily="66" charset="0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074542A6-00B4-4C91-9AAD-2C69F4E415C3}"/>
                </a:ext>
              </a:extLst>
            </p:cNvPr>
            <p:cNvGrpSpPr/>
            <p:nvPr/>
          </p:nvGrpSpPr>
          <p:grpSpPr>
            <a:xfrm>
              <a:off x="1861324" y="1863923"/>
              <a:ext cx="2698793" cy="2127424"/>
              <a:chOff x="1861324" y="1863923"/>
              <a:chExt cx="2698793" cy="2127424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F8CBE224-A1B3-3370-B314-0D4F6B10A4D4}"/>
                  </a:ext>
                </a:extLst>
              </p:cNvPr>
              <p:cNvGrpSpPr/>
              <p:nvPr/>
            </p:nvGrpSpPr>
            <p:grpSpPr>
              <a:xfrm>
                <a:off x="1861324" y="1863923"/>
                <a:ext cx="2698793" cy="1869710"/>
                <a:chOff x="7574548" y="1763944"/>
                <a:chExt cx="2987090" cy="2575631"/>
              </a:xfrm>
            </p:grpSpPr>
            <p:sp>
              <p:nvSpPr>
                <p:cNvPr id="88" name="Can 87">
                  <a:extLst>
                    <a:ext uri="{FF2B5EF4-FFF2-40B4-BE49-F238E27FC236}">
                      <a16:creationId xmlns:a16="http://schemas.microsoft.com/office/drawing/2014/main" id="{EAED495C-A2E3-44A9-2E9F-8439AE925104}"/>
                    </a:ext>
                  </a:extLst>
                </p:cNvPr>
                <p:cNvSpPr/>
                <p:nvPr/>
              </p:nvSpPr>
              <p:spPr>
                <a:xfrm>
                  <a:off x="7574548" y="1763944"/>
                  <a:ext cx="2987090" cy="2575631"/>
                </a:xfrm>
                <a:prstGeom prst="can">
                  <a:avLst>
                    <a:gd name="adj" fmla="val 16104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VN" sz="800" dirty="0">
                    <a:latin typeface="Comic Sans MS" panose="030F0902030302020204" pitchFamily="66" charset="0"/>
                  </a:endParaRPr>
                </a:p>
              </p:txBody>
            </p: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C2F8EB84-4615-3FF1-C40C-06C05FE69034}"/>
                    </a:ext>
                  </a:extLst>
                </p:cNvPr>
                <p:cNvGrpSpPr/>
                <p:nvPr/>
              </p:nvGrpSpPr>
              <p:grpSpPr>
                <a:xfrm>
                  <a:off x="7681710" y="2338038"/>
                  <a:ext cx="2772766" cy="1772724"/>
                  <a:chOff x="4975531" y="830153"/>
                  <a:chExt cx="2772766" cy="1772724"/>
                </a:xfrm>
              </p:grpSpPr>
              <p:sp>
                <p:nvSpPr>
                  <p:cNvPr id="70" name="Document 69">
                    <a:extLst>
                      <a:ext uri="{FF2B5EF4-FFF2-40B4-BE49-F238E27FC236}">
                        <a16:creationId xmlns:a16="http://schemas.microsoft.com/office/drawing/2014/main" id="{B7FD82DB-12B0-2710-7490-A8D11636EDE1}"/>
                      </a:ext>
                    </a:extLst>
                  </p:cNvPr>
                  <p:cNvSpPr/>
                  <p:nvPr/>
                </p:nvSpPr>
                <p:spPr>
                  <a:xfrm>
                    <a:off x="4975531" y="830155"/>
                    <a:ext cx="856086" cy="418805"/>
                  </a:xfrm>
                  <a:prstGeom prst="flowChartDocumen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  <a:latin typeface="Comic Sans MS" panose="030F0902030302020204" pitchFamily="66" charset="0"/>
                      </a:rPr>
                      <a:t>a</a:t>
                    </a:r>
                    <a:r>
                      <a:rPr lang="en-VN" sz="800" dirty="0">
                        <a:solidFill>
                          <a:schemeClr val="tx1"/>
                        </a:solidFill>
                        <a:latin typeface="Comic Sans MS" panose="030F0902030302020204" pitchFamily="66" charset="0"/>
                      </a:rPr>
                      <a:t>bstract#1</a:t>
                    </a:r>
                  </a:p>
                </p:txBody>
              </p:sp>
              <p:sp>
                <p:nvSpPr>
                  <p:cNvPr id="71" name="Document 70">
                    <a:extLst>
                      <a:ext uri="{FF2B5EF4-FFF2-40B4-BE49-F238E27FC236}">
                        <a16:creationId xmlns:a16="http://schemas.microsoft.com/office/drawing/2014/main" id="{0C9E4A4A-9FC7-D772-0A03-5FFD2C96EFD9}"/>
                      </a:ext>
                    </a:extLst>
                  </p:cNvPr>
                  <p:cNvSpPr/>
                  <p:nvPr/>
                </p:nvSpPr>
                <p:spPr>
                  <a:xfrm>
                    <a:off x="5926307" y="830154"/>
                    <a:ext cx="856086" cy="418805"/>
                  </a:xfrm>
                  <a:prstGeom prst="flowChartDocumen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  <a:latin typeface="Comic Sans MS" panose="030F0902030302020204" pitchFamily="66" charset="0"/>
                      </a:rPr>
                      <a:t>a</a:t>
                    </a:r>
                    <a:r>
                      <a:rPr lang="en-VN" sz="800" dirty="0">
                        <a:solidFill>
                          <a:schemeClr val="tx1"/>
                        </a:solidFill>
                        <a:latin typeface="Comic Sans MS" panose="030F0902030302020204" pitchFamily="66" charset="0"/>
                      </a:rPr>
                      <a:t>bstract#2</a:t>
                    </a:r>
                  </a:p>
                </p:txBody>
              </p:sp>
              <p:sp>
                <p:nvSpPr>
                  <p:cNvPr id="72" name="Document 71">
                    <a:extLst>
                      <a:ext uri="{FF2B5EF4-FFF2-40B4-BE49-F238E27FC236}">
                        <a16:creationId xmlns:a16="http://schemas.microsoft.com/office/drawing/2014/main" id="{4A238EC6-0089-95EA-F3B7-9CC5A4B9586F}"/>
                      </a:ext>
                    </a:extLst>
                  </p:cNvPr>
                  <p:cNvSpPr/>
                  <p:nvPr/>
                </p:nvSpPr>
                <p:spPr>
                  <a:xfrm>
                    <a:off x="6892211" y="830153"/>
                    <a:ext cx="856086" cy="418805"/>
                  </a:xfrm>
                  <a:prstGeom prst="flowChartDocumen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  <a:latin typeface="Comic Sans MS" panose="030F0902030302020204" pitchFamily="66" charset="0"/>
                      </a:rPr>
                      <a:t>a</a:t>
                    </a:r>
                    <a:r>
                      <a:rPr lang="en-VN" sz="800" dirty="0">
                        <a:solidFill>
                          <a:schemeClr val="tx1"/>
                        </a:solidFill>
                        <a:latin typeface="Comic Sans MS" panose="030F0902030302020204" pitchFamily="66" charset="0"/>
                      </a:rPr>
                      <a:t>bstract#3</a:t>
                    </a:r>
                  </a:p>
                </p:txBody>
              </p:sp>
              <p:sp>
                <p:nvSpPr>
                  <p:cNvPr id="74" name="Document 73">
                    <a:extLst>
                      <a:ext uri="{FF2B5EF4-FFF2-40B4-BE49-F238E27FC236}">
                        <a16:creationId xmlns:a16="http://schemas.microsoft.com/office/drawing/2014/main" id="{38F217D2-FF54-16B4-6570-95AEF87167B7}"/>
                      </a:ext>
                    </a:extLst>
                  </p:cNvPr>
                  <p:cNvSpPr/>
                  <p:nvPr/>
                </p:nvSpPr>
                <p:spPr>
                  <a:xfrm>
                    <a:off x="4975531" y="1335246"/>
                    <a:ext cx="856086" cy="418805"/>
                  </a:xfrm>
                  <a:prstGeom prst="flowChartDocumen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  <a:latin typeface="Comic Sans MS" panose="030F0902030302020204" pitchFamily="66" charset="0"/>
                      </a:rPr>
                      <a:t>a</a:t>
                    </a:r>
                    <a:r>
                      <a:rPr lang="en-VN" sz="800" dirty="0">
                        <a:solidFill>
                          <a:schemeClr val="tx1"/>
                        </a:solidFill>
                        <a:latin typeface="Comic Sans MS" panose="030F0902030302020204" pitchFamily="66" charset="0"/>
                      </a:rPr>
                      <a:t>bstract#4</a:t>
                    </a:r>
                  </a:p>
                </p:txBody>
              </p:sp>
              <p:sp>
                <p:nvSpPr>
                  <p:cNvPr id="75" name="Document 74">
                    <a:extLst>
                      <a:ext uri="{FF2B5EF4-FFF2-40B4-BE49-F238E27FC236}">
                        <a16:creationId xmlns:a16="http://schemas.microsoft.com/office/drawing/2014/main" id="{6425EECD-BBB7-4842-E0B8-1E81565D16DC}"/>
                      </a:ext>
                    </a:extLst>
                  </p:cNvPr>
                  <p:cNvSpPr/>
                  <p:nvPr/>
                </p:nvSpPr>
                <p:spPr>
                  <a:xfrm>
                    <a:off x="5926307" y="1335245"/>
                    <a:ext cx="856086" cy="418805"/>
                  </a:xfrm>
                  <a:prstGeom prst="flowChartDocumen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  <a:latin typeface="Comic Sans MS" panose="030F0902030302020204" pitchFamily="66" charset="0"/>
                      </a:rPr>
                      <a:t>a</a:t>
                    </a:r>
                    <a:r>
                      <a:rPr lang="en-VN" sz="800" dirty="0">
                        <a:solidFill>
                          <a:schemeClr val="tx1"/>
                        </a:solidFill>
                        <a:latin typeface="Comic Sans MS" panose="030F0902030302020204" pitchFamily="66" charset="0"/>
                      </a:rPr>
                      <a:t>bstract#5</a:t>
                    </a:r>
                  </a:p>
                </p:txBody>
              </p:sp>
              <p:sp>
                <p:nvSpPr>
                  <p:cNvPr id="76" name="Document 75">
                    <a:extLst>
                      <a:ext uri="{FF2B5EF4-FFF2-40B4-BE49-F238E27FC236}">
                        <a16:creationId xmlns:a16="http://schemas.microsoft.com/office/drawing/2014/main" id="{3FBB5F22-5AC9-D9FB-12E5-E140FAE27935}"/>
                      </a:ext>
                    </a:extLst>
                  </p:cNvPr>
                  <p:cNvSpPr/>
                  <p:nvPr/>
                </p:nvSpPr>
                <p:spPr>
                  <a:xfrm>
                    <a:off x="6892211" y="1335244"/>
                    <a:ext cx="856086" cy="418805"/>
                  </a:xfrm>
                  <a:prstGeom prst="flowChartDocumen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  <a:latin typeface="Comic Sans MS" panose="030F0902030302020204" pitchFamily="66" charset="0"/>
                      </a:rPr>
                      <a:t>a</a:t>
                    </a:r>
                    <a:r>
                      <a:rPr lang="en-VN" sz="800" dirty="0">
                        <a:solidFill>
                          <a:schemeClr val="tx1"/>
                        </a:solidFill>
                        <a:latin typeface="Comic Sans MS" panose="030F0902030302020204" pitchFamily="66" charset="0"/>
                      </a:rPr>
                      <a:t>bstract#6</a:t>
                    </a:r>
                  </a:p>
                </p:txBody>
              </p:sp>
              <p:sp>
                <p:nvSpPr>
                  <p:cNvPr id="78" name="Document 77">
                    <a:extLst>
                      <a:ext uri="{FF2B5EF4-FFF2-40B4-BE49-F238E27FC236}">
                        <a16:creationId xmlns:a16="http://schemas.microsoft.com/office/drawing/2014/main" id="{C87EF6AF-1A66-02E8-1FA0-C2052641585E}"/>
                      </a:ext>
                    </a:extLst>
                  </p:cNvPr>
                  <p:cNvSpPr/>
                  <p:nvPr/>
                </p:nvSpPr>
                <p:spPr>
                  <a:xfrm>
                    <a:off x="4975531" y="2184072"/>
                    <a:ext cx="856086" cy="418805"/>
                  </a:xfrm>
                  <a:prstGeom prst="flowChartDocumen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  <a:latin typeface="Comic Sans MS" panose="030F0902030302020204" pitchFamily="66" charset="0"/>
                      </a:rPr>
                      <a:t>a</a:t>
                    </a:r>
                    <a:r>
                      <a:rPr lang="en-VN" sz="800" dirty="0">
                        <a:solidFill>
                          <a:schemeClr val="tx1"/>
                        </a:solidFill>
                        <a:latin typeface="Comic Sans MS" panose="030F0902030302020204" pitchFamily="66" charset="0"/>
                      </a:rPr>
                      <a:t>bstract#x</a:t>
                    </a:r>
                  </a:p>
                </p:txBody>
              </p:sp>
              <p:sp>
                <p:nvSpPr>
                  <p:cNvPr id="79" name="Document 78">
                    <a:extLst>
                      <a:ext uri="{FF2B5EF4-FFF2-40B4-BE49-F238E27FC236}">
                        <a16:creationId xmlns:a16="http://schemas.microsoft.com/office/drawing/2014/main" id="{F7FBD87E-CB67-EB0E-C93A-9BF0B454F16E}"/>
                      </a:ext>
                    </a:extLst>
                  </p:cNvPr>
                  <p:cNvSpPr/>
                  <p:nvPr/>
                </p:nvSpPr>
                <p:spPr>
                  <a:xfrm>
                    <a:off x="5926307" y="2184071"/>
                    <a:ext cx="856086" cy="418805"/>
                  </a:xfrm>
                  <a:prstGeom prst="flowChartDocumen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  <a:latin typeface="Comic Sans MS" panose="030F0902030302020204" pitchFamily="66" charset="0"/>
                      </a:rPr>
                      <a:t>a</a:t>
                    </a:r>
                    <a:r>
                      <a:rPr lang="en-VN" sz="800" dirty="0">
                        <a:solidFill>
                          <a:schemeClr val="tx1"/>
                        </a:solidFill>
                        <a:latin typeface="Comic Sans MS" panose="030F0902030302020204" pitchFamily="66" charset="0"/>
                      </a:rPr>
                      <a:t>bstract#y</a:t>
                    </a:r>
                  </a:p>
                </p:txBody>
              </p:sp>
              <p:sp>
                <p:nvSpPr>
                  <p:cNvPr id="80" name="Document 79">
                    <a:extLst>
                      <a:ext uri="{FF2B5EF4-FFF2-40B4-BE49-F238E27FC236}">
                        <a16:creationId xmlns:a16="http://schemas.microsoft.com/office/drawing/2014/main" id="{F388369C-7DF2-2289-4D0A-0D605042FEDC}"/>
                      </a:ext>
                    </a:extLst>
                  </p:cNvPr>
                  <p:cNvSpPr/>
                  <p:nvPr/>
                </p:nvSpPr>
                <p:spPr>
                  <a:xfrm>
                    <a:off x="6892211" y="2184070"/>
                    <a:ext cx="856086" cy="418805"/>
                  </a:xfrm>
                  <a:prstGeom prst="flowChartDocumen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  <a:latin typeface="Comic Sans MS" panose="030F0902030302020204" pitchFamily="66" charset="0"/>
                      </a:rPr>
                      <a:t>a</a:t>
                    </a:r>
                    <a:r>
                      <a:rPr lang="en-VN" sz="800" dirty="0">
                        <a:solidFill>
                          <a:schemeClr val="tx1"/>
                        </a:solidFill>
                        <a:latin typeface="Comic Sans MS" panose="030F0902030302020204" pitchFamily="66" charset="0"/>
                      </a:rPr>
                      <a:t>bstract#z</a:t>
                    </a:r>
                  </a:p>
                </p:txBody>
              </p:sp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F6F11F9A-51F3-7BA3-BDAC-C47439A763F9}"/>
                      </a:ext>
                    </a:extLst>
                  </p:cNvPr>
                  <p:cNvSpPr txBox="1"/>
                  <p:nvPr/>
                </p:nvSpPr>
                <p:spPr>
                  <a:xfrm>
                    <a:off x="5148912" y="1780173"/>
                    <a:ext cx="509325" cy="2599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VN" sz="800" dirty="0">
                        <a:latin typeface="Comic Sans MS" panose="030F0902030302020204" pitchFamily="66" charset="0"/>
                      </a:rPr>
                      <a:t>…</a:t>
                    </a:r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0787B46A-01A5-C8C0-C58E-38261D6076D4}"/>
                      </a:ext>
                    </a:extLst>
                  </p:cNvPr>
                  <p:cNvSpPr txBox="1"/>
                  <p:nvPr/>
                </p:nvSpPr>
                <p:spPr>
                  <a:xfrm>
                    <a:off x="6109523" y="1780173"/>
                    <a:ext cx="509325" cy="2599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VN" sz="800" dirty="0">
                        <a:latin typeface="Comic Sans MS" panose="030F0902030302020204" pitchFamily="66" charset="0"/>
                      </a:rPr>
                      <a:t>…</a:t>
                    </a:r>
                  </a:p>
                </p:txBody>
              </p:sp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EA0FB68D-7798-9952-4E20-781A75093712}"/>
                      </a:ext>
                    </a:extLst>
                  </p:cNvPr>
                  <p:cNvSpPr txBox="1"/>
                  <p:nvPr/>
                </p:nvSpPr>
                <p:spPr>
                  <a:xfrm>
                    <a:off x="7065224" y="1780173"/>
                    <a:ext cx="509325" cy="2599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VN" sz="800" dirty="0">
                        <a:latin typeface="Comic Sans MS" panose="030F0902030302020204" pitchFamily="66" charset="0"/>
                      </a:rPr>
                      <a:t>…</a:t>
                    </a:r>
                  </a:p>
                </p:txBody>
              </p:sp>
            </p:grpSp>
          </p:grp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3159E49-F6E9-E970-EBE9-ACCF5695980D}"/>
                  </a:ext>
                </a:extLst>
              </p:cNvPr>
              <p:cNvSpPr txBox="1"/>
              <p:nvPr/>
            </p:nvSpPr>
            <p:spPr>
              <a:xfrm>
                <a:off x="2152927" y="3714348"/>
                <a:ext cx="20882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VN" sz="1200" dirty="0">
                    <a:latin typeface="Comic Sans MS" panose="030F0902030302020204" pitchFamily="66" charset="0"/>
                  </a:rPr>
                  <a:t>Abstracts database</a:t>
                </a: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7B05A5CB-2FC0-C285-BA48-F638B4E89229}"/>
                </a:ext>
              </a:extLst>
            </p:cNvPr>
            <p:cNvGrpSpPr/>
            <p:nvPr/>
          </p:nvGrpSpPr>
          <p:grpSpPr>
            <a:xfrm>
              <a:off x="1854488" y="4362942"/>
              <a:ext cx="2698793" cy="2157398"/>
              <a:chOff x="1854488" y="4362942"/>
              <a:chExt cx="2698793" cy="2157398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9CF8B42C-7C90-71EC-508C-D59DC28EE2FD}"/>
                  </a:ext>
                </a:extLst>
              </p:cNvPr>
              <p:cNvGrpSpPr/>
              <p:nvPr/>
            </p:nvGrpSpPr>
            <p:grpSpPr>
              <a:xfrm>
                <a:off x="1854488" y="4362942"/>
                <a:ext cx="2698793" cy="1869710"/>
                <a:chOff x="6674978" y="1153533"/>
                <a:chExt cx="2732315" cy="2575629"/>
              </a:xfrm>
            </p:grpSpPr>
            <p:sp>
              <p:nvSpPr>
                <p:cNvPr id="40" name="Can 39">
                  <a:extLst>
                    <a:ext uri="{FF2B5EF4-FFF2-40B4-BE49-F238E27FC236}">
                      <a16:creationId xmlns:a16="http://schemas.microsoft.com/office/drawing/2014/main" id="{75E3D2FA-F318-F135-0337-E89BB60DF9E4}"/>
                    </a:ext>
                  </a:extLst>
                </p:cNvPr>
                <p:cNvSpPr/>
                <p:nvPr/>
              </p:nvSpPr>
              <p:spPr>
                <a:xfrm>
                  <a:off x="6674978" y="1153533"/>
                  <a:ext cx="2732315" cy="2575629"/>
                </a:xfrm>
                <a:prstGeom prst="can">
                  <a:avLst>
                    <a:gd name="adj" fmla="val 14557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VN" sz="800" dirty="0">
                    <a:latin typeface="Comic Sans MS" panose="030F0902030302020204" pitchFamily="66" charset="0"/>
                  </a:endParaRPr>
                </a:p>
              </p:txBody>
            </p: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DCAD3033-27C4-BBA2-394B-B3F868BA68B8}"/>
                    </a:ext>
                  </a:extLst>
                </p:cNvPr>
                <p:cNvGrpSpPr/>
                <p:nvPr/>
              </p:nvGrpSpPr>
              <p:grpSpPr>
                <a:xfrm>
                  <a:off x="6773000" y="1682023"/>
                  <a:ext cx="2536270" cy="1774191"/>
                  <a:chOff x="2071365" y="424541"/>
                  <a:chExt cx="2536270" cy="1774191"/>
                </a:xfrm>
              </p:grpSpPr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CD86D067-AF44-10FC-7779-B338797B2CDF}"/>
                      </a:ext>
                    </a:extLst>
                  </p:cNvPr>
                  <p:cNvSpPr txBox="1"/>
                  <p:nvPr/>
                </p:nvSpPr>
                <p:spPr>
                  <a:xfrm>
                    <a:off x="2230295" y="1378361"/>
                    <a:ext cx="465883" cy="2599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VN" sz="800" dirty="0">
                        <a:latin typeface="Comic Sans MS" panose="030F0902030302020204" pitchFamily="66" charset="0"/>
                      </a:rPr>
                      <a:t>…</a:t>
                    </a:r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D908D45-3A5F-0669-E238-5371DE6A6D97}"/>
                      </a:ext>
                    </a:extLst>
                  </p:cNvPr>
                  <p:cNvSpPr txBox="1"/>
                  <p:nvPr/>
                </p:nvSpPr>
                <p:spPr>
                  <a:xfrm>
                    <a:off x="3108972" y="1378361"/>
                    <a:ext cx="465883" cy="2599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VN" sz="800" dirty="0">
                        <a:latin typeface="Comic Sans MS" panose="030F0902030302020204" pitchFamily="66" charset="0"/>
                      </a:rPr>
                      <a:t>…</a:t>
                    </a: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6A9A776-4338-CDCB-F4D7-9C1877480A2B}"/>
                      </a:ext>
                    </a:extLst>
                  </p:cNvPr>
                  <p:cNvSpPr txBox="1"/>
                  <p:nvPr/>
                </p:nvSpPr>
                <p:spPr>
                  <a:xfrm>
                    <a:off x="3983159" y="1378361"/>
                    <a:ext cx="465883" cy="2599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VN" sz="800" dirty="0">
                        <a:latin typeface="Comic Sans MS" panose="030F0902030302020204" pitchFamily="66" charset="0"/>
                      </a:rPr>
                      <a:t>…</a:t>
                    </a:r>
                  </a:p>
                </p:txBody>
              </p:sp>
              <p:sp>
                <p:nvSpPr>
                  <p:cNvPr id="45" name="Snip Single Corner Rectangle 44">
                    <a:extLst>
                      <a:ext uri="{FF2B5EF4-FFF2-40B4-BE49-F238E27FC236}">
                        <a16:creationId xmlns:a16="http://schemas.microsoft.com/office/drawing/2014/main" id="{C5118108-4B70-1EFD-5782-A62B85940973}"/>
                      </a:ext>
                    </a:extLst>
                  </p:cNvPr>
                  <p:cNvSpPr/>
                  <p:nvPr/>
                </p:nvSpPr>
                <p:spPr>
                  <a:xfrm>
                    <a:off x="2071365" y="424541"/>
                    <a:ext cx="783068" cy="419099"/>
                  </a:xfrm>
                  <a:prstGeom prst="snip1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ysClr val="windowText" lastClr="000000"/>
                        </a:solidFill>
                        <a:latin typeface="Comic Sans MS" panose="030F0902030302020204" pitchFamily="66" charset="0"/>
                      </a:rPr>
                      <a:t>P</a:t>
                    </a:r>
                    <a:r>
                      <a:rPr lang="en-VN" sz="800" dirty="0">
                        <a:solidFill>
                          <a:sysClr val="windowText" lastClr="000000"/>
                        </a:solidFill>
                        <a:latin typeface="Comic Sans MS" panose="030F0902030302020204" pitchFamily="66" charset="0"/>
                      </a:rPr>
                      <a:t>aper#1</a:t>
                    </a:r>
                  </a:p>
                </p:txBody>
              </p:sp>
              <p:sp>
                <p:nvSpPr>
                  <p:cNvPr id="46" name="Snip Single Corner Rectangle 45">
                    <a:extLst>
                      <a:ext uri="{FF2B5EF4-FFF2-40B4-BE49-F238E27FC236}">
                        <a16:creationId xmlns:a16="http://schemas.microsoft.com/office/drawing/2014/main" id="{7714B977-18E4-AD70-A541-3D4C0BEABDAF}"/>
                      </a:ext>
                    </a:extLst>
                  </p:cNvPr>
                  <p:cNvSpPr/>
                  <p:nvPr/>
                </p:nvSpPr>
                <p:spPr>
                  <a:xfrm>
                    <a:off x="2950041" y="424541"/>
                    <a:ext cx="783068" cy="419099"/>
                  </a:xfrm>
                  <a:prstGeom prst="snip1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ysClr val="windowText" lastClr="000000"/>
                        </a:solidFill>
                        <a:latin typeface="Comic Sans MS" panose="030F0902030302020204" pitchFamily="66" charset="0"/>
                      </a:rPr>
                      <a:t>P</a:t>
                    </a:r>
                    <a:r>
                      <a:rPr lang="en-VN" sz="800" dirty="0">
                        <a:solidFill>
                          <a:sysClr val="windowText" lastClr="000000"/>
                        </a:solidFill>
                        <a:latin typeface="Comic Sans MS" panose="030F0902030302020204" pitchFamily="66" charset="0"/>
                      </a:rPr>
                      <a:t>aper#2</a:t>
                    </a:r>
                  </a:p>
                </p:txBody>
              </p:sp>
              <p:sp>
                <p:nvSpPr>
                  <p:cNvPr id="47" name="Snip Single Corner Rectangle 46">
                    <a:extLst>
                      <a:ext uri="{FF2B5EF4-FFF2-40B4-BE49-F238E27FC236}">
                        <a16:creationId xmlns:a16="http://schemas.microsoft.com/office/drawing/2014/main" id="{2C8A3AD9-0C45-07AD-4219-E4FEE1BA8B16}"/>
                      </a:ext>
                    </a:extLst>
                  </p:cNvPr>
                  <p:cNvSpPr/>
                  <p:nvPr/>
                </p:nvSpPr>
                <p:spPr>
                  <a:xfrm>
                    <a:off x="3824567" y="424541"/>
                    <a:ext cx="783068" cy="419099"/>
                  </a:xfrm>
                  <a:prstGeom prst="snip1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ysClr val="windowText" lastClr="000000"/>
                        </a:solidFill>
                        <a:latin typeface="Comic Sans MS" panose="030F0902030302020204" pitchFamily="66" charset="0"/>
                      </a:rPr>
                      <a:t>P</a:t>
                    </a:r>
                    <a:r>
                      <a:rPr lang="en-VN" sz="800" dirty="0">
                        <a:solidFill>
                          <a:sysClr val="windowText" lastClr="000000"/>
                        </a:solidFill>
                        <a:latin typeface="Comic Sans MS" panose="030F0902030302020204" pitchFamily="66" charset="0"/>
                      </a:rPr>
                      <a:t>aper#3</a:t>
                    </a:r>
                  </a:p>
                </p:txBody>
              </p:sp>
              <p:sp>
                <p:nvSpPr>
                  <p:cNvPr id="48" name="Snip Single Corner Rectangle 47">
                    <a:extLst>
                      <a:ext uri="{FF2B5EF4-FFF2-40B4-BE49-F238E27FC236}">
                        <a16:creationId xmlns:a16="http://schemas.microsoft.com/office/drawing/2014/main" id="{95A0606F-A350-87C4-CB58-0FA8C08CC93A}"/>
                      </a:ext>
                    </a:extLst>
                  </p:cNvPr>
                  <p:cNvSpPr/>
                  <p:nvPr/>
                </p:nvSpPr>
                <p:spPr>
                  <a:xfrm>
                    <a:off x="3824567" y="927319"/>
                    <a:ext cx="783068" cy="419099"/>
                  </a:xfrm>
                  <a:prstGeom prst="snip1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ysClr val="windowText" lastClr="000000"/>
                        </a:solidFill>
                        <a:latin typeface="Comic Sans MS" panose="030F0902030302020204" pitchFamily="66" charset="0"/>
                      </a:rPr>
                      <a:t>P</a:t>
                    </a:r>
                    <a:r>
                      <a:rPr lang="en-VN" sz="800" dirty="0">
                        <a:solidFill>
                          <a:sysClr val="windowText" lastClr="000000"/>
                        </a:solidFill>
                        <a:latin typeface="Comic Sans MS" panose="030F0902030302020204" pitchFamily="66" charset="0"/>
                      </a:rPr>
                      <a:t>aper#6</a:t>
                    </a:r>
                  </a:p>
                </p:txBody>
              </p:sp>
              <p:sp>
                <p:nvSpPr>
                  <p:cNvPr id="49" name="Snip Single Corner Rectangle 48">
                    <a:extLst>
                      <a:ext uri="{FF2B5EF4-FFF2-40B4-BE49-F238E27FC236}">
                        <a16:creationId xmlns:a16="http://schemas.microsoft.com/office/drawing/2014/main" id="{86D95F41-B312-7349-3E70-AE6BA0C4E862}"/>
                      </a:ext>
                    </a:extLst>
                  </p:cNvPr>
                  <p:cNvSpPr/>
                  <p:nvPr/>
                </p:nvSpPr>
                <p:spPr>
                  <a:xfrm>
                    <a:off x="2941062" y="927319"/>
                    <a:ext cx="783068" cy="419099"/>
                  </a:xfrm>
                  <a:prstGeom prst="snip1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ysClr val="windowText" lastClr="000000"/>
                        </a:solidFill>
                        <a:latin typeface="Comic Sans MS" panose="030F0902030302020204" pitchFamily="66" charset="0"/>
                      </a:rPr>
                      <a:t>P</a:t>
                    </a:r>
                    <a:r>
                      <a:rPr lang="en-VN" sz="800" dirty="0">
                        <a:solidFill>
                          <a:sysClr val="windowText" lastClr="000000"/>
                        </a:solidFill>
                        <a:latin typeface="Comic Sans MS" panose="030F0902030302020204" pitchFamily="66" charset="0"/>
                      </a:rPr>
                      <a:t>aper#5</a:t>
                    </a:r>
                  </a:p>
                </p:txBody>
              </p:sp>
              <p:sp>
                <p:nvSpPr>
                  <p:cNvPr id="50" name="Snip Single Corner Rectangle 49">
                    <a:extLst>
                      <a:ext uri="{FF2B5EF4-FFF2-40B4-BE49-F238E27FC236}">
                        <a16:creationId xmlns:a16="http://schemas.microsoft.com/office/drawing/2014/main" id="{134B0D4D-5FAD-4404-FECB-299AB8AF9598}"/>
                      </a:ext>
                    </a:extLst>
                  </p:cNvPr>
                  <p:cNvSpPr/>
                  <p:nvPr/>
                </p:nvSpPr>
                <p:spPr>
                  <a:xfrm>
                    <a:off x="2071365" y="927319"/>
                    <a:ext cx="783068" cy="419099"/>
                  </a:xfrm>
                  <a:prstGeom prst="snip1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ysClr val="windowText" lastClr="000000"/>
                        </a:solidFill>
                        <a:latin typeface="Comic Sans MS" panose="030F0902030302020204" pitchFamily="66" charset="0"/>
                      </a:rPr>
                      <a:t>P</a:t>
                    </a:r>
                    <a:r>
                      <a:rPr lang="en-VN" sz="800" dirty="0">
                        <a:solidFill>
                          <a:sysClr val="windowText" lastClr="000000"/>
                        </a:solidFill>
                        <a:latin typeface="Comic Sans MS" panose="030F0902030302020204" pitchFamily="66" charset="0"/>
                      </a:rPr>
                      <a:t>aper#4</a:t>
                    </a:r>
                  </a:p>
                </p:txBody>
              </p:sp>
              <p:sp>
                <p:nvSpPr>
                  <p:cNvPr id="51" name="Snip Single Corner Rectangle 50">
                    <a:extLst>
                      <a:ext uri="{FF2B5EF4-FFF2-40B4-BE49-F238E27FC236}">
                        <a16:creationId xmlns:a16="http://schemas.microsoft.com/office/drawing/2014/main" id="{BB38E19C-0E6E-C80B-FCE6-4AB412AC4606}"/>
                      </a:ext>
                    </a:extLst>
                  </p:cNvPr>
                  <p:cNvSpPr/>
                  <p:nvPr/>
                </p:nvSpPr>
                <p:spPr>
                  <a:xfrm>
                    <a:off x="2071365" y="1779633"/>
                    <a:ext cx="783068" cy="419099"/>
                  </a:xfrm>
                  <a:prstGeom prst="snip1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ysClr val="windowText" lastClr="000000"/>
                        </a:solidFill>
                        <a:latin typeface="Comic Sans MS" panose="030F0902030302020204" pitchFamily="66" charset="0"/>
                      </a:rPr>
                      <a:t>P</a:t>
                    </a:r>
                    <a:r>
                      <a:rPr lang="en-VN" sz="800" dirty="0">
                        <a:solidFill>
                          <a:sysClr val="windowText" lastClr="000000"/>
                        </a:solidFill>
                        <a:latin typeface="Comic Sans MS" panose="030F0902030302020204" pitchFamily="66" charset="0"/>
                      </a:rPr>
                      <a:t>aper#x</a:t>
                    </a:r>
                  </a:p>
                </p:txBody>
              </p:sp>
              <p:sp>
                <p:nvSpPr>
                  <p:cNvPr id="52" name="Snip Single Corner Rectangle 51">
                    <a:extLst>
                      <a:ext uri="{FF2B5EF4-FFF2-40B4-BE49-F238E27FC236}">
                        <a16:creationId xmlns:a16="http://schemas.microsoft.com/office/drawing/2014/main" id="{FDCDA79D-985D-0662-B4EF-1D1B69CBFCAD}"/>
                      </a:ext>
                    </a:extLst>
                  </p:cNvPr>
                  <p:cNvSpPr/>
                  <p:nvPr/>
                </p:nvSpPr>
                <p:spPr>
                  <a:xfrm>
                    <a:off x="2950041" y="1779632"/>
                    <a:ext cx="783068" cy="419099"/>
                  </a:xfrm>
                  <a:prstGeom prst="snip1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ysClr val="windowText" lastClr="000000"/>
                        </a:solidFill>
                        <a:latin typeface="Comic Sans MS" panose="030F0902030302020204" pitchFamily="66" charset="0"/>
                      </a:rPr>
                      <a:t>P</a:t>
                    </a:r>
                    <a:r>
                      <a:rPr lang="en-VN" sz="800" dirty="0">
                        <a:solidFill>
                          <a:sysClr val="windowText" lastClr="000000"/>
                        </a:solidFill>
                        <a:latin typeface="Comic Sans MS" panose="030F0902030302020204" pitchFamily="66" charset="0"/>
                      </a:rPr>
                      <a:t>aper#y</a:t>
                    </a:r>
                  </a:p>
                </p:txBody>
              </p:sp>
              <p:sp>
                <p:nvSpPr>
                  <p:cNvPr id="53" name="Snip Single Corner Rectangle 52">
                    <a:extLst>
                      <a:ext uri="{FF2B5EF4-FFF2-40B4-BE49-F238E27FC236}">
                        <a16:creationId xmlns:a16="http://schemas.microsoft.com/office/drawing/2014/main" id="{FFCBEE1D-9A0D-1CFE-3328-15A390279BC6}"/>
                      </a:ext>
                    </a:extLst>
                  </p:cNvPr>
                  <p:cNvSpPr/>
                  <p:nvPr/>
                </p:nvSpPr>
                <p:spPr>
                  <a:xfrm>
                    <a:off x="3824567" y="1779632"/>
                    <a:ext cx="783068" cy="419099"/>
                  </a:xfrm>
                  <a:prstGeom prst="snip1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ysClr val="windowText" lastClr="000000"/>
                        </a:solidFill>
                        <a:latin typeface="Comic Sans MS" panose="030F0902030302020204" pitchFamily="66" charset="0"/>
                      </a:rPr>
                      <a:t>P</a:t>
                    </a:r>
                    <a:r>
                      <a:rPr lang="en-VN" sz="800" dirty="0">
                        <a:solidFill>
                          <a:sysClr val="windowText" lastClr="000000"/>
                        </a:solidFill>
                        <a:latin typeface="Comic Sans MS" panose="030F0902030302020204" pitchFamily="66" charset="0"/>
                      </a:rPr>
                      <a:t>aper#z</a:t>
                    </a:r>
                  </a:p>
                </p:txBody>
              </p:sp>
            </p:grpSp>
          </p:grp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259313-4D30-6F8E-DAAE-017A5558F7B1}"/>
                  </a:ext>
                </a:extLst>
              </p:cNvPr>
              <p:cNvSpPr txBox="1"/>
              <p:nvPr/>
            </p:nvSpPr>
            <p:spPr>
              <a:xfrm>
                <a:off x="2166583" y="6243341"/>
                <a:ext cx="20882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VN" sz="1200" dirty="0">
                    <a:latin typeface="Comic Sans MS" panose="030F0902030302020204" pitchFamily="66" charset="0"/>
                  </a:rPr>
                  <a:t>Papers database</a:t>
                </a:r>
              </a:p>
            </p:txBody>
          </p:sp>
        </p:grpSp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13A309A-48AB-47E3-919B-00784D853282}"/>
              </a:ext>
            </a:extLst>
          </p:cNvPr>
          <p:cNvCxnSpPr>
            <a:cxnSpLocks/>
            <a:stCxn id="88" idx="4"/>
            <a:endCxn id="122" idx="2"/>
          </p:cNvCxnSpPr>
          <p:nvPr/>
        </p:nvCxnSpPr>
        <p:spPr>
          <a:xfrm>
            <a:off x="4151082" y="1800755"/>
            <a:ext cx="731412" cy="96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D61E300B-1310-8AE4-1112-0A0C45ECEEBB}"/>
              </a:ext>
            </a:extLst>
          </p:cNvPr>
          <p:cNvCxnSpPr>
            <a:cxnSpLocks/>
            <a:stCxn id="105" idx="1"/>
            <a:endCxn id="40" idx="0"/>
          </p:cNvCxnSpPr>
          <p:nvPr/>
        </p:nvCxnSpPr>
        <p:spPr>
          <a:xfrm rot="10800000" flipV="1">
            <a:off x="2849303" y="3451537"/>
            <a:ext cx="2318691" cy="62725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EEF673E-1EAA-C1DE-C555-45EE6FEA1D61}"/>
              </a:ext>
            </a:extLst>
          </p:cNvPr>
          <p:cNvCxnSpPr>
            <a:cxnSpLocks/>
            <a:stCxn id="40" idx="4"/>
            <a:endCxn id="113" idx="2"/>
          </p:cNvCxnSpPr>
          <p:nvPr/>
        </p:nvCxnSpPr>
        <p:spPr>
          <a:xfrm>
            <a:off x="4144520" y="4900866"/>
            <a:ext cx="1116288" cy="55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7D22EE1-1486-5EFE-A224-C7AB71BE6B2F}"/>
              </a:ext>
            </a:extLst>
          </p:cNvPr>
          <p:cNvCxnSpPr>
            <a:cxnSpLocks/>
            <a:stCxn id="122" idx="3"/>
            <a:endCxn id="105" idx="0"/>
          </p:cNvCxnSpPr>
          <p:nvPr/>
        </p:nvCxnSpPr>
        <p:spPr>
          <a:xfrm flipH="1">
            <a:off x="6007258" y="2119878"/>
            <a:ext cx="3899" cy="8850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39062257-0E7E-2EA9-0716-6A2818D1C098}"/>
              </a:ext>
            </a:extLst>
          </p:cNvPr>
          <p:cNvSpPr/>
          <p:nvPr/>
        </p:nvSpPr>
        <p:spPr>
          <a:xfrm>
            <a:off x="10428113" y="2738246"/>
            <a:ext cx="1414817" cy="740229"/>
          </a:xfrm>
          <a:prstGeom prst="roundRect">
            <a:avLst>
              <a:gd name="adj" fmla="val 12255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omic Sans MS" panose="030F0902030302020204" pitchFamily="66" charset="0"/>
              </a:rPr>
              <a:t>System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Comic Sans MS" panose="030F0902030302020204" pitchFamily="66" charset="0"/>
              </a:rPr>
              <a:t>Response</a:t>
            </a:r>
            <a:endParaRPr lang="en-VN" dirty="0">
              <a:solidFill>
                <a:sysClr val="windowText" lastClr="000000"/>
              </a:solidFill>
              <a:latin typeface="Comic Sans MS" panose="030F0902030302020204" pitchFamily="66" charset="0"/>
            </a:endParaRPr>
          </a:p>
        </p:txBody>
      </p:sp>
      <p:cxnSp>
        <p:nvCxnSpPr>
          <p:cNvPr id="205" name="Elbow Connector 204">
            <a:extLst>
              <a:ext uri="{FF2B5EF4-FFF2-40B4-BE49-F238E27FC236}">
                <a16:creationId xmlns:a16="http://schemas.microsoft.com/office/drawing/2014/main" id="{0CB53CEC-8B62-72C8-A4BB-09715CEDF272}"/>
              </a:ext>
            </a:extLst>
          </p:cNvPr>
          <p:cNvCxnSpPr>
            <a:cxnSpLocks/>
            <a:stCxn id="4" idx="3"/>
            <a:endCxn id="116" idx="1"/>
          </p:cNvCxnSpPr>
          <p:nvPr/>
        </p:nvCxnSpPr>
        <p:spPr>
          <a:xfrm>
            <a:off x="6884120" y="505358"/>
            <a:ext cx="1966040" cy="2379556"/>
          </a:xfrm>
          <a:prstGeom prst="bentConnector2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Elbow Connector 207">
            <a:extLst>
              <a:ext uri="{FF2B5EF4-FFF2-40B4-BE49-F238E27FC236}">
                <a16:creationId xmlns:a16="http://schemas.microsoft.com/office/drawing/2014/main" id="{AB19F9CA-4D5B-23E8-EF65-1537F2897813}"/>
              </a:ext>
            </a:extLst>
          </p:cNvPr>
          <p:cNvCxnSpPr>
            <a:cxnSpLocks/>
            <a:stCxn id="106" idx="0"/>
            <a:endCxn id="116" idx="2"/>
          </p:cNvCxnSpPr>
          <p:nvPr/>
        </p:nvCxnSpPr>
        <p:spPr>
          <a:xfrm flipV="1">
            <a:off x="6753708" y="3386992"/>
            <a:ext cx="1444311" cy="135050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0E747E16-9DC8-EAF5-8823-B8C8B1F2A850}"/>
              </a:ext>
            </a:extLst>
          </p:cNvPr>
          <p:cNvCxnSpPr>
            <a:cxnSpLocks/>
            <a:stCxn id="4" idx="2"/>
            <a:endCxn id="122" idx="0"/>
          </p:cNvCxnSpPr>
          <p:nvPr/>
        </p:nvCxnSpPr>
        <p:spPr>
          <a:xfrm>
            <a:off x="6176712" y="875472"/>
            <a:ext cx="0" cy="44253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6" name="Elbow Connector 215">
            <a:extLst>
              <a:ext uri="{FF2B5EF4-FFF2-40B4-BE49-F238E27FC236}">
                <a16:creationId xmlns:a16="http://schemas.microsoft.com/office/drawing/2014/main" id="{B7736435-A4B5-30CF-FAAD-9ED2258D342C}"/>
              </a:ext>
            </a:extLst>
          </p:cNvPr>
          <p:cNvCxnSpPr>
            <a:cxnSpLocks/>
            <a:stCxn id="116" idx="3"/>
            <a:endCxn id="119" idx="4"/>
          </p:cNvCxnSpPr>
          <p:nvPr/>
        </p:nvCxnSpPr>
        <p:spPr>
          <a:xfrm rot="5400000">
            <a:off x="7432775" y="4526344"/>
            <a:ext cx="2054660" cy="780111"/>
          </a:xfrm>
          <a:prstGeom prst="bentConnector4">
            <a:avLst>
              <a:gd name="adj1" fmla="val 34234"/>
              <a:gd name="adj2" fmla="val 129304"/>
            </a:avLst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Elbow Connector 229">
            <a:extLst>
              <a:ext uri="{FF2B5EF4-FFF2-40B4-BE49-F238E27FC236}">
                <a16:creationId xmlns:a16="http://schemas.microsoft.com/office/drawing/2014/main" id="{DE932D74-53A0-4E93-BDF5-3D6965819E56}"/>
              </a:ext>
            </a:extLst>
          </p:cNvPr>
          <p:cNvCxnSpPr>
            <a:cxnSpLocks/>
            <a:stCxn id="117" idx="0"/>
            <a:endCxn id="116" idx="4"/>
          </p:cNvCxnSpPr>
          <p:nvPr/>
        </p:nvCxnSpPr>
        <p:spPr>
          <a:xfrm flipH="1" flipV="1">
            <a:off x="9502301" y="3386992"/>
            <a:ext cx="127969" cy="2271296"/>
          </a:xfrm>
          <a:prstGeom prst="bentConnector3">
            <a:avLst>
              <a:gd name="adj1" fmla="val -292495"/>
            </a:avLst>
          </a:prstGeom>
          <a:ln w="38100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2F555F6B-B9F6-2801-A65A-473B99A30F54}"/>
              </a:ext>
            </a:extLst>
          </p:cNvPr>
          <p:cNvCxnSpPr>
            <a:cxnSpLocks/>
            <a:stCxn id="116" idx="5"/>
            <a:endCxn id="202" idx="1"/>
          </p:cNvCxnSpPr>
          <p:nvPr/>
        </p:nvCxnSpPr>
        <p:spPr>
          <a:xfrm flipV="1">
            <a:off x="9775973" y="3108361"/>
            <a:ext cx="652140" cy="4958"/>
          </a:xfrm>
          <a:prstGeom prst="straightConnector1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489767BA-64A4-C72A-BFDF-079B4C3E5A68}"/>
              </a:ext>
            </a:extLst>
          </p:cNvPr>
          <p:cNvSpPr txBox="1"/>
          <p:nvPr/>
        </p:nvSpPr>
        <p:spPr>
          <a:xfrm>
            <a:off x="5931906" y="5802226"/>
            <a:ext cx="184675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latin typeface="Comic Sans MS" panose="030F0902030302020204" pitchFamily="66" charset="0"/>
              </a:rPr>
              <a:t>Extract from each paper only the content that is relevant to the query</a:t>
            </a:r>
          </a:p>
        </p:txBody>
      </p:sp>
    </p:spTree>
    <p:extLst>
      <p:ext uri="{BB962C8B-B14F-4D97-AF65-F5344CB8AC3E}">
        <p14:creationId xmlns:p14="http://schemas.microsoft.com/office/powerpoint/2010/main" val="909797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Callout 9">
            <a:extLst>
              <a:ext uri="{FF2B5EF4-FFF2-40B4-BE49-F238E27FC236}">
                <a16:creationId xmlns:a16="http://schemas.microsoft.com/office/drawing/2014/main" id="{61896E2A-5685-D194-0475-62B6EF4B8000}"/>
              </a:ext>
            </a:extLst>
          </p:cNvPr>
          <p:cNvSpPr/>
          <p:nvPr/>
        </p:nvSpPr>
        <p:spPr>
          <a:xfrm>
            <a:off x="537004" y="535267"/>
            <a:ext cx="2110682" cy="2781036"/>
          </a:xfrm>
          <a:prstGeom prst="rightArrowCallout">
            <a:avLst>
              <a:gd name="adj1" fmla="val 25000"/>
              <a:gd name="adj2" fmla="val 25000"/>
              <a:gd name="adj3" fmla="val 20732"/>
              <a:gd name="adj4" fmla="val 72293"/>
            </a:avLst>
          </a:prstGeom>
          <a:solidFill>
            <a:srgbClr val="FFFF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600" dirty="0">
                <a:solidFill>
                  <a:sysClr val="windowText" lastClr="000000"/>
                </a:solidFill>
                <a:latin typeface="Comic Sans MS" panose="030F0902030302020204" pitchFamily="66" charset="0"/>
              </a:rPr>
              <a:t>ArXiv Parser</a:t>
            </a:r>
          </a:p>
        </p:txBody>
      </p:sp>
      <p:sp>
        <p:nvSpPr>
          <p:cNvPr id="122" name="Cube 121">
            <a:extLst>
              <a:ext uri="{FF2B5EF4-FFF2-40B4-BE49-F238E27FC236}">
                <a16:creationId xmlns:a16="http://schemas.microsoft.com/office/drawing/2014/main" id="{67741A34-5389-33CB-3D57-78BF9BB513AF}"/>
              </a:ext>
            </a:extLst>
          </p:cNvPr>
          <p:cNvSpPr/>
          <p:nvPr/>
        </p:nvSpPr>
        <p:spPr>
          <a:xfrm>
            <a:off x="3141375" y="4780692"/>
            <a:ext cx="2082331" cy="1056773"/>
          </a:xfrm>
          <a:prstGeom prst="cube">
            <a:avLst>
              <a:gd name="adj" fmla="val 20646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0" dirty="0">
                <a:solidFill>
                  <a:srgbClr val="000000"/>
                </a:solidFill>
                <a:effectLst/>
                <a:latin typeface="Comic Sans MS" panose="030F0902030302020204" pitchFamily="66" charset="0"/>
              </a:rPr>
              <a:t>BAAI/bge-base-en-v1.5</a:t>
            </a:r>
            <a:endParaRPr lang="en-US" sz="1100" b="1" i="0" dirty="0">
              <a:solidFill>
                <a:srgbClr val="000000"/>
              </a:solidFill>
              <a:latin typeface="Comic Sans MS" panose="030F0902030302020204" pitchFamily="66" charset="0"/>
            </a:endParaRPr>
          </a:p>
          <a:p>
            <a:pPr algn="ctr"/>
            <a:r>
              <a:rPr lang="en-US" sz="1400" b="1" dirty="0">
                <a:solidFill>
                  <a:srgbClr val="000000"/>
                </a:solidFill>
                <a:effectLst/>
                <a:latin typeface="Comic Sans MS" panose="030F0902030302020204" pitchFamily="66" charset="0"/>
              </a:rPr>
              <a:t>Embedder</a:t>
            </a:r>
            <a:endParaRPr lang="en-US" sz="1400" b="1" i="0" dirty="0">
              <a:solidFill>
                <a:srgbClr val="000000"/>
              </a:solidFill>
              <a:effectLst/>
              <a:latin typeface="Comic Sans MS" panose="030F0902030302020204" pitchFamily="66" charset="0"/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74542A6-00B4-4C91-9AAD-2C69F4E415C3}"/>
              </a:ext>
            </a:extLst>
          </p:cNvPr>
          <p:cNvGrpSpPr/>
          <p:nvPr/>
        </p:nvGrpSpPr>
        <p:grpSpPr>
          <a:xfrm>
            <a:off x="2792774" y="111851"/>
            <a:ext cx="2971235" cy="3209750"/>
            <a:chOff x="1861324" y="1642645"/>
            <a:chExt cx="2698793" cy="2090988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F8CBE224-A1B3-3370-B314-0D4F6B10A4D4}"/>
                </a:ext>
              </a:extLst>
            </p:cNvPr>
            <p:cNvGrpSpPr/>
            <p:nvPr/>
          </p:nvGrpSpPr>
          <p:grpSpPr>
            <a:xfrm>
              <a:off x="1861324" y="1863923"/>
              <a:ext cx="2698793" cy="1869710"/>
              <a:chOff x="7574548" y="1763944"/>
              <a:chExt cx="2987090" cy="2575631"/>
            </a:xfrm>
          </p:grpSpPr>
          <p:sp>
            <p:nvSpPr>
              <p:cNvPr id="88" name="Can 87">
                <a:extLst>
                  <a:ext uri="{FF2B5EF4-FFF2-40B4-BE49-F238E27FC236}">
                    <a16:creationId xmlns:a16="http://schemas.microsoft.com/office/drawing/2014/main" id="{EAED495C-A2E3-44A9-2E9F-8439AE925104}"/>
                  </a:ext>
                </a:extLst>
              </p:cNvPr>
              <p:cNvSpPr/>
              <p:nvPr/>
            </p:nvSpPr>
            <p:spPr>
              <a:xfrm>
                <a:off x="7574548" y="1763944"/>
                <a:ext cx="2987090" cy="2575631"/>
              </a:xfrm>
              <a:prstGeom prst="can">
                <a:avLst>
                  <a:gd name="adj" fmla="val 16104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 sz="900" dirty="0">
                  <a:latin typeface="Comic Sans MS" panose="030F0902030302020204" pitchFamily="66" charset="0"/>
                </a:endParaRP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C2F8EB84-4615-3FF1-C40C-06C05FE69034}"/>
                  </a:ext>
                </a:extLst>
              </p:cNvPr>
              <p:cNvGrpSpPr/>
              <p:nvPr/>
            </p:nvGrpSpPr>
            <p:grpSpPr>
              <a:xfrm>
                <a:off x="7681710" y="2338038"/>
                <a:ext cx="2772766" cy="1772724"/>
                <a:chOff x="4975531" y="830153"/>
                <a:chExt cx="2772766" cy="1772724"/>
              </a:xfrm>
            </p:grpSpPr>
            <p:sp>
              <p:nvSpPr>
                <p:cNvPr id="70" name="Document 69">
                  <a:extLst>
                    <a:ext uri="{FF2B5EF4-FFF2-40B4-BE49-F238E27FC236}">
                      <a16:creationId xmlns:a16="http://schemas.microsoft.com/office/drawing/2014/main" id="{B7FD82DB-12B0-2710-7490-A8D11636EDE1}"/>
                    </a:ext>
                  </a:extLst>
                </p:cNvPr>
                <p:cNvSpPr/>
                <p:nvPr/>
              </p:nvSpPr>
              <p:spPr>
                <a:xfrm>
                  <a:off x="4975531" y="830155"/>
                  <a:ext cx="856086" cy="418805"/>
                </a:xfrm>
                <a:prstGeom prst="flowChartDocumen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  <a:latin typeface="Comic Sans MS" panose="030F0902030302020204" pitchFamily="66" charset="0"/>
                    </a:rPr>
                    <a:t>a</a:t>
                  </a:r>
                  <a:r>
                    <a:rPr lang="en-VN" sz="900" dirty="0">
                      <a:solidFill>
                        <a:schemeClr val="tx1"/>
                      </a:solidFill>
                      <a:latin typeface="Comic Sans MS" panose="030F0902030302020204" pitchFamily="66" charset="0"/>
                    </a:rPr>
                    <a:t>bstract#1</a:t>
                  </a:r>
                </a:p>
              </p:txBody>
            </p:sp>
            <p:sp>
              <p:nvSpPr>
                <p:cNvPr id="71" name="Document 70">
                  <a:extLst>
                    <a:ext uri="{FF2B5EF4-FFF2-40B4-BE49-F238E27FC236}">
                      <a16:creationId xmlns:a16="http://schemas.microsoft.com/office/drawing/2014/main" id="{0C9E4A4A-9FC7-D772-0A03-5FFD2C96EFD9}"/>
                    </a:ext>
                  </a:extLst>
                </p:cNvPr>
                <p:cNvSpPr/>
                <p:nvPr/>
              </p:nvSpPr>
              <p:spPr>
                <a:xfrm>
                  <a:off x="5926307" y="830154"/>
                  <a:ext cx="856086" cy="418805"/>
                </a:xfrm>
                <a:prstGeom prst="flowChartDocumen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  <a:latin typeface="Comic Sans MS" panose="030F0902030302020204" pitchFamily="66" charset="0"/>
                    </a:rPr>
                    <a:t>a</a:t>
                  </a:r>
                  <a:r>
                    <a:rPr lang="en-VN" sz="900" dirty="0">
                      <a:solidFill>
                        <a:schemeClr val="tx1"/>
                      </a:solidFill>
                      <a:latin typeface="Comic Sans MS" panose="030F0902030302020204" pitchFamily="66" charset="0"/>
                    </a:rPr>
                    <a:t>bstract#2</a:t>
                  </a:r>
                </a:p>
              </p:txBody>
            </p:sp>
            <p:sp>
              <p:nvSpPr>
                <p:cNvPr id="72" name="Document 71">
                  <a:extLst>
                    <a:ext uri="{FF2B5EF4-FFF2-40B4-BE49-F238E27FC236}">
                      <a16:creationId xmlns:a16="http://schemas.microsoft.com/office/drawing/2014/main" id="{4A238EC6-0089-95EA-F3B7-9CC5A4B9586F}"/>
                    </a:ext>
                  </a:extLst>
                </p:cNvPr>
                <p:cNvSpPr/>
                <p:nvPr/>
              </p:nvSpPr>
              <p:spPr>
                <a:xfrm>
                  <a:off x="6892211" y="830153"/>
                  <a:ext cx="856086" cy="418805"/>
                </a:xfrm>
                <a:prstGeom prst="flowChartDocumen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  <a:latin typeface="Comic Sans MS" panose="030F0902030302020204" pitchFamily="66" charset="0"/>
                    </a:rPr>
                    <a:t>a</a:t>
                  </a:r>
                  <a:r>
                    <a:rPr lang="en-VN" sz="900" dirty="0">
                      <a:solidFill>
                        <a:schemeClr val="tx1"/>
                      </a:solidFill>
                      <a:latin typeface="Comic Sans MS" panose="030F0902030302020204" pitchFamily="66" charset="0"/>
                    </a:rPr>
                    <a:t>bstract#3</a:t>
                  </a:r>
                </a:p>
              </p:txBody>
            </p:sp>
            <p:sp>
              <p:nvSpPr>
                <p:cNvPr id="74" name="Document 73">
                  <a:extLst>
                    <a:ext uri="{FF2B5EF4-FFF2-40B4-BE49-F238E27FC236}">
                      <a16:creationId xmlns:a16="http://schemas.microsoft.com/office/drawing/2014/main" id="{38F217D2-FF54-16B4-6570-95AEF87167B7}"/>
                    </a:ext>
                  </a:extLst>
                </p:cNvPr>
                <p:cNvSpPr/>
                <p:nvPr/>
              </p:nvSpPr>
              <p:spPr>
                <a:xfrm>
                  <a:off x="4975531" y="1335246"/>
                  <a:ext cx="856086" cy="418805"/>
                </a:xfrm>
                <a:prstGeom prst="flowChartDocumen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  <a:latin typeface="Comic Sans MS" panose="030F0902030302020204" pitchFamily="66" charset="0"/>
                    </a:rPr>
                    <a:t>a</a:t>
                  </a:r>
                  <a:r>
                    <a:rPr lang="en-VN" sz="900" dirty="0">
                      <a:solidFill>
                        <a:schemeClr val="tx1"/>
                      </a:solidFill>
                      <a:latin typeface="Comic Sans MS" panose="030F0902030302020204" pitchFamily="66" charset="0"/>
                    </a:rPr>
                    <a:t>bstract#4</a:t>
                  </a:r>
                </a:p>
              </p:txBody>
            </p:sp>
            <p:sp>
              <p:nvSpPr>
                <p:cNvPr id="75" name="Document 74">
                  <a:extLst>
                    <a:ext uri="{FF2B5EF4-FFF2-40B4-BE49-F238E27FC236}">
                      <a16:creationId xmlns:a16="http://schemas.microsoft.com/office/drawing/2014/main" id="{6425EECD-BBB7-4842-E0B8-1E81565D16DC}"/>
                    </a:ext>
                  </a:extLst>
                </p:cNvPr>
                <p:cNvSpPr/>
                <p:nvPr/>
              </p:nvSpPr>
              <p:spPr>
                <a:xfrm>
                  <a:off x="5926307" y="1335245"/>
                  <a:ext cx="856086" cy="418805"/>
                </a:xfrm>
                <a:prstGeom prst="flowChartDocumen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  <a:latin typeface="Comic Sans MS" panose="030F0902030302020204" pitchFamily="66" charset="0"/>
                    </a:rPr>
                    <a:t>a</a:t>
                  </a:r>
                  <a:r>
                    <a:rPr lang="en-VN" sz="900" dirty="0">
                      <a:solidFill>
                        <a:schemeClr val="tx1"/>
                      </a:solidFill>
                      <a:latin typeface="Comic Sans MS" panose="030F0902030302020204" pitchFamily="66" charset="0"/>
                    </a:rPr>
                    <a:t>bstract#5</a:t>
                  </a:r>
                </a:p>
              </p:txBody>
            </p:sp>
            <p:sp>
              <p:nvSpPr>
                <p:cNvPr id="76" name="Document 75">
                  <a:extLst>
                    <a:ext uri="{FF2B5EF4-FFF2-40B4-BE49-F238E27FC236}">
                      <a16:creationId xmlns:a16="http://schemas.microsoft.com/office/drawing/2014/main" id="{3FBB5F22-5AC9-D9FB-12E5-E140FAE27935}"/>
                    </a:ext>
                  </a:extLst>
                </p:cNvPr>
                <p:cNvSpPr/>
                <p:nvPr/>
              </p:nvSpPr>
              <p:spPr>
                <a:xfrm>
                  <a:off x="6892211" y="1335244"/>
                  <a:ext cx="856086" cy="418805"/>
                </a:xfrm>
                <a:prstGeom prst="flowChartDocumen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  <a:latin typeface="Comic Sans MS" panose="030F0902030302020204" pitchFamily="66" charset="0"/>
                    </a:rPr>
                    <a:t>a</a:t>
                  </a:r>
                  <a:r>
                    <a:rPr lang="en-VN" sz="900" dirty="0">
                      <a:solidFill>
                        <a:schemeClr val="tx1"/>
                      </a:solidFill>
                      <a:latin typeface="Comic Sans MS" panose="030F0902030302020204" pitchFamily="66" charset="0"/>
                    </a:rPr>
                    <a:t>bstract#6</a:t>
                  </a:r>
                </a:p>
              </p:txBody>
            </p:sp>
            <p:sp>
              <p:nvSpPr>
                <p:cNvPr id="78" name="Document 77">
                  <a:extLst>
                    <a:ext uri="{FF2B5EF4-FFF2-40B4-BE49-F238E27FC236}">
                      <a16:creationId xmlns:a16="http://schemas.microsoft.com/office/drawing/2014/main" id="{C87EF6AF-1A66-02E8-1FA0-C2052641585E}"/>
                    </a:ext>
                  </a:extLst>
                </p:cNvPr>
                <p:cNvSpPr/>
                <p:nvPr/>
              </p:nvSpPr>
              <p:spPr>
                <a:xfrm>
                  <a:off x="4975531" y="2184072"/>
                  <a:ext cx="856086" cy="418805"/>
                </a:xfrm>
                <a:prstGeom prst="flowChartDocumen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  <a:latin typeface="Comic Sans MS" panose="030F0902030302020204" pitchFamily="66" charset="0"/>
                    </a:rPr>
                    <a:t>a</a:t>
                  </a:r>
                  <a:r>
                    <a:rPr lang="en-VN" sz="900" dirty="0">
                      <a:solidFill>
                        <a:schemeClr val="tx1"/>
                      </a:solidFill>
                      <a:latin typeface="Comic Sans MS" panose="030F0902030302020204" pitchFamily="66" charset="0"/>
                    </a:rPr>
                    <a:t>bstract#x</a:t>
                  </a:r>
                </a:p>
              </p:txBody>
            </p:sp>
            <p:sp>
              <p:nvSpPr>
                <p:cNvPr id="79" name="Document 78">
                  <a:extLst>
                    <a:ext uri="{FF2B5EF4-FFF2-40B4-BE49-F238E27FC236}">
                      <a16:creationId xmlns:a16="http://schemas.microsoft.com/office/drawing/2014/main" id="{F7FBD87E-CB67-EB0E-C93A-9BF0B454F16E}"/>
                    </a:ext>
                  </a:extLst>
                </p:cNvPr>
                <p:cNvSpPr/>
                <p:nvPr/>
              </p:nvSpPr>
              <p:spPr>
                <a:xfrm>
                  <a:off x="5926307" y="2184071"/>
                  <a:ext cx="856086" cy="418805"/>
                </a:xfrm>
                <a:prstGeom prst="flowChartDocumen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  <a:latin typeface="Comic Sans MS" panose="030F0902030302020204" pitchFamily="66" charset="0"/>
                    </a:rPr>
                    <a:t>a</a:t>
                  </a:r>
                  <a:r>
                    <a:rPr lang="en-VN" sz="900" dirty="0">
                      <a:solidFill>
                        <a:schemeClr val="tx1"/>
                      </a:solidFill>
                      <a:latin typeface="Comic Sans MS" panose="030F0902030302020204" pitchFamily="66" charset="0"/>
                    </a:rPr>
                    <a:t>bstract#y</a:t>
                  </a:r>
                </a:p>
              </p:txBody>
            </p:sp>
            <p:sp>
              <p:nvSpPr>
                <p:cNvPr id="80" name="Document 79">
                  <a:extLst>
                    <a:ext uri="{FF2B5EF4-FFF2-40B4-BE49-F238E27FC236}">
                      <a16:creationId xmlns:a16="http://schemas.microsoft.com/office/drawing/2014/main" id="{F388369C-7DF2-2289-4D0A-0D605042FEDC}"/>
                    </a:ext>
                  </a:extLst>
                </p:cNvPr>
                <p:cNvSpPr/>
                <p:nvPr/>
              </p:nvSpPr>
              <p:spPr>
                <a:xfrm>
                  <a:off x="6892211" y="2184070"/>
                  <a:ext cx="856086" cy="418805"/>
                </a:xfrm>
                <a:prstGeom prst="flowChartDocumen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  <a:latin typeface="Comic Sans MS" panose="030F0902030302020204" pitchFamily="66" charset="0"/>
                    </a:rPr>
                    <a:t>a</a:t>
                  </a:r>
                  <a:r>
                    <a:rPr lang="en-VN" sz="900" dirty="0">
                      <a:solidFill>
                        <a:schemeClr val="tx1"/>
                      </a:solidFill>
                      <a:latin typeface="Comic Sans MS" panose="030F0902030302020204" pitchFamily="66" charset="0"/>
                    </a:rPr>
                    <a:t>bstract#z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6F11F9A-51F3-7BA3-BDAC-C47439A763F9}"/>
                    </a:ext>
                  </a:extLst>
                </p:cNvPr>
                <p:cNvSpPr txBox="1"/>
                <p:nvPr/>
              </p:nvSpPr>
              <p:spPr>
                <a:xfrm>
                  <a:off x="5146641" y="1673731"/>
                  <a:ext cx="509325" cy="4143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VN" sz="2400" dirty="0">
                      <a:latin typeface="Comic Sans MS" panose="030F0902030302020204" pitchFamily="66" charset="0"/>
                    </a:rPr>
                    <a:t>…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0787B46A-01A5-C8C0-C58E-38261D6076D4}"/>
                    </a:ext>
                  </a:extLst>
                </p:cNvPr>
                <p:cNvSpPr txBox="1"/>
                <p:nvPr/>
              </p:nvSpPr>
              <p:spPr>
                <a:xfrm>
                  <a:off x="6107252" y="1673731"/>
                  <a:ext cx="509325" cy="4143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VN" sz="2400" dirty="0">
                      <a:latin typeface="Comic Sans MS" panose="030F0902030302020204" pitchFamily="66" charset="0"/>
                    </a:rPr>
                    <a:t>…</a:t>
                  </a: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A0FB68D-7798-9952-4E20-781A75093712}"/>
                    </a:ext>
                  </a:extLst>
                </p:cNvPr>
                <p:cNvSpPr txBox="1"/>
                <p:nvPr/>
              </p:nvSpPr>
              <p:spPr>
                <a:xfrm>
                  <a:off x="7062953" y="1673731"/>
                  <a:ext cx="509325" cy="4143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VN" sz="2400" dirty="0">
                      <a:latin typeface="Comic Sans MS" panose="030F0902030302020204" pitchFamily="66" charset="0"/>
                    </a:rPr>
                    <a:t>…</a:t>
                  </a:r>
                </a:p>
              </p:txBody>
            </p:sp>
          </p:grpSp>
        </p:grp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3159E49-F6E9-E970-EBE9-ACCF5695980D}"/>
                </a:ext>
              </a:extLst>
            </p:cNvPr>
            <p:cNvSpPr txBox="1"/>
            <p:nvPr/>
          </p:nvSpPr>
          <p:spPr>
            <a:xfrm>
              <a:off x="2166583" y="1642645"/>
              <a:ext cx="2088274" cy="221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dirty="0">
                  <a:latin typeface="Comic Sans MS" panose="030F0902030302020204" pitchFamily="66" charset="0"/>
                </a:rPr>
                <a:t>Abstracts database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56C29DE-FDC6-6943-BEDF-2C6AFFF7AD54}"/>
              </a:ext>
            </a:extLst>
          </p:cNvPr>
          <p:cNvGrpSpPr/>
          <p:nvPr/>
        </p:nvGrpSpPr>
        <p:grpSpPr>
          <a:xfrm>
            <a:off x="564261" y="4635998"/>
            <a:ext cx="1164034" cy="1545025"/>
            <a:chOff x="8778080" y="3102328"/>
            <a:chExt cx="2590436" cy="297039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11" name="Can 110">
              <a:extLst>
                <a:ext uri="{FF2B5EF4-FFF2-40B4-BE49-F238E27FC236}">
                  <a16:creationId xmlns:a16="http://schemas.microsoft.com/office/drawing/2014/main" id="{202AE43A-45D6-5729-A693-943008B90410}"/>
                </a:ext>
              </a:extLst>
            </p:cNvPr>
            <p:cNvSpPr/>
            <p:nvPr/>
          </p:nvSpPr>
          <p:spPr>
            <a:xfrm>
              <a:off x="8778080" y="4827523"/>
              <a:ext cx="2590436" cy="1245203"/>
            </a:xfrm>
            <a:prstGeom prst="can">
              <a:avLst>
                <a:gd name="adj" fmla="val 43613"/>
              </a:avLst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 sz="800" dirty="0">
                <a:latin typeface="Comic Sans MS" panose="030F0902030302020204" pitchFamily="66" charset="0"/>
              </a:endParaRPr>
            </a:p>
          </p:txBody>
        </p:sp>
        <p:sp>
          <p:nvSpPr>
            <p:cNvPr id="121" name="Can 120">
              <a:extLst>
                <a:ext uri="{FF2B5EF4-FFF2-40B4-BE49-F238E27FC236}">
                  <a16:creationId xmlns:a16="http://schemas.microsoft.com/office/drawing/2014/main" id="{25C84256-BA5E-6971-69C9-8AB551DAFC58}"/>
                </a:ext>
              </a:extLst>
            </p:cNvPr>
            <p:cNvSpPr/>
            <p:nvPr/>
          </p:nvSpPr>
          <p:spPr>
            <a:xfrm>
              <a:off x="8778080" y="3975519"/>
              <a:ext cx="2590436" cy="1245203"/>
            </a:xfrm>
            <a:prstGeom prst="can">
              <a:avLst>
                <a:gd name="adj" fmla="val 43613"/>
              </a:avLst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 sz="800" dirty="0">
                <a:latin typeface="Comic Sans MS" panose="030F0902030302020204" pitchFamily="66" charset="0"/>
              </a:endParaRPr>
            </a:p>
          </p:txBody>
        </p:sp>
        <p:sp>
          <p:nvSpPr>
            <p:cNvPr id="124" name="Can 123">
              <a:extLst>
                <a:ext uri="{FF2B5EF4-FFF2-40B4-BE49-F238E27FC236}">
                  <a16:creationId xmlns:a16="http://schemas.microsoft.com/office/drawing/2014/main" id="{86CEF118-4E47-193B-2399-575ECD636570}"/>
                </a:ext>
              </a:extLst>
            </p:cNvPr>
            <p:cNvSpPr/>
            <p:nvPr/>
          </p:nvSpPr>
          <p:spPr>
            <a:xfrm>
              <a:off x="8778080" y="3102328"/>
              <a:ext cx="2590436" cy="1245203"/>
            </a:xfrm>
            <a:prstGeom prst="can">
              <a:avLst>
                <a:gd name="adj" fmla="val 43613"/>
              </a:avLst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 sz="800" dirty="0">
                <a:latin typeface="Comic Sans MS" panose="030F0902030302020204" pitchFamily="66" charset="0"/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29A194A9-8788-1C60-6834-60B9609A943D}"/>
              </a:ext>
            </a:extLst>
          </p:cNvPr>
          <p:cNvGrpSpPr/>
          <p:nvPr/>
        </p:nvGrpSpPr>
        <p:grpSpPr>
          <a:xfrm>
            <a:off x="7276272" y="451522"/>
            <a:ext cx="4406855" cy="2870079"/>
            <a:chOff x="992628" y="225778"/>
            <a:chExt cx="4966126" cy="3203222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96D2A1A1-B1DD-2E99-724C-23C3A43B98B6}"/>
                </a:ext>
              </a:extLst>
            </p:cNvPr>
            <p:cNvGrpSpPr/>
            <p:nvPr/>
          </p:nvGrpSpPr>
          <p:grpSpPr>
            <a:xfrm>
              <a:off x="1148656" y="225778"/>
              <a:ext cx="4433310" cy="3122650"/>
              <a:chOff x="1087150" y="78295"/>
              <a:chExt cx="4433310" cy="3122650"/>
            </a:xfrm>
          </p:grpSpPr>
          <p:sp>
            <p:nvSpPr>
              <p:cNvPr id="9" name="Document 8">
                <a:extLst>
                  <a:ext uri="{FF2B5EF4-FFF2-40B4-BE49-F238E27FC236}">
                    <a16:creationId xmlns:a16="http://schemas.microsoft.com/office/drawing/2014/main" id="{5F4DF5D6-BA41-84EE-953B-8B20FABAFC69}"/>
                  </a:ext>
                </a:extLst>
              </p:cNvPr>
              <p:cNvSpPr/>
              <p:nvPr/>
            </p:nvSpPr>
            <p:spPr>
              <a:xfrm>
                <a:off x="2114047" y="383501"/>
                <a:ext cx="929718" cy="405297"/>
              </a:xfrm>
              <a:prstGeom prst="flowChartDocumen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a</a:t>
                </a:r>
                <a:r>
                  <a:rPr lang="en-VN" sz="9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bstract#1</a:t>
                </a:r>
              </a:p>
            </p:txBody>
          </p:sp>
          <p:sp>
            <p:nvSpPr>
              <p:cNvPr id="12" name="Document 11">
                <a:extLst>
                  <a:ext uri="{FF2B5EF4-FFF2-40B4-BE49-F238E27FC236}">
                    <a16:creationId xmlns:a16="http://schemas.microsoft.com/office/drawing/2014/main" id="{08E48464-73D5-F517-5AD6-04C4B5B0FE4E}"/>
                  </a:ext>
                </a:extLst>
              </p:cNvPr>
              <p:cNvSpPr/>
              <p:nvPr/>
            </p:nvSpPr>
            <p:spPr>
              <a:xfrm>
                <a:off x="3152823" y="373553"/>
                <a:ext cx="929718" cy="405297"/>
              </a:xfrm>
              <a:prstGeom prst="flowChartDocumen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a</a:t>
                </a:r>
                <a:r>
                  <a:rPr lang="en-VN" sz="9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bstract#5</a:t>
                </a:r>
              </a:p>
            </p:txBody>
          </p:sp>
          <p:sp>
            <p:nvSpPr>
              <p:cNvPr id="13" name="Document 12">
                <a:extLst>
                  <a:ext uri="{FF2B5EF4-FFF2-40B4-BE49-F238E27FC236}">
                    <a16:creationId xmlns:a16="http://schemas.microsoft.com/office/drawing/2014/main" id="{49D48439-36BF-5554-CD04-99B50782F228}"/>
                  </a:ext>
                </a:extLst>
              </p:cNvPr>
              <p:cNvSpPr/>
              <p:nvPr/>
            </p:nvSpPr>
            <p:spPr>
              <a:xfrm>
                <a:off x="4590742" y="373132"/>
                <a:ext cx="929718" cy="405297"/>
              </a:xfrm>
              <a:prstGeom prst="flowChartDocumen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a</a:t>
                </a:r>
                <a:r>
                  <a:rPr lang="en-VN" sz="9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bstract#3</a:t>
                </a:r>
              </a:p>
            </p:txBody>
          </p:sp>
          <p:sp>
            <p:nvSpPr>
              <p:cNvPr id="14" name="Document 13">
                <a:extLst>
                  <a:ext uri="{FF2B5EF4-FFF2-40B4-BE49-F238E27FC236}">
                    <a16:creationId xmlns:a16="http://schemas.microsoft.com/office/drawing/2014/main" id="{58A67433-698D-D450-C93F-17F13F9F900F}"/>
                  </a:ext>
                </a:extLst>
              </p:cNvPr>
              <p:cNvSpPr/>
              <p:nvPr/>
            </p:nvSpPr>
            <p:spPr>
              <a:xfrm>
                <a:off x="2114047" y="1329263"/>
                <a:ext cx="929718" cy="405297"/>
              </a:xfrm>
              <a:prstGeom prst="flowChartDocumen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a</a:t>
                </a:r>
                <a:r>
                  <a:rPr lang="en-VN" sz="9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bstract#2</a:t>
                </a:r>
              </a:p>
            </p:txBody>
          </p:sp>
          <p:sp>
            <p:nvSpPr>
              <p:cNvPr id="15" name="Document 14">
                <a:extLst>
                  <a:ext uri="{FF2B5EF4-FFF2-40B4-BE49-F238E27FC236}">
                    <a16:creationId xmlns:a16="http://schemas.microsoft.com/office/drawing/2014/main" id="{BB982957-01C4-8D1D-4772-E1C0C9373262}"/>
                  </a:ext>
                </a:extLst>
              </p:cNvPr>
              <p:cNvSpPr/>
              <p:nvPr/>
            </p:nvSpPr>
            <p:spPr>
              <a:xfrm>
                <a:off x="3152823" y="1319315"/>
                <a:ext cx="929718" cy="405297"/>
              </a:xfrm>
              <a:prstGeom prst="flowChartDocumen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a</a:t>
                </a:r>
                <a:r>
                  <a:rPr lang="en-VN" sz="9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bstract#8</a:t>
                </a:r>
              </a:p>
            </p:txBody>
          </p:sp>
          <p:sp>
            <p:nvSpPr>
              <p:cNvPr id="16" name="Document 15">
                <a:extLst>
                  <a:ext uri="{FF2B5EF4-FFF2-40B4-BE49-F238E27FC236}">
                    <a16:creationId xmlns:a16="http://schemas.microsoft.com/office/drawing/2014/main" id="{674E75F3-1708-31C5-4ED3-1B14ED35E2E8}"/>
                  </a:ext>
                </a:extLst>
              </p:cNvPr>
              <p:cNvSpPr/>
              <p:nvPr/>
            </p:nvSpPr>
            <p:spPr>
              <a:xfrm>
                <a:off x="4590742" y="1318895"/>
                <a:ext cx="929718" cy="405297"/>
              </a:xfrm>
              <a:prstGeom prst="flowChartDocumen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a</a:t>
                </a:r>
                <a:r>
                  <a:rPr lang="en-VN" sz="9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bstract#7</a:t>
                </a:r>
              </a:p>
            </p:txBody>
          </p:sp>
          <p:sp>
            <p:nvSpPr>
              <p:cNvPr id="17" name="Document 16">
                <a:extLst>
                  <a:ext uri="{FF2B5EF4-FFF2-40B4-BE49-F238E27FC236}">
                    <a16:creationId xmlns:a16="http://schemas.microsoft.com/office/drawing/2014/main" id="{0A16CF75-4DB5-C93E-B478-708F9A78E3DB}"/>
                  </a:ext>
                </a:extLst>
              </p:cNvPr>
              <p:cNvSpPr/>
              <p:nvPr/>
            </p:nvSpPr>
            <p:spPr>
              <a:xfrm>
                <a:off x="2111011" y="2590102"/>
                <a:ext cx="929718" cy="405297"/>
              </a:xfrm>
              <a:prstGeom prst="flowChartDocument">
                <a:avLst/>
              </a:prstGeom>
              <a:solidFill>
                <a:srgbClr val="FFC6D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a</a:t>
                </a:r>
                <a:r>
                  <a:rPr lang="en-VN" sz="9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bstract#y</a:t>
                </a:r>
              </a:p>
            </p:txBody>
          </p:sp>
          <p:sp>
            <p:nvSpPr>
              <p:cNvPr id="18" name="Document 17">
                <a:extLst>
                  <a:ext uri="{FF2B5EF4-FFF2-40B4-BE49-F238E27FC236}">
                    <a16:creationId xmlns:a16="http://schemas.microsoft.com/office/drawing/2014/main" id="{82369462-512A-9149-BB67-693716D27DD4}"/>
                  </a:ext>
                </a:extLst>
              </p:cNvPr>
              <p:cNvSpPr/>
              <p:nvPr/>
            </p:nvSpPr>
            <p:spPr>
              <a:xfrm>
                <a:off x="3149787" y="2580154"/>
                <a:ext cx="929718" cy="405297"/>
              </a:xfrm>
              <a:prstGeom prst="flowChartDocument">
                <a:avLst/>
              </a:prstGeom>
              <a:solidFill>
                <a:srgbClr val="FFC6D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a</a:t>
                </a:r>
                <a:r>
                  <a:rPr lang="en-VN" sz="9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bstract#x</a:t>
                </a:r>
              </a:p>
            </p:txBody>
          </p:sp>
          <p:sp>
            <p:nvSpPr>
              <p:cNvPr id="19" name="Document 18">
                <a:extLst>
                  <a:ext uri="{FF2B5EF4-FFF2-40B4-BE49-F238E27FC236}">
                    <a16:creationId xmlns:a16="http://schemas.microsoft.com/office/drawing/2014/main" id="{BC431962-A2DC-2C20-8866-A5063BB3E766}"/>
                  </a:ext>
                </a:extLst>
              </p:cNvPr>
              <p:cNvSpPr/>
              <p:nvPr/>
            </p:nvSpPr>
            <p:spPr>
              <a:xfrm>
                <a:off x="4587706" y="2579734"/>
                <a:ext cx="929718" cy="405297"/>
              </a:xfrm>
              <a:prstGeom prst="flowChartDocument">
                <a:avLst/>
              </a:prstGeom>
              <a:solidFill>
                <a:srgbClr val="FFC6D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a</a:t>
                </a:r>
                <a:r>
                  <a:rPr lang="en-VN" sz="9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bstract#z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7E2DD3-0ECB-EB64-B888-D91CD4B1ACE3}"/>
                  </a:ext>
                </a:extLst>
              </p:cNvPr>
              <p:cNvSpPr txBox="1"/>
              <p:nvPr/>
            </p:nvSpPr>
            <p:spPr>
              <a:xfrm>
                <a:off x="1268837" y="1719173"/>
                <a:ext cx="553132" cy="658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VN" sz="3200" dirty="0">
                    <a:latin typeface="Comic Sans MS" panose="030F0902030302020204" pitchFamily="66" charset="0"/>
                  </a:rPr>
                  <a:t>…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105F655-757F-D7A2-0556-B47D2CBDF27D}"/>
                  </a:ext>
                </a:extLst>
              </p:cNvPr>
              <p:cNvSpPr txBox="1"/>
              <p:nvPr/>
            </p:nvSpPr>
            <p:spPr>
              <a:xfrm>
                <a:off x="4055522" y="78295"/>
                <a:ext cx="553132" cy="658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VN" sz="3200" dirty="0">
                    <a:latin typeface="Comic Sans MS" panose="030F0902030302020204" pitchFamily="66" charset="0"/>
                  </a:rPr>
                  <a:t>…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3865ED-A627-F211-C625-7EBF53624583}"/>
                  </a:ext>
                </a:extLst>
              </p:cNvPr>
              <p:cNvSpPr txBox="1"/>
              <p:nvPr/>
            </p:nvSpPr>
            <p:spPr>
              <a:xfrm>
                <a:off x="4055522" y="1012950"/>
                <a:ext cx="553132" cy="658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VN" sz="3200" dirty="0">
                    <a:latin typeface="Comic Sans MS" panose="030F0902030302020204" pitchFamily="66" charset="0"/>
                  </a:rPr>
                  <a:t>…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2DF584-1164-A9E5-3EEE-6288C4AF1F00}"/>
                  </a:ext>
                </a:extLst>
              </p:cNvPr>
              <p:cNvSpPr txBox="1"/>
              <p:nvPr/>
            </p:nvSpPr>
            <p:spPr>
              <a:xfrm>
                <a:off x="4052486" y="2296258"/>
                <a:ext cx="553132" cy="658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VN" sz="3200" dirty="0">
                    <a:latin typeface="Comic Sans MS" panose="030F0902030302020204" pitchFamily="66" charset="0"/>
                  </a:rPr>
                  <a:t>…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5914971-8D58-987B-CFDA-D910FD68CE6E}"/>
                  </a:ext>
                </a:extLst>
              </p:cNvPr>
              <p:cNvSpPr txBox="1"/>
              <p:nvPr/>
            </p:nvSpPr>
            <p:spPr>
              <a:xfrm>
                <a:off x="2254389" y="1713552"/>
                <a:ext cx="553132" cy="658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VN" sz="3200" dirty="0">
                    <a:latin typeface="Comic Sans MS" panose="030F0902030302020204" pitchFamily="66" charset="0"/>
                  </a:rPr>
                  <a:t>…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6F7B3A0-3B11-D5BB-43DE-3560901FA0C1}"/>
                  </a:ext>
                </a:extLst>
              </p:cNvPr>
              <p:cNvSpPr txBox="1"/>
              <p:nvPr/>
            </p:nvSpPr>
            <p:spPr>
              <a:xfrm>
                <a:off x="3227283" y="1713552"/>
                <a:ext cx="553132" cy="658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VN" sz="3200" dirty="0">
                    <a:latin typeface="Comic Sans MS" panose="030F0902030302020204" pitchFamily="66" charset="0"/>
                  </a:rPr>
                  <a:t>…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2942334-6D54-506B-6E88-AFE446146B38}"/>
                  </a:ext>
                </a:extLst>
              </p:cNvPr>
              <p:cNvSpPr txBox="1"/>
              <p:nvPr/>
            </p:nvSpPr>
            <p:spPr>
              <a:xfrm>
                <a:off x="4756060" y="1728531"/>
                <a:ext cx="553132" cy="658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VN" sz="3200" dirty="0">
                    <a:latin typeface="Comic Sans MS" panose="030F0902030302020204" pitchFamily="66" charset="0"/>
                  </a:rPr>
                  <a:t>…</a:t>
                </a:r>
              </a:p>
            </p:txBody>
          </p: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C89FBD24-14D3-793B-79A8-33284860F7BA}"/>
                  </a:ext>
                </a:extLst>
              </p:cNvPr>
              <p:cNvGrpSpPr/>
              <p:nvPr/>
            </p:nvGrpSpPr>
            <p:grpSpPr>
              <a:xfrm>
                <a:off x="1098893" y="171759"/>
                <a:ext cx="872872" cy="848868"/>
                <a:chOff x="1144599" y="217398"/>
                <a:chExt cx="872872" cy="848868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A3725EE-D82B-6CD0-7582-298571A89F17}"/>
                    </a:ext>
                  </a:extLst>
                </p:cNvPr>
                <p:cNvSpPr txBox="1"/>
                <p:nvPr/>
              </p:nvSpPr>
              <p:spPr>
                <a:xfrm>
                  <a:off x="1144599" y="788797"/>
                  <a:ext cx="872872" cy="2774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VN" sz="1000" dirty="0">
                      <a:latin typeface="Comic Sans MS" panose="030F0902030302020204" pitchFamily="66" charset="0"/>
                    </a:rPr>
                    <a:t>Author#1</a:t>
                  </a:r>
                </a:p>
              </p:txBody>
            </p:sp>
            <p:pic>
              <p:nvPicPr>
                <p:cNvPr id="1028" name="Picture 4" descr="user Vector Icons free download in SVG, PNG Format">
                  <a:extLst>
                    <a:ext uri="{FF2B5EF4-FFF2-40B4-BE49-F238E27FC236}">
                      <a16:creationId xmlns:a16="http://schemas.microsoft.com/office/drawing/2014/main" id="{2894A4D6-0EE0-802F-5FBA-D801345C856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40194" y="217398"/>
                  <a:ext cx="706750" cy="7067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6B960D04-BB11-4954-8F4F-7D20663B9182}"/>
                  </a:ext>
                </a:extLst>
              </p:cNvPr>
              <p:cNvGrpSpPr/>
              <p:nvPr/>
            </p:nvGrpSpPr>
            <p:grpSpPr>
              <a:xfrm>
                <a:off x="1087150" y="1119253"/>
                <a:ext cx="896356" cy="848868"/>
                <a:chOff x="1132857" y="217398"/>
                <a:chExt cx="896356" cy="848868"/>
              </a:xfrm>
            </p:grpSpPr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A24EC88A-D475-BACD-BA30-6E2E82800901}"/>
                    </a:ext>
                  </a:extLst>
                </p:cNvPr>
                <p:cNvSpPr txBox="1"/>
                <p:nvPr/>
              </p:nvSpPr>
              <p:spPr>
                <a:xfrm>
                  <a:off x="1132857" y="788797"/>
                  <a:ext cx="896356" cy="2774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VN" sz="1000" dirty="0">
                      <a:latin typeface="Comic Sans MS" panose="030F0902030302020204" pitchFamily="66" charset="0"/>
                    </a:rPr>
                    <a:t>Author#2</a:t>
                  </a:r>
                </a:p>
              </p:txBody>
            </p:sp>
            <p:pic>
              <p:nvPicPr>
                <p:cNvPr id="136" name="Picture 4" descr="user Vector Icons free download in SVG, PNG Format">
                  <a:extLst>
                    <a:ext uri="{FF2B5EF4-FFF2-40B4-BE49-F238E27FC236}">
                      <a16:creationId xmlns:a16="http://schemas.microsoft.com/office/drawing/2014/main" id="{08E39AA5-57C2-63D7-DD1C-BD71767C05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40194" y="217398"/>
                  <a:ext cx="706750" cy="7067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DD563502-39DB-34D2-BF6F-6C1750D81ADD}"/>
                  </a:ext>
                </a:extLst>
              </p:cNvPr>
              <p:cNvGrpSpPr/>
              <p:nvPr/>
            </p:nvGrpSpPr>
            <p:grpSpPr>
              <a:xfrm>
                <a:off x="1099376" y="2354745"/>
                <a:ext cx="892744" cy="846200"/>
                <a:chOff x="1134663" y="217398"/>
                <a:chExt cx="892744" cy="846200"/>
              </a:xfrm>
            </p:grpSpPr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51E3F332-0B0D-78E0-28AF-D371CA17165B}"/>
                    </a:ext>
                  </a:extLst>
                </p:cNvPr>
                <p:cNvSpPr txBox="1"/>
                <p:nvPr/>
              </p:nvSpPr>
              <p:spPr>
                <a:xfrm>
                  <a:off x="1134663" y="788797"/>
                  <a:ext cx="892744" cy="2748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VN" sz="1000">
                      <a:latin typeface="Comic Sans MS" panose="030F0902030302020204" pitchFamily="66" charset="0"/>
                    </a:rPr>
                    <a:t>Author#x</a:t>
                  </a:r>
                  <a:endParaRPr lang="en-VN" sz="1000" dirty="0">
                    <a:latin typeface="Comic Sans MS" panose="030F0902030302020204" pitchFamily="66" charset="0"/>
                  </a:endParaRPr>
                </a:p>
              </p:txBody>
            </p:sp>
            <p:pic>
              <p:nvPicPr>
                <p:cNvPr id="139" name="Picture 4" descr="user Vector Icons free download in SVG, PNG Format">
                  <a:extLst>
                    <a:ext uri="{FF2B5EF4-FFF2-40B4-BE49-F238E27FC236}">
                      <a16:creationId xmlns:a16="http://schemas.microsoft.com/office/drawing/2014/main" id="{47860FD4-893B-8667-AE55-0F98755703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40194" y="217398"/>
                  <a:ext cx="706750" cy="7067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A8ED0D95-305C-8AF4-E5CD-FC59A87D36E0}"/>
                </a:ext>
              </a:extLst>
            </p:cNvPr>
            <p:cNvSpPr/>
            <p:nvPr/>
          </p:nvSpPr>
          <p:spPr>
            <a:xfrm>
              <a:off x="992628" y="238324"/>
              <a:ext cx="4966126" cy="3190676"/>
            </a:xfrm>
            <a:prstGeom prst="roundRect">
              <a:avLst>
                <a:gd name="adj" fmla="val 4437"/>
              </a:avLst>
            </a:prstGeom>
            <a:no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 sz="1600">
                <a:latin typeface="Comic Sans MS" panose="030F0902030302020204" pitchFamily="66" charset="0"/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136897C-51B9-5CC6-E922-43C1970C0DA8}"/>
              </a:ext>
            </a:extLst>
          </p:cNvPr>
          <p:cNvGrpSpPr/>
          <p:nvPr/>
        </p:nvGrpSpPr>
        <p:grpSpPr>
          <a:xfrm>
            <a:off x="7264823" y="3999514"/>
            <a:ext cx="4418304" cy="2407094"/>
            <a:chOff x="6898061" y="4144781"/>
            <a:chExt cx="4418304" cy="2407094"/>
          </a:xfrm>
        </p:grpSpPr>
        <p:sp>
          <p:nvSpPr>
            <p:cNvPr id="158" name="Can 157">
              <a:extLst>
                <a:ext uri="{FF2B5EF4-FFF2-40B4-BE49-F238E27FC236}">
                  <a16:creationId xmlns:a16="http://schemas.microsoft.com/office/drawing/2014/main" id="{F1FCE11B-372B-4BB4-A4FD-F40F0D6DC000}"/>
                </a:ext>
              </a:extLst>
            </p:cNvPr>
            <p:cNvSpPr/>
            <p:nvPr/>
          </p:nvSpPr>
          <p:spPr>
            <a:xfrm>
              <a:off x="6898061" y="4144781"/>
              <a:ext cx="4418304" cy="2407094"/>
            </a:xfrm>
            <a:prstGeom prst="can">
              <a:avLst>
                <a:gd name="adj" fmla="val 11624"/>
              </a:avLst>
            </a:prstGeom>
            <a:solidFill>
              <a:srgbClr val="FCE5B4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 sz="900" dirty="0">
                <a:latin typeface="Comic Sans MS" panose="030F0902030302020204" pitchFamily="66" charset="0"/>
              </a:endParaRPr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00C348CB-110C-386C-152B-EBDE3F330F9B}"/>
                </a:ext>
              </a:extLst>
            </p:cNvPr>
            <p:cNvGrpSpPr/>
            <p:nvPr/>
          </p:nvGrpSpPr>
          <p:grpSpPr>
            <a:xfrm>
              <a:off x="7501813" y="4339522"/>
              <a:ext cx="3210799" cy="2067593"/>
              <a:chOff x="7557883" y="4198155"/>
              <a:chExt cx="3210799" cy="2067593"/>
            </a:xfrm>
          </p:grpSpPr>
          <p:sp>
            <p:nvSpPr>
              <p:cNvPr id="33" name="Document 32">
                <a:extLst>
                  <a:ext uri="{FF2B5EF4-FFF2-40B4-BE49-F238E27FC236}">
                    <a16:creationId xmlns:a16="http://schemas.microsoft.com/office/drawing/2014/main" id="{DBDB4D88-EE47-348E-53E1-0158034E651F}"/>
                  </a:ext>
                </a:extLst>
              </p:cNvPr>
              <p:cNvSpPr/>
              <p:nvPr/>
            </p:nvSpPr>
            <p:spPr>
              <a:xfrm>
                <a:off x="7568955" y="4399739"/>
                <a:ext cx="514984" cy="230080"/>
              </a:xfrm>
              <a:prstGeom prst="flowChartDocumen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P</a:t>
                </a:r>
                <a:r>
                  <a:rPr lang="en-VN" sz="8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air#</a:t>
                </a:r>
              </a:p>
            </p:txBody>
          </p:sp>
          <p:sp>
            <p:nvSpPr>
              <p:cNvPr id="34" name="Document 33">
                <a:extLst>
                  <a:ext uri="{FF2B5EF4-FFF2-40B4-BE49-F238E27FC236}">
                    <a16:creationId xmlns:a16="http://schemas.microsoft.com/office/drawing/2014/main" id="{DCAB4EFF-C638-C6B1-A873-906B7A5D2CAE}"/>
                  </a:ext>
                </a:extLst>
              </p:cNvPr>
              <p:cNvSpPr/>
              <p:nvPr/>
            </p:nvSpPr>
            <p:spPr>
              <a:xfrm>
                <a:off x="8140900" y="4399738"/>
                <a:ext cx="514984" cy="230080"/>
              </a:xfrm>
              <a:prstGeom prst="flowChartDocumen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P</a:t>
                </a:r>
                <a:r>
                  <a:rPr lang="en-VN" sz="8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air#</a:t>
                </a:r>
              </a:p>
            </p:txBody>
          </p:sp>
          <p:sp>
            <p:nvSpPr>
              <p:cNvPr id="35" name="Document 34">
                <a:extLst>
                  <a:ext uri="{FF2B5EF4-FFF2-40B4-BE49-F238E27FC236}">
                    <a16:creationId xmlns:a16="http://schemas.microsoft.com/office/drawing/2014/main" id="{B2B02D83-8C00-FD98-0106-3B7F5BC62089}"/>
                  </a:ext>
                </a:extLst>
              </p:cNvPr>
              <p:cNvSpPr/>
              <p:nvPr/>
            </p:nvSpPr>
            <p:spPr>
              <a:xfrm>
                <a:off x="10253698" y="4396893"/>
                <a:ext cx="514984" cy="230080"/>
              </a:xfrm>
              <a:prstGeom prst="flowChartDocumen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P</a:t>
                </a:r>
                <a:r>
                  <a:rPr lang="en-VN" sz="8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air#</a:t>
                </a:r>
              </a:p>
            </p:txBody>
          </p:sp>
          <p:sp>
            <p:nvSpPr>
              <p:cNvPr id="36" name="Document 35">
                <a:extLst>
                  <a:ext uri="{FF2B5EF4-FFF2-40B4-BE49-F238E27FC236}">
                    <a16:creationId xmlns:a16="http://schemas.microsoft.com/office/drawing/2014/main" id="{BF0730AF-0BBD-AC63-42E0-A3C0AB937050}"/>
                  </a:ext>
                </a:extLst>
              </p:cNvPr>
              <p:cNvSpPr/>
              <p:nvPr/>
            </p:nvSpPr>
            <p:spPr>
              <a:xfrm rot="10800000">
                <a:off x="7568955" y="4644236"/>
                <a:ext cx="514984" cy="230080"/>
              </a:xfrm>
              <a:prstGeom prst="flowChartDocumen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VN" sz="800" dirty="0">
                  <a:solidFill>
                    <a:schemeClr val="tx1"/>
                  </a:solidFill>
                  <a:latin typeface="Comic Sans MS" panose="030F0902030302020204" pitchFamily="66" charset="0"/>
                </a:endParaRPr>
              </a:p>
            </p:txBody>
          </p:sp>
          <p:sp>
            <p:nvSpPr>
              <p:cNvPr id="37" name="Document 36">
                <a:extLst>
                  <a:ext uri="{FF2B5EF4-FFF2-40B4-BE49-F238E27FC236}">
                    <a16:creationId xmlns:a16="http://schemas.microsoft.com/office/drawing/2014/main" id="{C15433A5-6A02-1B7E-AB30-C3A39D56B24F}"/>
                  </a:ext>
                </a:extLst>
              </p:cNvPr>
              <p:cNvSpPr/>
              <p:nvPr/>
            </p:nvSpPr>
            <p:spPr>
              <a:xfrm rot="10800000">
                <a:off x="8140900" y="4644236"/>
                <a:ext cx="514984" cy="230080"/>
              </a:xfrm>
              <a:prstGeom prst="flowChartDocumen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VN" sz="800" dirty="0">
                  <a:solidFill>
                    <a:schemeClr val="tx1"/>
                  </a:solidFill>
                  <a:latin typeface="Comic Sans MS" panose="030F0902030302020204" pitchFamily="66" charset="0"/>
                </a:endParaRPr>
              </a:p>
            </p:txBody>
          </p:sp>
          <p:sp>
            <p:nvSpPr>
              <p:cNvPr id="38" name="Document 37">
                <a:extLst>
                  <a:ext uri="{FF2B5EF4-FFF2-40B4-BE49-F238E27FC236}">
                    <a16:creationId xmlns:a16="http://schemas.microsoft.com/office/drawing/2014/main" id="{BD6C881F-D40E-76E3-186C-1CE4979D5A3F}"/>
                  </a:ext>
                </a:extLst>
              </p:cNvPr>
              <p:cNvSpPr/>
              <p:nvPr/>
            </p:nvSpPr>
            <p:spPr>
              <a:xfrm rot="10800000">
                <a:off x="10253698" y="4641391"/>
                <a:ext cx="514984" cy="230080"/>
              </a:xfrm>
              <a:prstGeom prst="flowChartDocumen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VN" sz="800" dirty="0">
                  <a:solidFill>
                    <a:schemeClr val="tx1"/>
                  </a:solidFill>
                  <a:latin typeface="Comic Sans MS" panose="030F0902030302020204" pitchFamily="66" charset="0"/>
                </a:endParaRPr>
              </a:p>
            </p:txBody>
          </p:sp>
          <p:sp>
            <p:nvSpPr>
              <p:cNvPr id="63" name="Document 62">
                <a:extLst>
                  <a:ext uri="{FF2B5EF4-FFF2-40B4-BE49-F238E27FC236}">
                    <a16:creationId xmlns:a16="http://schemas.microsoft.com/office/drawing/2014/main" id="{69444121-8EE6-0858-13EC-7575C6E38CA9}"/>
                  </a:ext>
                </a:extLst>
              </p:cNvPr>
              <p:cNvSpPr/>
              <p:nvPr/>
            </p:nvSpPr>
            <p:spPr>
              <a:xfrm>
                <a:off x="7564405" y="4987454"/>
                <a:ext cx="514984" cy="230080"/>
              </a:xfrm>
              <a:prstGeom prst="flowChartDocumen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P</a:t>
                </a:r>
                <a:r>
                  <a:rPr lang="en-VN" sz="8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air#</a:t>
                </a:r>
              </a:p>
            </p:txBody>
          </p:sp>
          <p:sp>
            <p:nvSpPr>
              <p:cNvPr id="64" name="Document 63">
                <a:extLst>
                  <a:ext uri="{FF2B5EF4-FFF2-40B4-BE49-F238E27FC236}">
                    <a16:creationId xmlns:a16="http://schemas.microsoft.com/office/drawing/2014/main" id="{9FEC4831-83CD-D3ED-60E8-5DCA50430068}"/>
                  </a:ext>
                </a:extLst>
              </p:cNvPr>
              <p:cNvSpPr/>
              <p:nvPr/>
            </p:nvSpPr>
            <p:spPr>
              <a:xfrm>
                <a:off x="8136350" y="4987454"/>
                <a:ext cx="514984" cy="230080"/>
              </a:xfrm>
              <a:prstGeom prst="flowChartDocumen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P</a:t>
                </a:r>
                <a:r>
                  <a:rPr lang="en-VN" sz="8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air#</a:t>
                </a:r>
              </a:p>
            </p:txBody>
          </p:sp>
          <p:sp>
            <p:nvSpPr>
              <p:cNvPr id="65" name="Document 64">
                <a:extLst>
                  <a:ext uri="{FF2B5EF4-FFF2-40B4-BE49-F238E27FC236}">
                    <a16:creationId xmlns:a16="http://schemas.microsoft.com/office/drawing/2014/main" id="{7F4F6B68-B9C8-44BC-4713-7D5F58A53F3A}"/>
                  </a:ext>
                </a:extLst>
              </p:cNvPr>
              <p:cNvSpPr/>
              <p:nvPr/>
            </p:nvSpPr>
            <p:spPr>
              <a:xfrm>
                <a:off x="10249148" y="4984609"/>
                <a:ext cx="514984" cy="230080"/>
              </a:xfrm>
              <a:prstGeom prst="flowChartDocumen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P</a:t>
                </a:r>
                <a:r>
                  <a:rPr lang="en-VN" sz="8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air#</a:t>
                </a:r>
              </a:p>
            </p:txBody>
          </p:sp>
          <p:sp>
            <p:nvSpPr>
              <p:cNvPr id="66" name="Document 65">
                <a:extLst>
                  <a:ext uri="{FF2B5EF4-FFF2-40B4-BE49-F238E27FC236}">
                    <a16:creationId xmlns:a16="http://schemas.microsoft.com/office/drawing/2014/main" id="{E79F64C3-8CA3-DACD-CDA5-8F4869B6635C}"/>
                  </a:ext>
                </a:extLst>
              </p:cNvPr>
              <p:cNvSpPr/>
              <p:nvPr/>
            </p:nvSpPr>
            <p:spPr>
              <a:xfrm rot="10800000">
                <a:off x="7564405" y="5231952"/>
                <a:ext cx="514984" cy="230080"/>
              </a:xfrm>
              <a:prstGeom prst="flowChartDocumen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VN" sz="800" dirty="0">
                  <a:solidFill>
                    <a:schemeClr val="tx1"/>
                  </a:solidFill>
                  <a:latin typeface="Comic Sans MS" panose="030F0902030302020204" pitchFamily="66" charset="0"/>
                </a:endParaRPr>
              </a:p>
            </p:txBody>
          </p:sp>
          <p:sp>
            <p:nvSpPr>
              <p:cNvPr id="67" name="Document 66">
                <a:extLst>
                  <a:ext uri="{FF2B5EF4-FFF2-40B4-BE49-F238E27FC236}">
                    <a16:creationId xmlns:a16="http://schemas.microsoft.com/office/drawing/2014/main" id="{9F17560F-275C-6999-E611-C27CA574AAE2}"/>
                  </a:ext>
                </a:extLst>
              </p:cNvPr>
              <p:cNvSpPr/>
              <p:nvPr/>
            </p:nvSpPr>
            <p:spPr>
              <a:xfrm rot="10800000">
                <a:off x="8136350" y="5231951"/>
                <a:ext cx="514984" cy="230080"/>
              </a:xfrm>
              <a:prstGeom prst="flowChartDocumen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VN" sz="800" dirty="0">
                  <a:solidFill>
                    <a:schemeClr val="tx1"/>
                  </a:solidFill>
                  <a:latin typeface="Comic Sans MS" panose="030F0902030302020204" pitchFamily="66" charset="0"/>
                </a:endParaRPr>
              </a:p>
            </p:txBody>
          </p:sp>
          <p:sp>
            <p:nvSpPr>
              <p:cNvPr id="68" name="Document 67">
                <a:extLst>
                  <a:ext uri="{FF2B5EF4-FFF2-40B4-BE49-F238E27FC236}">
                    <a16:creationId xmlns:a16="http://schemas.microsoft.com/office/drawing/2014/main" id="{DA654FE1-533F-E25E-0137-0AC9956836D6}"/>
                  </a:ext>
                </a:extLst>
              </p:cNvPr>
              <p:cNvSpPr/>
              <p:nvPr/>
            </p:nvSpPr>
            <p:spPr>
              <a:xfrm rot="10800000">
                <a:off x="10249148" y="5229106"/>
                <a:ext cx="514984" cy="230080"/>
              </a:xfrm>
              <a:prstGeom prst="flowChartDocumen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VN" sz="800" dirty="0">
                  <a:solidFill>
                    <a:schemeClr val="tx1"/>
                  </a:solidFill>
                  <a:latin typeface="Comic Sans MS" panose="030F0902030302020204" pitchFamily="66" charset="0"/>
                </a:endParaRPr>
              </a:p>
            </p:txBody>
          </p:sp>
          <p:sp>
            <p:nvSpPr>
              <p:cNvPr id="73" name="Document 72">
                <a:extLst>
                  <a:ext uri="{FF2B5EF4-FFF2-40B4-BE49-F238E27FC236}">
                    <a16:creationId xmlns:a16="http://schemas.microsoft.com/office/drawing/2014/main" id="{F8522C81-1A71-A3FF-3BA7-86BB859597C3}"/>
                  </a:ext>
                </a:extLst>
              </p:cNvPr>
              <p:cNvSpPr/>
              <p:nvPr/>
            </p:nvSpPr>
            <p:spPr>
              <a:xfrm>
                <a:off x="7557883" y="5791170"/>
                <a:ext cx="514984" cy="230080"/>
              </a:xfrm>
              <a:prstGeom prst="flowChartDocument">
                <a:avLst/>
              </a:prstGeom>
              <a:solidFill>
                <a:srgbClr val="FFA7B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P</a:t>
                </a:r>
                <a:r>
                  <a:rPr lang="en-VN" sz="8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air#</a:t>
                </a:r>
              </a:p>
            </p:txBody>
          </p:sp>
          <p:sp>
            <p:nvSpPr>
              <p:cNvPr id="77" name="Document 76">
                <a:extLst>
                  <a:ext uri="{FF2B5EF4-FFF2-40B4-BE49-F238E27FC236}">
                    <a16:creationId xmlns:a16="http://schemas.microsoft.com/office/drawing/2014/main" id="{F3C72854-2EC8-0F14-90B7-9DE42CF7ADB2}"/>
                  </a:ext>
                </a:extLst>
              </p:cNvPr>
              <p:cNvSpPr/>
              <p:nvPr/>
            </p:nvSpPr>
            <p:spPr>
              <a:xfrm>
                <a:off x="8129828" y="5791169"/>
                <a:ext cx="514984" cy="230080"/>
              </a:xfrm>
              <a:prstGeom prst="flowChartDocument">
                <a:avLst/>
              </a:prstGeom>
              <a:solidFill>
                <a:srgbClr val="FFA7B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P</a:t>
                </a:r>
                <a:r>
                  <a:rPr lang="en-VN" sz="8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air#</a:t>
                </a:r>
              </a:p>
            </p:txBody>
          </p:sp>
          <p:sp>
            <p:nvSpPr>
              <p:cNvPr id="81" name="Document 80">
                <a:extLst>
                  <a:ext uri="{FF2B5EF4-FFF2-40B4-BE49-F238E27FC236}">
                    <a16:creationId xmlns:a16="http://schemas.microsoft.com/office/drawing/2014/main" id="{0370AFC0-2CDA-5035-CBD5-9108F97DB2F0}"/>
                  </a:ext>
                </a:extLst>
              </p:cNvPr>
              <p:cNvSpPr/>
              <p:nvPr/>
            </p:nvSpPr>
            <p:spPr>
              <a:xfrm>
                <a:off x="10242626" y="5788324"/>
                <a:ext cx="514984" cy="230080"/>
              </a:xfrm>
              <a:prstGeom prst="flowChartDocument">
                <a:avLst/>
              </a:prstGeom>
              <a:solidFill>
                <a:srgbClr val="FFA7B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P</a:t>
                </a:r>
                <a:r>
                  <a:rPr lang="en-VN" sz="8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air#</a:t>
                </a:r>
              </a:p>
            </p:txBody>
          </p:sp>
          <p:sp>
            <p:nvSpPr>
              <p:cNvPr id="82" name="Document 81">
                <a:extLst>
                  <a:ext uri="{FF2B5EF4-FFF2-40B4-BE49-F238E27FC236}">
                    <a16:creationId xmlns:a16="http://schemas.microsoft.com/office/drawing/2014/main" id="{20A2C240-419E-8422-9321-13EA26BF7050}"/>
                  </a:ext>
                </a:extLst>
              </p:cNvPr>
              <p:cNvSpPr/>
              <p:nvPr/>
            </p:nvSpPr>
            <p:spPr>
              <a:xfrm rot="10800000">
                <a:off x="7557883" y="6035668"/>
                <a:ext cx="514984" cy="230080"/>
              </a:xfrm>
              <a:prstGeom prst="flowChartDocument">
                <a:avLst/>
              </a:prstGeom>
              <a:solidFill>
                <a:srgbClr val="FFA7B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VN" sz="800" dirty="0">
                  <a:solidFill>
                    <a:schemeClr val="tx1"/>
                  </a:solidFill>
                  <a:latin typeface="Comic Sans MS" panose="030F0902030302020204" pitchFamily="66" charset="0"/>
                </a:endParaRPr>
              </a:p>
            </p:txBody>
          </p:sp>
          <p:sp>
            <p:nvSpPr>
              <p:cNvPr id="83" name="Document 82">
                <a:extLst>
                  <a:ext uri="{FF2B5EF4-FFF2-40B4-BE49-F238E27FC236}">
                    <a16:creationId xmlns:a16="http://schemas.microsoft.com/office/drawing/2014/main" id="{48FEBD55-D7FC-A4B9-A654-A244D629006D}"/>
                  </a:ext>
                </a:extLst>
              </p:cNvPr>
              <p:cNvSpPr/>
              <p:nvPr/>
            </p:nvSpPr>
            <p:spPr>
              <a:xfrm rot="10800000">
                <a:off x="8129828" y="6035667"/>
                <a:ext cx="514984" cy="230080"/>
              </a:xfrm>
              <a:prstGeom prst="flowChartDocument">
                <a:avLst/>
              </a:prstGeom>
              <a:solidFill>
                <a:srgbClr val="FFA7B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VN" sz="800" dirty="0">
                  <a:solidFill>
                    <a:schemeClr val="tx1"/>
                  </a:solidFill>
                  <a:latin typeface="Comic Sans MS" panose="030F0902030302020204" pitchFamily="66" charset="0"/>
                </a:endParaRPr>
              </a:p>
            </p:txBody>
          </p:sp>
          <p:sp>
            <p:nvSpPr>
              <p:cNvPr id="87" name="Document 86">
                <a:extLst>
                  <a:ext uri="{FF2B5EF4-FFF2-40B4-BE49-F238E27FC236}">
                    <a16:creationId xmlns:a16="http://schemas.microsoft.com/office/drawing/2014/main" id="{12F17A37-B786-6813-3721-323CA00925D9}"/>
                  </a:ext>
                </a:extLst>
              </p:cNvPr>
              <p:cNvSpPr/>
              <p:nvPr/>
            </p:nvSpPr>
            <p:spPr>
              <a:xfrm rot="10800000">
                <a:off x="10242626" y="6032822"/>
                <a:ext cx="514984" cy="230080"/>
              </a:xfrm>
              <a:prstGeom prst="flowChartDocument">
                <a:avLst/>
              </a:prstGeom>
              <a:solidFill>
                <a:srgbClr val="FFA7B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VN" sz="800" dirty="0">
                  <a:solidFill>
                    <a:schemeClr val="tx1"/>
                  </a:solidFill>
                  <a:latin typeface="Comic Sans MS" panose="030F0902030302020204" pitchFamily="66" charset="0"/>
                </a:endParaRPr>
              </a:p>
            </p:txBody>
          </p:sp>
          <p:sp>
            <p:nvSpPr>
              <p:cNvPr id="145" name="Document 144">
                <a:extLst>
                  <a:ext uri="{FF2B5EF4-FFF2-40B4-BE49-F238E27FC236}">
                    <a16:creationId xmlns:a16="http://schemas.microsoft.com/office/drawing/2014/main" id="{BE820F3A-8D85-DE3B-48AD-7CA9187A2D0B}"/>
                  </a:ext>
                </a:extLst>
              </p:cNvPr>
              <p:cNvSpPr/>
              <p:nvPr/>
            </p:nvSpPr>
            <p:spPr>
              <a:xfrm>
                <a:off x="8728284" y="4399738"/>
                <a:ext cx="514984" cy="230080"/>
              </a:xfrm>
              <a:prstGeom prst="flowChartDocumen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P</a:t>
                </a:r>
                <a:r>
                  <a:rPr lang="en-VN" sz="8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air#</a:t>
                </a:r>
              </a:p>
            </p:txBody>
          </p:sp>
          <p:sp>
            <p:nvSpPr>
              <p:cNvPr id="146" name="Document 145">
                <a:extLst>
                  <a:ext uri="{FF2B5EF4-FFF2-40B4-BE49-F238E27FC236}">
                    <a16:creationId xmlns:a16="http://schemas.microsoft.com/office/drawing/2014/main" id="{904E3B72-9D3B-B985-AAE6-80FE3AD2070C}"/>
                  </a:ext>
                </a:extLst>
              </p:cNvPr>
              <p:cNvSpPr/>
              <p:nvPr/>
            </p:nvSpPr>
            <p:spPr>
              <a:xfrm>
                <a:off x="9300229" y="4399737"/>
                <a:ext cx="514984" cy="230080"/>
              </a:xfrm>
              <a:prstGeom prst="flowChartDocumen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P</a:t>
                </a:r>
                <a:r>
                  <a:rPr lang="en-VN" sz="8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air#</a:t>
                </a:r>
              </a:p>
            </p:txBody>
          </p:sp>
          <p:sp>
            <p:nvSpPr>
              <p:cNvPr id="148" name="Document 147">
                <a:extLst>
                  <a:ext uri="{FF2B5EF4-FFF2-40B4-BE49-F238E27FC236}">
                    <a16:creationId xmlns:a16="http://schemas.microsoft.com/office/drawing/2014/main" id="{5E7BF588-6706-83EB-B2E9-6280B2DD8F30}"/>
                  </a:ext>
                </a:extLst>
              </p:cNvPr>
              <p:cNvSpPr/>
              <p:nvPr/>
            </p:nvSpPr>
            <p:spPr>
              <a:xfrm rot="10800000">
                <a:off x="8728284" y="4644235"/>
                <a:ext cx="514984" cy="230080"/>
              </a:xfrm>
              <a:prstGeom prst="flowChartDocumen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VN" sz="800" dirty="0">
                  <a:solidFill>
                    <a:schemeClr val="tx1"/>
                  </a:solidFill>
                  <a:latin typeface="Comic Sans MS" panose="030F0902030302020204" pitchFamily="66" charset="0"/>
                </a:endParaRPr>
              </a:p>
            </p:txBody>
          </p:sp>
          <p:sp>
            <p:nvSpPr>
              <p:cNvPr id="149" name="Document 148">
                <a:extLst>
                  <a:ext uri="{FF2B5EF4-FFF2-40B4-BE49-F238E27FC236}">
                    <a16:creationId xmlns:a16="http://schemas.microsoft.com/office/drawing/2014/main" id="{30FC3D5A-8036-46DA-5EA3-E8BEB101659B}"/>
                  </a:ext>
                </a:extLst>
              </p:cNvPr>
              <p:cNvSpPr/>
              <p:nvPr/>
            </p:nvSpPr>
            <p:spPr>
              <a:xfrm rot="10800000">
                <a:off x="9300229" y="4644235"/>
                <a:ext cx="514984" cy="230080"/>
              </a:xfrm>
              <a:prstGeom prst="flowChartDocumen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VN" sz="800" dirty="0">
                  <a:solidFill>
                    <a:schemeClr val="tx1"/>
                  </a:solidFill>
                  <a:latin typeface="Comic Sans MS" panose="030F0902030302020204" pitchFamily="66" charset="0"/>
                </a:endParaRPr>
              </a:p>
            </p:txBody>
          </p:sp>
          <p:sp>
            <p:nvSpPr>
              <p:cNvPr id="150" name="Document 149">
                <a:extLst>
                  <a:ext uri="{FF2B5EF4-FFF2-40B4-BE49-F238E27FC236}">
                    <a16:creationId xmlns:a16="http://schemas.microsoft.com/office/drawing/2014/main" id="{AA118837-9607-9030-8FD3-23E7F14E7114}"/>
                  </a:ext>
                </a:extLst>
              </p:cNvPr>
              <p:cNvSpPr/>
              <p:nvPr/>
            </p:nvSpPr>
            <p:spPr>
              <a:xfrm>
                <a:off x="8723734" y="4987453"/>
                <a:ext cx="514984" cy="230080"/>
              </a:xfrm>
              <a:prstGeom prst="flowChartDocumen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P</a:t>
                </a:r>
                <a:r>
                  <a:rPr lang="en-VN" sz="8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air#</a:t>
                </a:r>
              </a:p>
            </p:txBody>
          </p:sp>
          <p:sp>
            <p:nvSpPr>
              <p:cNvPr id="151" name="Document 150">
                <a:extLst>
                  <a:ext uri="{FF2B5EF4-FFF2-40B4-BE49-F238E27FC236}">
                    <a16:creationId xmlns:a16="http://schemas.microsoft.com/office/drawing/2014/main" id="{BA3968BB-F5C6-BDDE-4581-8CD8429B1AAB}"/>
                  </a:ext>
                </a:extLst>
              </p:cNvPr>
              <p:cNvSpPr/>
              <p:nvPr/>
            </p:nvSpPr>
            <p:spPr>
              <a:xfrm>
                <a:off x="9295679" y="4987453"/>
                <a:ext cx="514984" cy="230080"/>
              </a:xfrm>
              <a:prstGeom prst="flowChartDocumen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P</a:t>
                </a:r>
                <a:r>
                  <a:rPr lang="en-VN" sz="8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air#</a:t>
                </a:r>
              </a:p>
            </p:txBody>
          </p:sp>
          <p:sp>
            <p:nvSpPr>
              <p:cNvPr id="152" name="Document 151">
                <a:extLst>
                  <a:ext uri="{FF2B5EF4-FFF2-40B4-BE49-F238E27FC236}">
                    <a16:creationId xmlns:a16="http://schemas.microsoft.com/office/drawing/2014/main" id="{9EDAE627-5EA4-85E1-695C-03685CC33E58}"/>
                  </a:ext>
                </a:extLst>
              </p:cNvPr>
              <p:cNvSpPr/>
              <p:nvPr/>
            </p:nvSpPr>
            <p:spPr>
              <a:xfrm rot="10800000">
                <a:off x="8723734" y="5231951"/>
                <a:ext cx="514984" cy="230080"/>
              </a:xfrm>
              <a:prstGeom prst="flowChartDocumen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VN" sz="800" dirty="0">
                  <a:solidFill>
                    <a:schemeClr val="tx1"/>
                  </a:solidFill>
                  <a:latin typeface="Comic Sans MS" panose="030F0902030302020204" pitchFamily="66" charset="0"/>
                </a:endParaRPr>
              </a:p>
            </p:txBody>
          </p:sp>
          <p:sp>
            <p:nvSpPr>
              <p:cNvPr id="153" name="Document 152">
                <a:extLst>
                  <a:ext uri="{FF2B5EF4-FFF2-40B4-BE49-F238E27FC236}">
                    <a16:creationId xmlns:a16="http://schemas.microsoft.com/office/drawing/2014/main" id="{588D89CD-6EDC-EA01-EE49-8961872EE7DD}"/>
                  </a:ext>
                </a:extLst>
              </p:cNvPr>
              <p:cNvSpPr/>
              <p:nvPr/>
            </p:nvSpPr>
            <p:spPr>
              <a:xfrm rot="10800000">
                <a:off x="9295679" y="5231950"/>
                <a:ext cx="514984" cy="230080"/>
              </a:xfrm>
              <a:prstGeom prst="flowChartDocumen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VN" sz="800" dirty="0">
                  <a:solidFill>
                    <a:schemeClr val="tx1"/>
                  </a:solidFill>
                  <a:latin typeface="Comic Sans MS" panose="030F0902030302020204" pitchFamily="66" charset="0"/>
                </a:endParaRPr>
              </a:p>
            </p:txBody>
          </p:sp>
          <p:sp>
            <p:nvSpPr>
              <p:cNvPr id="154" name="Document 153">
                <a:extLst>
                  <a:ext uri="{FF2B5EF4-FFF2-40B4-BE49-F238E27FC236}">
                    <a16:creationId xmlns:a16="http://schemas.microsoft.com/office/drawing/2014/main" id="{F91D89B2-03BA-E1D6-8DB2-726087ECA4F8}"/>
                  </a:ext>
                </a:extLst>
              </p:cNvPr>
              <p:cNvSpPr/>
              <p:nvPr/>
            </p:nvSpPr>
            <p:spPr>
              <a:xfrm>
                <a:off x="8717212" y="5791169"/>
                <a:ext cx="514984" cy="230080"/>
              </a:xfrm>
              <a:prstGeom prst="flowChartDocument">
                <a:avLst/>
              </a:prstGeom>
              <a:solidFill>
                <a:srgbClr val="FFA7B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P</a:t>
                </a:r>
                <a:r>
                  <a:rPr lang="en-VN" sz="8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air#</a:t>
                </a:r>
              </a:p>
            </p:txBody>
          </p:sp>
          <p:sp>
            <p:nvSpPr>
              <p:cNvPr id="155" name="Document 154">
                <a:extLst>
                  <a:ext uri="{FF2B5EF4-FFF2-40B4-BE49-F238E27FC236}">
                    <a16:creationId xmlns:a16="http://schemas.microsoft.com/office/drawing/2014/main" id="{BF0D4C7C-AEA9-6549-5B55-431CF88542A1}"/>
                  </a:ext>
                </a:extLst>
              </p:cNvPr>
              <p:cNvSpPr/>
              <p:nvPr/>
            </p:nvSpPr>
            <p:spPr>
              <a:xfrm>
                <a:off x="9289157" y="5791168"/>
                <a:ext cx="514984" cy="230080"/>
              </a:xfrm>
              <a:prstGeom prst="flowChartDocument">
                <a:avLst/>
              </a:prstGeom>
              <a:solidFill>
                <a:srgbClr val="FFA7B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P</a:t>
                </a:r>
                <a:r>
                  <a:rPr lang="en-VN" sz="8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air#</a:t>
                </a:r>
              </a:p>
            </p:txBody>
          </p:sp>
          <p:sp>
            <p:nvSpPr>
              <p:cNvPr id="156" name="Document 155">
                <a:extLst>
                  <a:ext uri="{FF2B5EF4-FFF2-40B4-BE49-F238E27FC236}">
                    <a16:creationId xmlns:a16="http://schemas.microsoft.com/office/drawing/2014/main" id="{9AD2F7B7-39CB-913C-48C4-E9EACAE1F364}"/>
                  </a:ext>
                </a:extLst>
              </p:cNvPr>
              <p:cNvSpPr/>
              <p:nvPr/>
            </p:nvSpPr>
            <p:spPr>
              <a:xfrm rot="10800000">
                <a:off x="8717212" y="6035667"/>
                <a:ext cx="514984" cy="230080"/>
              </a:xfrm>
              <a:prstGeom prst="flowChartDocument">
                <a:avLst/>
              </a:prstGeom>
              <a:solidFill>
                <a:srgbClr val="FFA7B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VN" sz="800" dirty="0">
                  <a:solidFill>
                    <a:schemeClr val="tx1"/>
                  </a:solidFill>
                  <a:latin typeface="Comic Sans MS" panose="030F0902030302020204" pitchFamily="66" charset="0"/>
                </a:endParaRPr>
              </a:p>
            </p:txBody>
          </p:sp>
          <p:sp>
            <p:nvSpPr>
              <p:cNvPr id="157" name="Document 156">
                <a:extLst>
                  <a:ext uri="{FF2B5EF4-FFF2-40B4-BE49-F238E27FC236}">
                    <a16:creationId xmlns:a16="http://schemas.microsoft.com/office/drawing/2014/main" id="{BA02D0B4-4B84-880D-17DE-0BFFAE87E919}"/>
                  </a:ext>
                </a:extLst>
              </p:cNvPr>
              <p:cNvSpPr/>
              <p:nvPr/>
            </p:nvSpPr>
            <p:spPr>
              <a:xfrm rot="10800000">
                <a:off x="9289157" y="6035666"/>
                <a:ext cx="514984" cy="230080"/>
              </a:xfrm>
              <a:prstGeom prst="flowChartDocument">
                <a:avLst/>
              </a:prstGeom>
              <a:solidFill>
                <a:srgbClr val="FFA7B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VN" sz="800" dirty="0">
                  <a:solidFill>
                    <a:schemeClr val="tx1"/>
                  </a:solidFill>
                  <a:latin typeface="Comic Sans MS" panose="030F0902030302020204" pitchFamily="66" charset="0"/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D348B0F-486F-B209-C770-B50F5AE64B49}"/>
                  </a:ext>
                </a:extLst>
              </p:cNvPr>
              <p:cNvSpPr txBox="1"/>
              <p:nvPr/>
            </p:nvSpPr>
            <p:spPr>
              <a:xfrm>
                <a:off x="7564404" y="5221227"/>
                <a:ext cx="508463" cy="590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VN" sz="3200" dirty="0">
                    <a:latin typeface="Comic Sans MS" panose="030F0902030302020204" pitchFamily="66" charset="0"/>
                  </a:rPr>
                  <a:t>…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7C8ADCE0-15D0-0592-086A-7A281CCBE30D}"/>
                  </a:ext>
                </a:extLst>
              </p:cNvPr>
              <p:cNvSpPr txBox="1"/>
              <p:nvPr/>
            </p:nvSpPr>
            <p:spPr>
              <a:xfrm>
                <a:off x="8139610" y="5213989"/>
                <a:ext cx="508463" cy="590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VN" sz="3200" dirty="0">
                    <a:latin typeface="Comic Sans MS" panose="030F0902030302020204" pitchFamily="66" charset="0"/>
                  </a:rPr>
                  <a:t>…</a:t>
                </a: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4DDCFDC0-3F2A-16A4-32C4-18D82C79D588}"/>
                  </a:ext>
                </a:extLst>
              </p:cNvPr>
              <p:cNvSpPr txBox="1"/>
              <p:nvPr/>
            </p:nvSpPr>
            <p:spPr>
              <a:xfrm>
                <a:off x="8720472" y="5221227"/>
                <a:ext cx="508463" cy="590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VN" sz="3200" dirty="0">
                    <a:latin typeface="Comic Sans MS" panose="030F0902030302020204" pitchFamily="66" charset="0"/>
                  </a:rPr>
                  <a:t>…</a:t>
                </a: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EBBB099F-7A09-2AB3-05D6-E9CF84A33408}"/>
                  </a:ext>
                </a:extLst>
              </p:cNvPr>
              <p:cNvSpPr txBox="1"/>
              <p:nvPr/>
            </p:nvSpPr>
            <p:spPr>
              <a:xfrm>
                <a:off x="9292417" y="5223880"/>
                <a:ext cx="508463" cy="590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VN" sz="3200" dirty="0">
                    <a:latin typeface="Comic Sans MS" panose="030F0902030302020204" pitchFamily="66" charset="0"/>
                  </a:rPr>
                  <a:t>…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72975368-751B-C43B-C17E-9251BC2FCCC8}"/>
                  </a:ext>
                </a:extLst>
              </p:cNvPr>
              <p:cNvSpPr txBox="1"/>
              <p:nvPr/>
            </p:nvSpPr>
            <p:spPr>
              <a:xfrm>
                <a:off x="10239365" y="5229106"/>
                <a:ext cx="508463" cy="590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VN" sz="3200" dirty="0">
                    <a:latin typeface="Comic Sans MS" panose="030F0902030302020204" pitchFamily="66" charset="0"/>
                  </a:rPr>
                  <a:t>…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67E2FD13-8EBC-DD9B-8BDA-9CB1591C4B40}"/>
                  </a:ext>
                </a:extLst>
              </p:cNvPr>
              <p:cNvSpPr txBox="1"/>
              <p:nvPr/>
            </p:nvSpPr>
            <p:spPr>
              <a:xfrm>
                <a:off x="9765889" y="5581514"/>
                <a:ext cx="508463" cy="590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VN" sz="3200" dirty="0">
                    <a:latin typeface="Comic Sans MS" panose="030F0902030302020204" pitchFamily="66" charset="0"/>
                  </a:rPr>
                  <a:t>…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4460B181-CEDD-6F5A-0BFD-9B6B32A0C39A}"/>
                  </a:ext>
                </a:extLst>
              </p:cNvPr>
              <p:cNvSpPr txBox="1"/>
              <p:nvPr/>
            </p:nvSpPr>
            <p:spPr>
              <a:xfrm>
                <a:off x="9765890" y="4789189"/>
                <a:ext cx="508463" cy="590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VN" sz="3200" dirty="0">
                    <a:latin typeface="Comic Sans MS" panose="030F0902030302020204" pitchFamily="66" charset="0"/>
                  </a:rPr>
                  <a:t>…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F96CB0BC-EAC0-C625-952B-B19EC4149D64}"/>
                  </a:ext>
                </a:extLst>
              </p:cNvPr>
              <p:cNvSpPr txBox="1"/>
              <p:nvPr/>
            </p:nvSpPr>
            <p:spPr>
              <a:xfrm>
                <a:off x="9765888" y="4198155"/>
                <a:ext cx="508463" cy="590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VN" sz="3200" dirty="0">
                    <a:latin typeface="Comic Sans MS" panose="030F0902030302020204" pitchFamily="66" charset="0"/>
                  </a:rPr>
                  <a:t>…</a:t>
                </a:r>
              </a:p>
            </p:txBody>
          </p:sp>
        </p:grpSp>
      </p:grp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2D71E86-508D-109E-9CA8-73610E3A7A0C}"/>
              </a:ext>
            </a:extLst>
          </p:cNvPr>
          <p:cNvCxnSpPr>
            <a:cxnSpLocks/>
            <a:stCxn id="88" idx="4"/>
            <a:endCxn id="141" idx="1"/>
          </p:cNvCxnSpPr>
          <p:nvPr/>
        </p:nvCxnSpPr>
        <p:spPr>
          <a:xfrm>
            <a:off x="5764009" y="1886562"/>
            <a:ext cx="1512263" cy="562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7A39A3BC-6356-9EF5-3782-70E13F367097}"/>
              </a:ext>
            </a:extLst>
          </p:cNvPr>
          <p:cNvCxnSpPr>
            <a:cxnSpLocks/>
            <a:stCxn id="141" idx="2"/>
            <a:endCxn id="158" idx="1"/>
          </p:cNvCxnSpPr>
          <p:nvPr/>
        </p:nvCxnSpPr>
        <p:spPr>
          <a:xfrm flipH="1">
            <a:off x="9473975" y="3321601"/>
            <a:ext cx="5725" cy="677913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DADF769-6AB6-493E-6DC7-079BA8D1D8C0}"/>
              </a:ext>
            </a:extLst>
          </p:cNvPr>
          <p:cNvCxnSpPr>
            <a:cxnSpLocks/>
            <a:stCxn id="158" idx="2"/>
            <a:endCxn id="122" idx="5"/>
          </p:cNvCxnSpPr>
          <p:nvPr/>
        </p:nvCxnSpPr>
        <p:spPr>
          <a:xfrm flipH="1" flipV="1">
            <a:off x="5223706" y="5199988"/>
            <a:ext cx="2041117" cy="3073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ECE94952-849D-188B-91A0-341DBDF2B419}"/>
              </a:ext>
            </a:extLst>
          </p:cNvPr>
          <p:cNvSpPr txBox="1"/>
          <p:nvPr/>
        </p:nvSpPr>
        <p:spPr>
          <a:xfrm>
            <a:off x="8335012" y="6430183"/>
            <a:ext cx="2299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400" dirty="0">
                <a:latin typeface="Comic Sans MS" panose="030F0902030302020204" pitchFamily="66" charset="0"/>
              </a:rPr>
              <a:t>Positive abstract pairs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5089F51-B645-7462-AD8B-594822CDA739}"/>
              </a:ext>
            </a:extLst>
          </p:cNvPr>
          <p:cNvSpPr txBox="1"/>
          <p:nvPr/>
        </p:nvSpPr>
        <p:spPr>
          <a:xfrm>
            <a:off x="5193941" y="4823152"/>
            <a:ext cx="207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902030302020204" pitchFamily="66" charset="0"/>
              </a:rPr>
              <a:t>F</a:t>
            </a:r>
            <a:r>
              <a:rPr lang="en-VN" sz="1600" dirty="0">
                <a:latin typeface="Comic Sans MS" panose="030F0902030302020204" pitchFamily="66" charset="0"/>
              </a:rPr>
              <a:t>ine-tune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933A62B6-30E6-BFD4-8F55-4C54345C0845}"/>
              </a:ext>
            </a:extLst>
          </p:cNvPr>
          <p:cNvSpPr txBox="1"/>
          <p:nvPr/>
        </p:nvSpPr>
        <p:spPr>
          <a:xfrm>
            <a:off x="5214444" y="5375739"/>
            <a:ext cx="20360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i="0" dirty="0">
                <a:solidFill>
                  <a:srgbClr val="1F2937"/>
                </a:solidFill>
                <a:effectLst/>
                <a:latin typeface="Comic Sans MS" panose="030F0902030302020204" pitchFamily="66" charset="0"/>
              </a:rPr>
              <a:t>Multiple Negatives Ranking Loss</a:t>
            </a:r>
            <a:endParaRPr lang="en-VN" sz="1600" dirty="0">
              <a:latin typeface="Comic Sans MS" panose="030F0902030302020204" pitchFamily="66" charset="0"/>
            </a:endParaRP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F6F4C1D9-375A-3DC3-0898-25503FD7C83E}"/>
              </a:ext>
            </a:extLst>
          </p:cNvPr>
          <p:cNvCxnSpPr>
            <a:cxnSpLocks/>
            <a:stCxn id="88" idx="3"/>
            <a:endCxn id="122" idx="0"/>
          </p:cNvCxnSpPr>
          <p:nvPr/>
        </p:nvCxnSpPr>
        <p:spPr>
          <a:xfrm>
            <a:off x="4278392" y="3321601"/>
            <a:ext cx="13239" cy="1459091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9FD01C97-0A54-9117-BC36-E9C7FC16FA0D}"/>
              </a:ext>
            </a:extLst>
          </p:cNvPr>
          <p:cNvCxnSpPr>
            <a:cxnSpLocks/>
            <a:stCxn id="122" idx="2"/>
            <a:endCxn id="121" idx="4"/>
          </p:cNvCxnSpPr>
          <p:nvPr/>
        </p:nvCxnSpPr>
        <p:spPr>
          <a:xfrm flipH="1" flipV="1">
            <a:off x="1728295" y="5414021"/>
            <a:ext cx="1413080" cy="4148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1" name="TextBox 1060">
            <a:extLst>
              <a:ext uri="{FF2B5EF4-FFF2-40B4-BE49-F238E27FC236}">
                <a16:creationId xmlns:a16="http://schemas.microsoft.com/office/drawing/2014/main" id="{57C28681-0BBE-9B20-E56E-ED1102864675}"/>
              </a:ext>
            </a:extLst>
          </p:cNvPr>
          <p:cNvSpPr txBox="1"/>
          <p:nvPr/>
        </p:nvSpPr>
        <p:spPr>
          <a:xfrm>
            <a:off x="110837" y="6192043"/>
            <a:ext cx="207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omic Sans MS" panose="030F0902030302020204" pitchFamily="66" charset="0"/>
              </a:rPr>
              <a:t>ChromaDB</a:t>
            </a:r>
            <a:endParaRPr lang="en-VN" sz="1600" dirty="0">
              <a:latin typeface="Comic Sans MS" panose="030F0902030302020204" pitchFamily="66" charset="0"/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4BA97C9F-39AF-71D5-E3CA-85D6559C0AE1}"/>
              </a:ext>
            </a:extLst>
          </p:cNvPr>
          <p:cNvSpPr txBox="1"/>
          <p:nvPr/>
        </p:nvSpPr>
        <p:spPr>
          <a:xfrm>
            <a:off x="2644391" y="3845841"/>
            <a:ext cx="207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902030302020204" pitchFamily="66" charset="0"/>
              </a:rPr>
              <a:t>Embedding</a:t>
            </a:r>
            <a:endParaRPr lang="en-VN" sz="1600" dirty="0">
              <a:latin typeface="Comic Sans MS" panose="030F0902030302020204" pitchFamily="66" charset="0"/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F3C1D835-1087-0A3B-B95C-270294FF64E8}"/>
              </a:ext>
            </a:extLst>
          </p:cNvPr>
          <p:cNvSpPr txBox="1"/>
          <p:nvPr/>
        </p:nvSpPr>
        <p:spPr>
          <a:xfrm>
            <a:off x="1711991" y="4829245"/>
            <a:ext cx="1413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902030302020204" pitchFamily="66" charset="0"/>
              </a:rPr>
              <a:t>vector database</a:t>
            </a:r>
            <a:endParaRPr lang="en-VN" sz="16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253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281</Words>
  <Application>Microsoft Macintosh PowerPoint</Application>
  <PresentationFormat>Widescreen</PresentationFormat>
  <Paragraphs>103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Comic Sans MS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 Hoang Gia Huy (S.CECS)</dc:creator>
  <cp:lastModifiedBy>Do Hoang Gia Huy (S.CECS)</cp:lastModifiedBy>
  <cp:revision>4</cp:revision>
  <cp:lastPrinted>2024-08-16T05:29:43Z</cp:lastPrinted>
  <dcterms:created xsi:type="dcterms:W3CDTF">2024-08-05T16:01:24Z</dcterms:created>
  <dcterms:modified xsi:type="dcterms:W3CDTF">2024-08-16T05:48:05Z</dcterms:modified>
</cp:coreProperties>
</file>