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>
      <p:cViewPr varScale="1">
        <p:scale>
          <a:sx n="71" d="100"/>
          <a:sy n="71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13D7FA-C91E-476B-9D1B-05F6050FBA6C}" type="datetimeFigureOut">
              <a:rPr lang="vi-VN"/>
              <a:pPr>
                <a:defRPr/>
              </a:pPr>
              <a:t>02/12/2011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E10CC1-129F-44B6-95FA-08828BF226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FBD37-A0D5-4FAC-AE29-A0324FA8F740}" type="slidenum">
              <a:rPr lang="en-US"/>
              <a:pPr/>
              <a:t>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6D078-C176-4377-9B39-B737AEE0CB31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EB9BD-06A5-4AFD-8C56-CECC835CBEFD}" type="slidenum">
              <a:rPr lang="en-US"/>
              <a:pPr/>
              <a:t>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10E91-E625-4908-9631-A70ED397DBDA}" type="slidenum">
              <a:rPr lang="en-US"/>
              <a:pPr/>
              <a:t>5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0805C-B1D9-48F1-B898-AA5841A03D92}" type="slidenum">
              <a:rPr lang="en-US"/>
              <a:pPr/>
              <a:t>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103ED-1FB8-4867-9396-70C5FCBEDE09}" type="slidenum">
              <a:rPr lang="en-US"/>
              <a:pPr/>
              <a:t>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36CF-24E9-4478-B86F-4B163C1903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60764B-742C-47EE-9B5B-5A7909FE99A4}" type="datetimeFigureOut">
              <a:rPr lang="vi-VN"/>
              <a:pPr>
                <a:defRPr/>
              </a:pPr>
              <a:t>02/12/2011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1139D-EB35-4570-8A24-3395E3E0952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9AA5CD-971D-424C-894C-E86A13F6B6FE}" type="datetimeFigureOut">
              <a:rPr lang="vi-VN"/>
              <a:pPr>
                <a:defRPr/>
              </a:pPr>
              <a:t>02/12/2011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7BDAE-1C02-48A0-A4B0-2455738EE78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FB16C-D86C-4C81-9CFF-9699CC3B666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13FCFAB-2CDF-4C4D-A2C5-39DAD297AF7A}" type="datetimeFigureOut">
              <a:rPr lang="vi-VN"/>
              <a:pPr>
                <a:defRPr/>
              </a:pPr>
              <a:t>02/12/2011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93666-C768-4F72-98FD-88059C918E8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002095D-0C7A-4AF9-9387-CBF2456D1527}" type="datetimeFigureOut">
              <a:rPr lang="vi-VN"/>
              <a:pPr>
                <a:defRPr/>
              </a:pPr>
              <a:t>02/12/2011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B7E66-8C4F-46EC-AD09-494EB9EC68D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EF610F-E23B-4376-BBE0-CAA640BAE80D}" type="datetimeFigureOut">
              <a:rPr lang="vi-VN"/>
              <a:pPr>
                <a:defRPr/>
              </a:pPr>
              <a:t>02/12/2011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2B8AA-1BA6-4ED2-8D30-850906CD863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BDB2A54-AF30-4837-AA22-E2C4015055B6}" type="datetimeFigureOut">
              <a:rPr lang="vi-VN"/>
              <a:pPr>
                <a:defRPr/>
              </a:pPr>
              <a:t>02/12/2011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50FE7-5075-4497-A33F-E21FA2506E9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E71665-0D40-4C99-83AF-8DBE07D12313}" type="datetimeFigureOut">
              <a:rPr lang="vi-VN"/>
              <a:pPr>
                <a:defRPr/>
              </a:pPr>
              <a:t>02/12/2011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CC82-38C5-4736-B655-B9B48B1328C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C0875FC-226C-4956-B31B-41AFF0BCEDA0}" type="datetimeFigureOut">
              <a:rPr lang="vi-VN"/>
              <a:pPr>
                <a:defRPr/>
              </a:pPr>
              <a:t>02/12/2011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A4568-AC35-425C-AAB0-4E60657D943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AF80AC-4351-485C-8AC6-7897B313E6EE}" type="datetimeFigureOut">
              <a:rPr lang="vi-VN"/>
              <a:pPr>
                <a:defRPr/>
              </a:pPr>
              <a:t>02/12/2011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9F36F-C064-4BB0-A161-3B2A387CD64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52EA20-062E-493D-92A3-E5D5C31EF0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524750" cy="5219700"/>
          </a:xfrm>
          <a:noFill/>
          <a:ln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Unit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4: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  <a:t>Using server side control to display data in ASP.NET</a:t>
            </a:r>
            <a:b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</a:br>
            <a:endParaRPr lang="en-US" sz="54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template with </a:t>
            </a:r>
            <a:r>
              <a:rPr lang="en-US" dirty="0" err="1"/>
              <a:t>listbound</a:t>
            </a:r>
            <a:r>
              <a:rPr lang="en-US" dirty="0"/>
              <a:t> control  </a:t>
            </a:r>
          </a:p>
          <a:p>
            <a:r>
              <a:rPr lang="en-US" dirty="0"/>
              <a:t>Practice with </a:t>
            </a:r>
            <a:r>
              <a:rPr lang="en-US" dirty="0" err="1"/>
              <a:t>DataList</a:t>
            </a:r>
            <a:r>
              <a:rPr lang="en-US" dirty="0"/>
              <a:t> control</a:t>
            </a:r>
          </a:p>
          <a:p>
            <a:r>
              <a:rPr lang="en-US" dirty="0"/>
              <a:t>Practice with Repeater control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Using Templates with List-Bound Controls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Displaying Data in the Repeater and DataList Controls</a:t>
            </a:r>
          </a:p>
          <a:p>
            <a:r>
              <a:rPr lang="en-US"/>
              <a:t>Using Templates</a:t>
            </a:r>
          </a:p>
          <a:p>
            <a:r>
              <a:rPr lang="en-US"/>
              <a:t>Demonstration: Using a DataList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XML Architecture in ASP.NET  </a:t>
            </a:r>
          </a:p>
          <a:p>
            <a:r>
              <a:rPr lang="en-US"/>
              <a:t>XML and the DataSet Object</a:t>
            </a:r>
          </a:p>
          <a:p>
            <a:r>
              <a:rPr lang="en-US"/>
              <a:t>Working with XML Data</a:t>
            </a:r>
          </a:p>
          <a:p>
            <a:r>
              <a:rPr lang="en-US"/>
              <a:t>Using the XML Web Server Control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46050"/>
            <a:ext cx="8189913" cy="841375"/>
          </a:xfrm>
        </p:spPr>
        <p:txBody>
          <a:bodyPr/>
          <a:lstStyle/>
          <a:p>
            <a:r>
              <a:rPr lang="en-US"/>
              <a:t>Displaying Data in the Repeater and DataList Controls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85800" y="4267200"/>
            <a:ext cx="7772400" cy="1343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1600">
                <a:latin typeface="Lucida Sans Typewriter" pitchFamily="49" charset="0"/>
              </a:rPr>
              <a:t>&lt;asp:Repeater id="repList" runat="server"&gt;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&lt;ItemTemplate&gt;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  &lt;%#DataBinder.Eval(Container.DataItem, "au_lname")%&gt;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&lt;/ItemTemplate&gt;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&lt;/asp:Repeater&gt; 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Create the control and bind it to a DataSet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Set custom properties</a:t>
            </a:r>
          </a:p>
          <a:p>
            <a:pPr marL="690563" lvl="1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r>
              <a:rPr lang="en-US" sz="2400"/>
              <a:t>Autoformat</a:t>
            </a:r>
          </a:p>
          <a:p>
            <a:pPr marL="690563" lvl="1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r>
              <a:rPr lang="en-US" sz="2400"/>
              <a:t>Columns (horizontal vs. vertical columns)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Display data in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914400" y="1143000"/>
            <a:ext cx="7242175" cy="5008563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44" name="Object 44"/>
          <p:cNvGraphicFramePr>
            <a:graphicFrameLocks noChangeAspect="1"/>
          </p:cNvGraphicFramePr>
          <p:nvPr/>
        </p:nvGraphicFramePr>
        <p:xfrm>
          <a:off x="2743200" y="1295400"/>
          <a:ext cx="3784600" cy="4840288"/>
        </p:xfrm>
        <a:graphic>
          <a:graphicData uri="http://schemas.openxmlformats.org/presentationml/2006/ole">
            <p:oleObj spid="_x0000_s24578" name="Bitmap Image" r:id="rId3" imgW="2523810" imgH="3228571" progId="PBrush">
              <p:embed/>
            </p:oleObj>
          </a:graphicData>
        </a:graphic>
      </p:graphicFrame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Templates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838200" y="1524000"/>
            <a:ext cx="412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838200" y="1709738"/>
            <a:ext cx="412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844550" y="5300663"/>
            <a:ext cx="1454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1981200" y="1600200"/>
            <a:ext cx="9144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81000" y="5791200"/>
            <a:ext cx="16002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FooterTemplate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04800" y="1400175"/>
            <a:ext cx="16764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HeaderTemplate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6400800" y="3733800"/>
            <a:ext cx="9906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1828800" y="2895600"/>
            <a:ext cx="1066800" cy="220980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 flipV="1">
            <a:off x="6324600" y="3200400"/>
            <a:ext cx="1012825" cy="62865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 flipV="1">
            <a:off x="6248400" y="2667000"/>
            <a:ext cx="1065213" cy="11557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 flipV="1">
            <a:off x="6248400" y="2133600"/>
            <a:ext cx="1087438" cy="17272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1828800" y="1905000"/>
            <a:ext cx="1066800" cy="99060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1828800" y="2895600"/>
            <a:ext cx="1143000" cy="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1981200" y="5943600"/>
            <a:ext cx="9144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1981200" y="4648200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1981200" y="2362200"/>
            <a:ext cx="990600" cy="2286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304800" y="2667000"/>
            <a:ext cx="15240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ItemTemplate</a:t>
            </a:r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1828800" y="2895600"/>
            <a:ext cx="1066800" cy="114300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 flipH="1">
            <a:off x="6324600" y="3886200"/>
            <a:ext cx="762000" cy="304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 flipH="1">
            <a:off x="6324600" y="3962400"/>
            <a:ext cx="762000" cy="7620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H="1">
            <a:off x="6324600" y="3962400"/>
            <a:ext cx="838200" cy="12954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7010400" y="3641725"/>
            <a:ext cx="19050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SeparatorTemplate</a:t>
            </a:r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 flipV="1">
            <a:off x="1981200" y="3352800"/>
            <a:ext cx="1066800" cy="1295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1981200" y="4724400"/>
            <a:ext cx="990600" cy="914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304800" y="4343400"/>
            <a:ext cx="1681163" cy="612775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AlternatingItemTemplate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/>
              <a:t>Demonstration: </a:t>
            </a:r>
            <a:r>
              <a:rPr lang="en-US">
                <a:solidFill>
                  <a:schemeClr val="tx1"/>
                </a:solidFill>
              </a:rPr>
              <a:t>Using a DataList Control</a:t>
            </a:r>
          </a:p>
        </p:txBody>
      </p:sp>
      <p:pic>
        <p:nvPicPr>
          <p:cNvPr id="49157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828800"/>
            <a:ext cx="56038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/>
              <a:t>Demonstration: </a:t>
            </a:r>
            <a:r>
              <a:rPr lang="en-US">
                <a:solidFill>
                  <a:schemeClr val="tx1"/>
                </a:solidFill>
              </a:rPr>
              <a:t>Using a Repeater Control</a:t>
            </a:r>
          </a:p>
        </p:txBody>
      </p:sp>
      <p:pic>
        <p:nvPicPr>
          <p:cNvPr id="115716" name="Picture 4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828800"/>
            <a:ext cx="56038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0</TotalTime>
  <Words>146</Words>
  <Application>Microsoft Office PowerPoint</Application>
  <PresentationFormat>On-screen Show (4:3)</PresentationFormat>
  <Paragraphs>41</Paragraphs>
  <Slides>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FSOFTTemplate-</vt:lpstr>
      <vt:lpstr>Bitmap Image</vt:lpstr>
      <vt:lpstr>Unit 4: Using server side control to display data in ASP.NET </vt:lpstr>
      <vt:lpstr>Overview</vt:lpstr>
      <vt:lpstr>Using Templates with List-Bound Controls</vt:lpstr>
      <vt:lpstr>Overview</vt:lpstr>
      <vt:lpstr>Displaying Data in the Repeater and DataList Controls</vt:lpstr>
      <vt:lpstr>Using Templates</vt:lpstr>
      <vt:lpstr>Demonstration: Using a DataList Control</vt:lpstr>
      <vt:lpstr>Demonstration: Using a Repeater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11: Using server side control to display data in ASP.NET </dc:title>
  <dc:creator>haipt</dc:creator>
  <cp:lastModifiedBy>haipt</cp:lastModifiedBy>
  <cp:revision>2</cp:revision>
  <dcterms:created xsi:type="dcterms:W3CDTF">2011-03-23T17:05:29Z</dcterms:created>
  <dcterms:modified xsi:type="dcterms:W3CDTF">2011-12-02T09:37:33Z</dcterms:modified>
</cp:coreProperties>
</file>