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61838" cy="6858000"/>
  <p:notesSz cx="6858000" cy="9144000"/>
  <p:custDataLst>
    <p:tags r:id="rId16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">
          <p15:clr>
            <a:srgbClr val="A4A3A4"/>
          </p15:clr>
        </p15:guide>
        <p15:guide id="2" orient="horz" pos="2640">
          <p15:clr>
            <a:srgbClr val="A4A3A4"/>
          </p15:clr>
        </p15:guide>
        <p15:guide id="3" orient="horz" pos="1872">
          <p15:clr>
            <a:srgbClr val="A4A3A4"/>
          </p15:clr>
        </p15:guide>
        <p15:guide id="4" orient="horz" pos="3792">
          <p15:clr>
            <a:srgbClr val="A4A3A4"/>
          </p15:clr>
        </p15:guide>
        <p15:guide id="5" pos="3831">
          <p15:clr>
            <a:srgbClr val="A4A3A4"/>
          </p15:clr>
        </p15:guide>
        <p15:guide id="6" pos="497">
          <p15:clr>
            <a:srgbClr val="A4A3A4"/>
          </p15:clr>
        </p15:guide>
        <p15:guide id="7" pos="11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69696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2" autoAdjust="0"/>
    <p:restoredTop sz="94516" autoAdjust="0"/>
  </p:normalViewPr>
  <p:slideViewPr>
    <p:cSldViewPr>
      <p:cViewPr varScale="1">
        <p:scale>
          <a:sx n="81" d="100"/>
          <a:sy n="81" d="100"/>
        </p:scale>
        <p:origin x="258" y="72"/>
      </p:cViewPr>
      <p:guideLst>
        <p:guide orient="horz" pos="1133"/>
        <p:guide orient="horz" pos="2640"/>
        <p:guide orient="horz" pos="1872"/>
        <p:guide orient="horz" pos="3792"/>
        <p:guide pos="3831"/>
        <p:guide pos="497"/>
        <p:guide pos="11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TechEd 2005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D1ED99E4-621F-4025-B469-7A707A48050C}" type="datetime8">
              <a:rPr lang="en-US"/>
              <a:pPr>
                <a:defRPr/>
              </a:pPr>
              <a:t>10/07/2015 12:51 PM</a:t>
            </a:fld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800" b="0">
                <a:effectLst/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2346A1D-5255-4687-A406-0C53C7F500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2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0A05C757-F853-436A-8956-8591CC7BA85C}" type="datetime8">
              <a:rPr lang="en-US"/>
              <a:pPr>
                <a:defRPr/>
              </a:pPr>
              <a:t>10/07/2015 12:51 PM</a:t>
            </a:fld>
            <a:endParaRPr lang="en-US"/>
          </a:p>
        </p:txBody>
      </p:sp>
      <p:sp>
        <p:nvSpPr>
          <p:cNvPr id="174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8938" y="685800"/>
            <a:ext cx="60801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567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800" b="0">
                <a:effectLst/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62625" y="8685213"/>
            <a:ext cx="109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F3536D76-45AC-4B5E-83BA-4D5D4489FC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4952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echEd05-contentlogotran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038" y="6081713"/>
            <a:ext cx="14128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4016" y="2147889"/>
            <a:ext cx="10337562" cy="420687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3018" y="4673601"/>
            <a:ext cx="10455802" cy="535531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0624368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5775" y="1420813"/>
            <a:ext cx="8697766" cy="221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99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0675" y="228600"/>
            <a:ext cx="2789200" cy="3406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4792" y="228600"/>
            <a:ext cx="3213187" cy="3406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7932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44" y="228600"/>
            <a:ext cx="11163132" cy="58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6743" y="1420813"/>
            <a:ext cx="11156797" cy="535531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25057488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0" y="838200"/>
            <a:ext cx="1216183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43" y="1143001"/>
            <a:ext cx="11156797" cy="2954655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/>
            </a:lvl1pPr>
            <a:lvl2pPr>
              <a:lnSpc>
                <a:spcPct val="150000"/>
              </a:lnSpc>
              <a:spcBef>
                <a:spcPts val="0"/>
              </a:spcBef>
              <a:defRPr/>
            </a:lvl2pPr>
            <a:lvl3pPr>
              <a:lnSpc>
                <a:spcPct val="150000"/>
              </a:lnSpc>
              <a:spcBef>
                <a:spcPts val="0"/>
              </a:spcBef>
              <a:defRPr/>
            </a:lvl3pPr>
            <a:lvl4pPr>
              <a:lnSpc>
                <a:spcPct val="150000"/>
              </a:lnSpc>
              <a:spcBef>
                <a:spcPts val="0"/>
              </a:spcBef>
              <a:defRPr/>
            </a:lvl4pPr>
            <a:lvl5pPr>
              <a:lnSpc>
                <a:spcPct val="15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646331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664250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744" y="1420813"/>
            <a:ext cx="5477050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491" y="1420813"/>
            <a:ext cx="5477050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01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5909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171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171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724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797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8366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22344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9661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78842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6413" y="228600"/>
            <a:ext cx="111633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6413" y="1420813"/>
            <a:ext cx="1115695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1" descr="TechEd05-contentlogotrans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038" y="6081713"/>
            <a:ext cx="14128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3" r:id="rId3"/>
    <p:sldLayoutId id="2147483734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488950" indent="-4889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60438" indent="-4699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49375" indent="-3873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711325" indent="-3603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90738" indent="-3619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47938" indent="-3619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005138" indent="-3619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62338" indent="-3619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919538" indent="-3619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media/media_playerref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438" y="1993900"/>
            <a:ext cx="10337800" cy="15890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smtClean="0"/>
              <a:t>Demo Display Video </a:t>
            </a:r>
            <a:br>
              <a:rPr lang="en-US" sz="5400" smtClean="0"/>
            </a:br>
            <a:r>
              <a:rPr lang="en-US" sz="5400" smtClean="0"/>
              <a:t>in ASP.NET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52488" y="4673600"/>
            <a:ext cx="10456862" cy="5349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Các tham số Windows Media Player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4038" y="1412875"/>
          <a:ext cx="7804150" cy="4216400"/>
        </p:xfrm>
        <a:graphic>
          <a:graphicData uri="http://schemas.openxmlformats.org/drawingml/2006/table">
            <a:tbl>
              <a:tblPr/>
              <a:tblGrid>
                <a:gridCol w="2601383"/>
                <a:gridCol w="1994395"/>
                <a:gridCol w="3208372"/>
              </a:tblGrid>
              <a:tr h="19863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CursorType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false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3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CurrentPosition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3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CurrentMarker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false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3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DefaultFrame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0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DisplayBackColor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false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3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DisplayForeColor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16777215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3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DisplayMode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false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3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DisplaySize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false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3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Enabled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2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EnableContextMenu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EnablePositionControls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EnableFullScreenControls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false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3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EnableTracker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57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Filename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i="1">
                          <a:latin typeface="verdana"/>
                        </a:rPr>
                        <a:t>URL</a:t>
                      </a:r>
                      <a:endParaRPr lang="en-US" sz="1200">
                        <a:latin typeface="verdana"/>
                      </a:endParaRP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The URL of the file to play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3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InvokeURLs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3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Language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3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Mute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false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3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PlayCount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1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3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PreviewMode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false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0474" marR="10474" marT="7875" marB="78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3519" marR="33519" marT="12601" marB="12601"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3519" marR="33519" marT="12601" marB="12601"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3519" marR="33519" marT="12601" marB="12601"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4429" name="Rectangle 1"/>
          <p:cNvSpPr>
            <a:spLocks noChangeArrowheads="1"/>
          </p:cNvSpPr>
          <p:nvPr/>
        </p:nvSpPr>
        <p:spPr bwMode="auto">
          <a:xfrm>
            <a:off x="0" y="0"/>
            <a:ext cx="184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2400" b="0">
                <a:latin typeface="Times New Roman" panose="02020603050405020304" pitchFamily="18" charset="0"/>
              </a:rPr>
              <a:t/>
            </a:r>
            <a:br>
              <a:rPr lang="en-US" sz="2400" b="0">
                <a:latin typeface="Times New Roman" panose="02020603050405020304" pitchFamily="18" charset="0"/>
              </a:rPr>
            </a:br>
            <a:endParaRPr 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Các tham số Windows Media Player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22438" y="1309688"/>
          <a:ext cx="8108950" cy="5014912"/>
        </p:xfrm>
        <a:graphic>
          <a:graphicData uri="http://schemas.openxmlformats.org/drawingml/2006/table">
            <a:tbl>
              <a:tblPr/>
              <a:tblGrid>
                <a:gridCol w="3207938"/>
                <a:gridCol w="993086"/>
                <a:gridCol w="3907927"/>
              </a:tblGrid>
              <a:tr h="20406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Rate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1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6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SelectionStart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6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SelectionEnd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4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SendOpenStateChangeEvents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4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SendWarningEvents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4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SendErrorEvents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4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SendKeyboardEvents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false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4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SendMouseClickEvents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false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4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SendMouseMoveEvents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false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4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SendPlayStateChangeEvents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4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ShowCaptioning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false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613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ShowControls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Sets if the player controls should show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613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ShowAudioControls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Sets if the audio controls should show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53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ShowDisplay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false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Sets if the display should show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53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ShowGotoBar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false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Sets if the GotoBar should show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4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ShowPositionControls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6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ShowStatusBar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false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6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ShowTracker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4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TransparantAtStart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false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46">
                <a:tc>
                  <a:txBody>
                    <a:bodyPr/>
                    <a:lstStyle/>
                    <a:p>
                      <a:pPr fontAlgn="t"/>
                      <a:r>
                        <a:rPr lang="en-US" sz="1200" smtClean="0">
                          <a:latin typeface="verdana"/>
                        </a:rPr>
                        <a:t>…..</a:t>
                      </a:r>
                      <a:endParaRPr lang="en-US" sz="1200">
                        <a:latin typeface="verdana"/>
                      </a:endParaRP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>
                        <a:latin typeface="verdana"/>
                      </a:endParaRP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>
                        <a:latin typeface="verdana"/>
                      </a:endParaRPr>
                    </a:p>
                  </a:txBody>
                  <a:tcPr marL="5944" marR="5944" marT="4468" marB="446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449" name="Rectangle 1"/>
          <p:cNvSpPr>
            <a:spLocks noChangeArrowheads="1"/>
          </p:cNvSpPr>
          <p:nvPr/>
        </p:nvSpPr>
        <p:spPr bwMode="auto">
          <a:xfrm>
            <a:off x="0" y="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Bài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3" y="1420813"/>
            <a:ext cx="11156950" cy="1570037"/>
          </a:xfrm>
        </p:spPr>
        <p:txBody>
          <a:bodyPr/>
          <a:lstStyle/>
          <a:p>
            <a:pPr>
              <a:defRPr/>
            </a:pPr>
            <a:r>
              <a:rPr lang="en-US" smtClean="0"/>
              <a:t>Tạo một custom control </a:t>
            </a:r>
            <a:r>
              <a:rPr lang="vi-VN" smtClean="0"/>
              <a:t>để</a:t>
            </a:r>
            <a:r>
              <a:rPr lang="en-US" smtClean="0"/>
              <a:t> play các file flash.</a:t>
            </a:r>
          </a:p>
          <a:p>
            <a:pPr>
              <a:defRPr/>
            </a:pPr>
            <a:r>
              <a:rPr lang="en-US" smtClean="0"/>
              <a:t>Viết ứng dụng demo chạy các file 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3" y="1420813"/>
            <a:ext cx="11156950" cy="350837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Tạo VideoPlaying Control </a:t>
            </a:r>
          </a:p>
          <a:p>
            <a:pPr lvl="1" eaLnBrk="1" hangingPunct="1">
              <a:defRPr/>
            </a:pPr>
            <a:r>
              <a:rPr lang="en-US" smtClean="0"/>
              <a:t>Dạng custom control</a:t>
            </a:r>
          </a:p>
          <a:p>
            <a:pPr lvl="1" eaLnBrk="1" hangingPunct="1">
              <a:defRPr/>
            </a:pPr>
            <a:r>
              <a:rPr lang="en-US" smtClean="0"/>
              <a:t>Sử dụng ActiveX: </a:t>
            </a:r>
            <a:r>
              <a:rPr lang="en-US" smtClean="0">
                <a:solidFill>
                  <a:srgbClr val="FFFF00"/>
                </a:solidFill>
              </a:rPr>
              <a:t>Windows Media Player</a:t>
            </a:r>
          </a:p>
          <a:p>
            <a:pPr eaLnBrk="1" hangingPunct="1">
              <a:defRPr/>
            </a:pPr>
            <a:r>
              <a:rPr lang="en-US" smtClean="0"/>
              <a:t>Demo ASP.NET App sử dụng VideoPlaying Control</a:t>
            </a:r>
          </a:p>
          <a:p>
            <a:pPr lvl="1" eaLnBrk="1" hangingPunct="1">
              <a:defRPr/>
            </a:pPr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1925638" y="5334000"/>
            <a:ext cx="8310562" cy="533400"/>
          </a:xfrm>
          <a:prstGeom prst="roundRect">
            <a:avLst/>
          </a:prstGeom>
          <a:gradFill rotWithShape="0">
            <a:gsLst>
              <a:gs pos="0">
                <a:schemeClr val="accent2">
                  <a:gamma/>
                  <a:shade val="56078"/>
                  <a:invGamma/>
                  <a:alpha val="1000"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Tạo VideoPlaying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3" y="1420813"/>
            <a:ext cx="11156950" cy="37861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Tạo Custom Control tên VideoPlayer</a:t>
            </a:r>
          </a:p>
          <a:p>
            <a:pPr lvl="1" eaLnBrk="1" hangingPunct="1">
              <a:defRPr/>
            </a:pPr>
            <a:r>
              <a:rPr lang="en-US" smtClean="0"/>
              <a:t>Có một thuộc tính string: UrlFile</a:t>
            </a:r>
          </a:p>
          <a:p>
            <a:pPr lvl="2" eaLnBrk="1" hangingPunct="1">
              <a:defRPr/>
            </a:pPr>
            <a:r>
              <a:rPr lang="en-US" smtClean="0"/>
              <a:t>URL của file video</a:t>
            </a:r>
          </a:p>
          <a:p>
            <a:pPr lvl="1" eaLnBrk="1" hangingPunct="1">
              <a:defRPr/>
            </a:pPr>
            <a:r>
              <a:rPr lang="en-US" smtClean="0"/>
              <a:t>Override ph</a:t>
            </a:r>
            <a:r>
              <a:rPr lang="vi-VN" smtClean="0"/>
              <a:t>ươ</a:t>
            </a:r>
            <a:r>
              <a:rPr lang="en-US" smtClean="0"/>
              <a:t>ng thức </a:t>
            </a:r>
            <a:r>
              <a:rPr lang="en-US" smtClean="0">
                <a:solidFill>
                  <a:srgbClr val="FFFF00"/>
                </a:solidFill>
              </a:rPr>
              <a:t>RenderContents</a:t>
            </a:r>
          </a:p>
          <a:p>
            <a:pPr lvl="2" eaLnBrk="1" hangingPunct="1">
              <a:defRPr/>
            </a:pPr>
            <a:r>
              <a:rPr lang="en-US" smtClean="0"/>
              <a:t>Sử dụng Windows Media Player ActiveX</a:t>
            </a:r>
          </a:p>
          <a:p>
            <a:pPr lvl="2" eaLnBrk="1" hangingPunct="1">
              <a:defRPr/>
            </a:pPr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1114425" y="5410200"/>
            <a:ext cx="100345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clsid:22D6F312-B0F6-11D0-94AB-0080C74C7E95</a:t>
            </a:r>
          </a:p>
        </p:txBody>
      </p:sp>
      <p:sp>
        <p:nvSpPr>
          <p:cNvPr id="5" name="Rectangle 4"/>
          <p:cNvSpPr/>
          <p:nvPr/>
        </p:nvSpPr>
        <p:spPr>
          <a:xfrm>
            <a:off x="6908800" y="4991100"/>
            <a:ext cx="3370263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Media Player 6.4</a:t>
            </a:r>
          </a:p>
        </p:txBody>
      </p:sp>
      <p:sp>
        <p:nvSpPr>
          <p:cNvPr id="7" name="Rectangle 6"/>
          <p:cNvSpPr/>
          <p:nvPr/>
        </p:nvSpPr>
        <p:spPr>
          <a:xfrm>
            <a:off x="2330450" y="6172200"/>
            <a:ext cx="9020175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hlinkClick r:id="rId2"/>
              </a:rPr>
              <a:t>http://www.w3schools.com/media/media_playerref.asp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Tạo VideoPlayer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3" y="1420813"/>
            <a:ext cx="11156950" cy="83026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Tạo thuộc tính UrlFile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2514600"/>
            <a:ext cx="59404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8013" y="3886200"/>
            <a:ext cx="26495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Tên Custom Control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938463" y="3048000"/>
            <a:ext cx="3143250" cy="838200"/>
          </a:xfrm>
          <a:prstGeom prst="straightConnector1">
            <a:avLst/>
          </a:prstGeom>
          <a:gradFill rotWithShape="0">
            <a:gsLst>
              <a:gs pos="0">
                <a:schemeClr val="accent2">
                  <a:gamma/>
                  <a:shade val="56078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520825" y="5638800"/>
            <a:ext cx="4249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Property chứa URL của file Video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 flipH="1" flipV="1">
            <a:off x="5711825" y="4787900"/>
            <a:ext cx="1447800" cy="101600"/>
          </a:xfrm>
          <a:prstGeom prst="straightConnector1">
            <a:avLst/>
          </a:prstGeom>
          <a:gradFill rotWithShape="0">
            <a:gsLst>
              <a:gs pos="0">
                <a:schemeClr val="accent2">
                  <a:gamma/>
                  <a:shade val="56078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Tạo VideoPlayer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3" y="1143000"/>
            <a:ext cx="11156950" cy="830263"/>
          </a:xfrm>
        </p:spPr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00200"/>
            <a:ext cx="100345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05750" y="4419600"/>
            <a:ext cx="2938463" cy="101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Những option này có thể tạo thuộc tính </a:t>
            </a:r>
            <a:r>
              <a:rPr lang="vi-VN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custom lại</a:t>
            </a:r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 bwMode="auto">
          <a:xfrm rot="16200000" flipV="1">
            <a:off x="7334251" y="2379662"/>
            <a:ext cx="685800" cy="3394075"/>
          </a:xfrm>
          <a:prstGeom prst="straightConnector1">
            <a:avLst/>
          </a:prstGeom>
          <a:gradFill rotWithShape="0">
            <a:gsLst>
              <a:gs pos="0">
                <a:schemeClr val="accent2">
                  <a:gamma/>
                  <a:shade val="56078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5" idx="0"/>
          </p:cNvCxnSpPr>
          <p:nvPr/>
        </p:nvCxnSpPr>
        <p:spPr bwMode="auto">
          <a:xfrm rot="16200000" flipV="1">
            <a:off x="7131051" y="2176462"/>
            <a:ext cx="990600" cy="3495675"/>
          </a:xfrm>
          <a:prstGeom prst="straightConnector1">
            <a:avLst/>
          </a:prstGeom>
          <a:gradFill rotWithShape="0">
            <a:gsLst>
              <a:gs pos="0">
                <a:schemeClr val="accent2">
                  <a:gamma/>
                  <a:shade val="56078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5" idx="0"/>
          </p:cNvCxnSpPr>
          <p:nvPr/>
        </p:nvCxnSpPr>
        <p:spPr bwMode="auto">
          <a:xfrm rot="16200000" flipV="1">
            <a:off x="7168357" y="2213768"/>
            <a:ext cx="1219200" cy="3192463"/>
          </a:xfrm>
          <a:prstGeom prst="straightConnector1">
            <a:avLst/>
          </a:prstGeom>
          <a:gradFill rotWithShape="0">
            <a:gsLst>
              <a:gs pos="0">
                <a:schemeClr val="accent2">
                  <a:gamma/>
                  <a:shade val="56078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Tạo VideoPlayer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3" y="1420813"/>
            <a:ext cx="11156950" cy="295433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Buil control</a:t>
            </a:r>
          </a:p>
          <a:p>
            <a:pPr lvl="1" eaLnBrk="1" hangingPunct="1">
              <a:defRPr/>
            </a:pPr>
            <a:r>
              <a:rPr lang="en-US" smtClean="0"/>
              <a:t>Kết xuất file: DLL</a:t>
            </a:r>
          </a:p>
          <a:p>
            <a:pPr eaLnBrk="1" hangingPunct="1">
              <a:defRPr/>
            </a:pPr>
            <a:r>
              <a:rPr lang="en-US" smtClean="0"/>
              <a:t>Có thể sử dụng control này </a:t>
            </a:r>
            <a:r>
              <a:rPr lang="vi-VN" smtClean="0"/>
              <a:t>để</a:t>
            </a:r>
            <a:r>
              <a:rPr lang="en-US" smtClean="0"/>
              <a:t> hiển thị video trong các ứng dụng web khác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Demo Video Player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3" y="1420813"/>
            <a:ext cx="11156950" cy="304641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Tạo Web App</a:t>
            </a:r>
          </a:p>
          <a:p>
            <a:pPr eaLnBrk="1" hangingPunct="1">
              <a:defRPr/>
            </a:pPr>
            <a:r>
              <a:rPr lang="en-US" smtClean="0"/>
              <a:t>Import Custom Control vào ToolBox</a:t>
            </a:r>
          </a:p>
          <a:p>
            <a:pPr eaLnBrk="1" hangingPunct="1">
              <a:defRPr/>
            </a:pPr>
            <a:r>
              <a:rPr lang="en-US" smtClean="0"/>
              <a:t>Kéo thả VideoPlayer vào WebForm</a:t>
            </a:r>
          </a:p>
          <a:p>
            <a:pPr eaLnBrk="1" hangingPunct="1">
              <a:defRPr/>
            </a:pPr>
            <a:r>
              <a:rPr lang="en-US" smtClean="0"/>
              <a:t>Thiết lập UrlFile cần xem.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8075" y="4495800"/>
            <a:ext cx="3321050" cy="1446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Demo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Demo Video Player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3" y="1420813"/>
            <a:ext cx="11156950" cy="830262"/>
          </a:xfrm>
        </p:spPr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50" y="1143000"/>
            <a:ext cx="68929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413" y="228600"/>
            <a:ext cx="11163300" cy="5905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Các tham số Windows Media Player</a:t>
            </a:r>
          </a:p>
        </p:txBody>
      </p:sp>
      <p:sp>
        <p:nvSpPr>
          <p:cNvPr id="13315" name="Rectangle 1"/>
          <p:cNvSpPr>
            <a:spLocks noChangeArrowheads="1"/>
          </p:cNvSpPr>
          <p:nvPr/>
        </p:nvSpPr>
        <p:spPr bwMode="auto">
          <a:xfrm>
            <a:off x="0" y="0"/>
            <a:ext cx="184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2400" b="0">
                <a:latin typeface="Times New Roman" panose="02020603050405020304" pitchFamily="18" charset="0"/>
              </a:rPr>
              <a:t/>
            </a:r>
            <a:br>
              <a:rPr lang="en-US" sz="2400" b="0">
                <a:latin typeface="Times New Roman" panose="02020603050405020304" pitchFamily="18" charset="0"/>
              </a:rPr>
            </a:br>
            <a:endParaRPr 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824038" y="1676400"/>
          <a:ext cx="7761287" cy="4114800"/>
        </p:xfrm>
        <a:graphic>
          <a:graphicData uri="http://schemas.openxmlformats.org/drawingml/2006/table">
            <a:tbl>
              <a:tblPr/>
              <a:tblGrid>
                <a:gridCol w="3104513"/>
                <a:gridCol w="1164194"/>
                <a:gridCol w="3492580"/>
              </a:tblGrid>
              <a:tr h="23872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0000"/>
                          </a:solidFill>
                          <a:latin typeface="verdana"/>
                        </a:rPr>
                        <a:t>Parameter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0000"/>
                          </a:solidFill>
                          <a:latin typeface="verdana"/>
                        </a:rPr>
                        <a:t>Default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23872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AudioStream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2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AutoSize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48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AutoStart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Sets if the player should start automatically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48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AnimationAtStart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Sets if an animation should show while the file loads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2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AllowScan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2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AllowChangeDisplaySize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2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AutoRewind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false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2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Balance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false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2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BaseURL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2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BufferingTime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5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2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CaptioningID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 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6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ClickToPlay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true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latin typeface="verdana"/>
                        </a:rPr>
                        <a:t>Sets if the player should start when the user clicks in the play area</a:t>
                      </a:r>
                    </a:p>
                  </a:txBody>
                  <a:tcPr marL="12941" marR="12941" marT="9730" marB="9730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374" name="Rectangle 2"/>
          <p:cNvSpPr>
            <a:spLocks noChangeArrowheads="1"/>
          </p:cNvSpPr>
          <p:nvPr/>
        </p:nvSpPr>
        <p:spPr bwMode="auto">
          <a:xfrm>
            <a:off x="0" y="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6/6/2005 1:25:07 PM&quot;&gt;&lt;Slide id=&quot;282&quot; dur=&quot;109.641&quot;/&gt;&lt;Slide id=&quot;285&quot; dur=&quot;533.156&quot;/&gt;&lt;Slide id=&quot;282&quot; dur=&quot;1.781&quot;/&gt;&lt;Slide id=&quot;285&quot; dur=&quot;.906&quot;/&gt;&lt;Slide id=&quot;286&quot; dur=&quot;1.469&quot;/&gt;&lt;Slide id=&quot;345&quot; dur=&quot;201.625&quot;/&gt;&lt;Slide id=&quot;286&quot; dur=&quot;2.25&quot;/&gt;&lt;Slide id=&quot;345&quot; dur=&quot;1.063&quot;/&gt;&lt;Slide id=&quot;346&quot; dur=&quot;146.437&quot;/&gt;&lt;Slide id=&quot;347&quot; dur=&quot;20.703&quot;/&gt;&lt;Slide id=&quot;348&quot; dur=&quot;43.782&quot;/&gt;&lt;Slide id=&quot;349&quot; dur=&quot;37.046&quot;/&gt;&lt;Slide id=&quot;350&quot; dur=&quot;13.657&quot;/&gt;&lt;Slide id=&quot;351&quot; dur=&quot;26.703&quot;/&gt;&lt;Slide id=&quot;390&quot; dur=&quot;25.953&quot;/&gt;&lt;Slide id=&quot;353&quot; dur=&quot;27.609&quot;/&gt;&lt;Slide id=&quot;360&quot; dur=&quot;71.641&quot;/&gt;&lt;Slide id=&quot;359&quot; dur=&quot;67.344&quot;/&gt;&lt;Slide id=&quot;385&quot; dur=&quot;127.109&quot;/&gt;&lt;Slide id=&quot;355&quot; dur=&quot;52.969&quot;/&gt;&lt;Slide id=&quot;358&quot; dur=&quot;63.125&quot;/&gt;&lt;Slide id=&quot;301&quot; dur=&quot;312.187&quot;/&gt;&lt;Slide id=&quot;391&quot; dur=&quot;84.266&quot;/&gt;&lt;Slide id=&quot;363&quot; dur=&quot;34.672&quot;/&gt;&lt;Slide id=&quot;364&quot; dur=&quot;11.437&quot;/&gt;&lt;Slide id=&quot;365&quot; dur=&quot;76.782&quot;/&gt;&lt;Slide id=&quot;392&quot; dur=&quot;70.406&quot;/&gt;&lt;Slide id=&quot;367&quot; dur=&quot;86.515&quot;/&gt;&lt;Slide id=&quot;368&quot; dur=&quot;91&quot;/&gt;&lt;Slide id=&quot;369&quot; dur=&quot;46.032&quot;/&gt;&lt;Slide id=&quot;370&quot; dur=&quot;39.609&quot;/&gt;&lt;Slide id=&quot;371&quot; dur=&quot;42.703&quot;/&gt;&lt;Slide id=&quot;393&quot; dur=&quot;39.344&quot;/&gt;&lt;Slide id=&quot;309&quot; dur=&quot;327.359&quot;/&gt;&lt;Slide id=&quot;373&quot; dur=&quot;172.578&quot;/&gt;&lt;Slide id=&quot;374&quot; dur=&quot;32.25&quot;/&gt;&lt;Slide id=&quot;375&quot; dur=&quot;14.532&quot;/&gt;&lt;Slide id=&quot;394&quot; dur=&quot;37.015&quot;/&gt;&lt;Slide id=&quot;377&quot; dur=&quot;9.828&quot;/&gt;&lt;Slide id=&quot;378&quot; dur=&quot;10.11&quot;/&gt;&lt;Slide id=&quot;379&quot; dur=&quot;28.484&quot;/&gt;&lt;Slide id=&quot;383&quot; dur=&quot;39.203&quot;/&gt;&lt;Slide id=&quot;382&quot; dur=&quot;43.875&quot;/&gt;&lt;Slide id=&quot;384&quot; dur=&quot;48.766&quot;/&gt;&lt;Slide id=&quot;321&quot; dur=&quot;210.797&quot;/&gt;&lt;Slide id=&quot;322&quot; dur=&quot;285.578&quot;/&gt;&lt;Slide id=&quot;323&quot; dur=&quot;31.687&quot;/&gt;&lt;Slide id=&quot;324&quot; dur=&quot;58.704&quot;/&gt;&lt;Slide id=&quot;325&quot; dur=&quot;61.156&quot;/&gt;&lt;Slide id=&quot;326&quot; dur=&quot;71.297&quot;/&gt;&lt;Slide id=&quot;329&quot; dur=&quot;19.359&quot;/&gt;&lt;Slide id=&quot;330&quot; dur=&quot;12.969&quot;/&gt;&lt;Slide id=&quot;331&quot; dur=&quot;16.703&quot;/&gt;&lt;Slide id=&quot;332&quot; dur=&quot;179.266&quot;/&gt;&lt;Slide id=&quot;333&quot; dur=&quot;34.453&quot;/&gt;&lt;Slide id=&quot;386&quot; dur=&quot;46.187&quot;/&gt;&lt;Slide id=&quot;387&quot; dur=&quot;56.938&quot;/&gt;&lt;Slide id=&quot;334&quot; dur=&quot;60.031&quot;/&gt;&lt;Slide id=&quot;335&quot; dur=&quot;85.922&quot;/&gt;&lt;Slide id=&quot;336&quot; dur=&quot;31.328&quot;/&gt;&lt;Slide id=&quot;395&quot; dur=&quot;24.391&quot;/&gt;&lt;Slide id=&quot;338&quot; dur=&quot;70.5&quot;/&gt;&lt;Slide id=&quot;388&quot; dur=&quot;17.562&quot;/&gt;&lt;Slide id=&quot;339&quot; dur=&quot;14.828&quot;/&gt;&lt;Slide id=&quot;389&quot; dur=&quot;19.188&quot;/&gt;&lt;Slide id=&quot;341&quot; dur=&quot;476.968&quot;/&gt;&lt;Slide id=&quot;342&quot; dur=&quot;12.188&quot;/&gt;&lt;Slide id=&quot;341&quot; dur=&quot;47.594&quot;/&gt;&lt;/Timings&gt;&lt;/WMTools&gt;"/>
</p:tagLst>
</file>

<file path=ppt/theme/theme1.xml><?xml version="1.0" encoding="utf-8"?>
<a:theme xmlns:a="http://schemas.openxmlformats.org/drawingml/2006/main" name="TechEd 2005">
  <a:themeElements>
    <a:clrScheme name="TechEd 2005 1">
      <a:dk1>
        <a:srgbClr val="000000"/>
      </a:dk1>
      <a:lt1>
        <a:srgbClr val="FFFFFF"/>
      </a:lt1>
      <a:dk2>
        <a:srgbClr val="024684"/>
      </a:dk2>
      <a:lt2>
        <a:srgbClr val="FFCC29"/>
      </a:lt2>
      <a:accent1>
        <a:srgbClr val="FCEB98"/>
      </a:accent1>
      <a:accent2>
        <a:srgbClr val="FA7438"/>
      </a:accent2>
      <a:accent3>
        <a:srgbClr val="AAB0C2"/>
      </a:accent3>
      <a:accent4>
        <a:srgbClr val="DADADA"/>
      </a:accent4>
      <a:accent5>
        <a:srgbClr val="FDF3CA"/>
      </a:accent5>
      <a:accent6>
        <a:srgbClr val="E36832"/>
      </a:accent6>
      <a:hlink>
        <a:srgbClr val="66CC66"/>
      </a:hlink>
      <a:folHlink>
        <a:srgbClr val="6699FF"/>
      </a:folHlink>
    </a:clrScheme>
    <a:fontScheme name="TechEd 20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56078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5607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56078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5607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TechEd 2005 1">
        <a:dk1>
          <a:srgbClr val="000000"/>
        </a:dk1>
        <a:lt1>
          <a:srgbClr val="FFFFFF"/>
        </a:lt1>
        <a:dk2>
          <a:srgbClr val="024684"/>
        </a:dk2>
        <a:lt2>
          <a:srgbClr val="FFCC29"/>
        </a:lt2>
        <a:accent1>
          <a:srgbClr val="FCEB98"/>
        </a:accent1>
        <a:accent2>
          <a:srgbClr val="FA7438"/>
        </a:accent2>
        <a:accent3>
          <a:srgbClr val="AAB0C2"/>
        </a:accent3>
        <a:accent4>
          <a:srgbClr val="DADADA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962</TotalTime>
  <Words>350</Words>
  <Application>Microsoft Office PowerPoint</Application>
  <PresentationFormat>Custom</PresentationFormat>
  <Paragraphs>194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Wingdings</vt:lpstr>
      <vt:lpstr>Times New Roman</vt:lpstr>
      <vt:lpstr>Verdana</vt:lpstr>
      <vt:lpstr>TechEd 2005</vt:lpstr>
      <vt:lpstr>Demo Display Video  in ASP.NET</vt:lpstr>
      <vt:lpstr>Nội dung</vt:lpstr>
      <vt:lpstr>Tạo VideoPlaying Control</vt:lpstr>
      <vt:lpstr>Tạo VideoPlayer Control</vt:lpstr>
      <vt:lpstr>Tạo VideoPlayer Control</vt:lpstr>
      <vt:lpstr>Tạo VideoPlayer Control</vt:lpstr>
      <vt:lpstr>Demo Video Player Control</vt:lpstr>
      <vt:lpstr>Demo Video Player Control</vt:lpstr>
      <vt:lpstr>Các tham số Windows Media Player</vt:lpstr>
      <vt:lpstr>Các tham số Windows Media Player</vt:lpstr>
      <vt:lpstr>Các tham số Windows Media Player</vt:lpstr>
      <vt:lpstr>Bài tập</vt:lpstr>
    </vt:vector>
  </TitlesOfParts>
  <Manager/>
  <Company>Wintellect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WEB321: ASP.NET 2.0: A Look Inside Membership, Role Management, and Profiles in ASP.NET 2.0</dc:title>
  <dc:subject>Tech-Ed 2005</dc:subject>
  <dc:creator>Jeff Prosise</dc:creator>
  <dc:description>Template design: Heather Tall, Slidework_x000d_
Formatter:_x000d_
Event Date: June 6-10, 2005_x000d_
Event Location: Orlando, FL_x000d_
Speech Length:_x000d_
Audience:_x000d_
Key Topics:</dc:description>
  <cp:lastModifiedBy>anhdung</cp:lastModifiedBy>
  <cp:revision>133</cp:revision>
  <dcterms:created xsi:type="dcterms:W3CDTF">2005-03-09T18:00:47Z</dcterms:created>
  <dcterms:modified xsi:type="dcterms:W3CDTF">2015-07-10T05:51:29Z</dcterms:modified>
</cp:coreProperties>
</file>