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9"/>
  </p:notesMasterIdLst>
  <p:handoutMasterIdLst>
    <p:handoutMasterId r:id="rId20"/>
  </p:handoutMasterIdLst>
  <p:sldIdLst>
    <p:sldId id="278" r:id="rId2"/>
    <p:sldId id="279" r:id="rId3"/>
    <p:sldId id="299" r:id="rId4"/>
    <p:sldId id="300" r:id="rId5"/>
    <p:sldId id="301" r:id="rId6"/>
    <p:sldId id="303" r:id="rId7"/>
    <p:sldId id="302" r:id="rId8"/>
    <p:sldId id="304" r:id="rId9"/>
    <p:sldId id="305" r:id="rId10"/>
    <p:sldId id="306" r:id="rId11"/>
    <p:sldId id="308" r:id="rId12"/>
    <p:sldId id="307" r:id="rId13"/>
    <p:sldId id="309" r:id="rId14"/>
    <p:sldId id="310" r:id="rId15"/>
    <p:sldId id="311" r:id="rId16"/>
    <p:sldId id="312" r:id="rId17"/>
    <p:sldId id="298" r:id="rId18"/>
  </p:sldIdLst>
  <p:sldSz cx="12161838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58023"/>
    <a:srgbClr val="480000"/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718" autoAdjust="0"/>
  </p:normalViewPr>
  <p:slideViewPr>
    <p:cSldViewPr>
      <p:cViewPr varScale="1">
        <p:scale>
          <a:sx n="81" d="100"/>
          <a:sy n="81" d="100"/>
        </p:scale>
        <p:origin x="276" y="72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2D84490-C9F3-48E6-AEE9-C6F061D7B4A5}" type="datetimeFigureOut">
              <a:rPr lang="en-US"/>
              <a:pPr>
                <a:defRPr/>
              </a:pPr>
              <a:t>10/07/2015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49CA3D8-7B51-4F9D-9159-AE598A1DA8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6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F93C23-1850-490E-837C-D56AB8622495}" type="datetimeFigureOut">
              <a:rPr lang="en-US"/>
              <a:pPr>
                <a:defRPr/>
              </a:pPr>
              <a:t>10/07/2015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638" y="768350"/>
            <a:ext cx="68040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6DAE320-D276-443F-BC0A-9E3775907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6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6183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87313" y="69850"/>
            <a:ext cx="11987212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38" y="1449388"/>
            <a:ext cx="11996737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138" y="1397000"/>
            <a:ext cx="11996737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138" y="2976563"/>
            <a:ext cx="11996737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2927" y="3200400"/>
            <a:ext cx="8513287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8092" y="1505933"/>
            <a:ext cx="10945654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C9347-C715-4419-9D8F-DD1C2B7B79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7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47294-ED33-4784-82C2-5431BBC64B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3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3" y="274644"/>
            <a:ext cx="267560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6184" y="274643"/>
            <a:ext cx="73984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1E6A7-042C-4793-A93B-52B3DC5E71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6184" y="1447800"/>
            <a:ext cx="10337562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493AA-B090-43A7-9C3C-CA534016106A}" type="datetimeFigureOut">
              <a:rPr lang="en-US"/>
              <a:pPr>
                <a:defRPr/>
              </a:pPr>
              <a:t>10/07/2015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A841D-7D6D-45BA-B709-3500AA2F87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1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6183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86869" y="69758"/>
            <a:ext cx="11988098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93663" y="2376488"/>
            <a:ext cx="11987212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663" y="2341563"/>
            <a:ext cx="11987212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488" y="2468563"/>
            <a:ext cx="11990387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952503"/>
            <a:ext cx="10337562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547938"/>
            <a:ext cx="10337562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3625" y="6172200"/>
            <a:ext cx="53213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3675" y="6208713"/>
            <a:ext cx="608013" cy="457200"/>
          </a:xfrm>
        </p:spPr>
        <p:txBody>
          <a:bodyPr/>
          <a:lstStyle>
            <a:lvl1pPr>
              <a:defRPr/>
            </a:lvl1pPr>
          </a:lstStyle>
          <a:p>
            <a:fld id="{A696E526-9825-462F-AB2D-E215E6C06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9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6184" y="1447800"/>
            <a:ext cx="4986354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62325" y="1447800"/>
            <a:ext cx="4986354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A0415-6DD8-47AC-BEE4-D0274E313D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184" y="273050"/>
            <a:ext cx="1033756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184" y="1447800"/>
            <a:ext cx="4966084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587662" y="1447800"/>
            <a:ext cx="4966084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6184" y="2247900"/>
            <a:ext cx="4966084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587662" y="2247900"/>
            <a:ext cx="4966084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679BF-A601-4310-9051-75BCFB611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8B459-660E-4DE0-A01C-E9C163944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19246-42D1-42DB-B6D9-C2D2CF84DC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3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61838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84138" y="69850"/>
            <a:ext cx="11988800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184" y="273050"/>
            <a:ext cx="10337562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6184" y="1600200"/>
            <a:ext cx="2533716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52597" y="1600200"/>
            <a:ext cx="7601149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FBB09-4443-4161-95E9-D1912FC833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8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90488" y="4683125"/>
            <a:ext cx="11980862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8" y="4649788"/>
            <a:ext cx="11980862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488" y="4773613"/>
            <a:ext cx="11980862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184" y="4900550"/>
            <a:ext cx="972947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6184" y="5445825"/>
            <a:ext cx="972947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54" y="66678"/>
            <a:ext cx="11972804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6025" y="6172200"/>
            <a:ext cx="51689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3675" y="6208713"/>
            <a:ext cx="608013" cy="457200"/>
          </a:xfrm>
        </p:spPr>
        <p:txBody>
          <a:bodyPr/>
          <a:lstStyle>
            <a:lvl1pPr>
              <a:defRPr/>
            </a:lvl1pPr>
          </a:lstStyle>
          <a:p>
            <a:fld id="{83184C76-CB9E-4C25-A309-4360DF392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6183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4138" y="69850"/>
            <a:ext cx="11988800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216025" y="274638"/>
            <a:ext cx="1033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6025" y="1447800"/>
            <a:ext cx="10337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08963" y="6191250"/>
            <a:ext cx="3294062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1617AF1-1912-4693-AC1E-889F6AD8F2D1}" type="datetimeFigureOut">
              <a:rPr lang="en-US"/>
              <a:pPr>
                <a:defRPr/>
              </a:pPr>
              <a:t>10/07/2015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6025" y="6172200"/>
            <a:ext cx="52705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3675" y="6210300"/>
            <a:ext cx="608013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67BAB1A5-FABB-42B7-9480-6EEE24F79B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7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9"/>
          <p:cNvSpPr>
            <a:spLocks noGrp="1"/>
          </p:cNvSpPr>
          <p:nvPr>
            <p:ph type="title"/>
          </p:nvPr>
        </p:nvSpPr>
        <p:spPr>
          <a:xfrm>
            <a:off x="960438" y="952500"/>
            <a:ext cx="10337800" cy="1362075"/>
          </a:xfrm>
        </p:spPr>
        <p:txBody>
          <a:bodyPr/>
          <a:lstStyle/>
          <a:p>
            <a:pPr eaLnBrk="1" hangingPunct="1"/>
            <a:r>
              <a:rPr lang="en-US" smtClean="0"/>
              <a:t>Shopping Cart Demo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094538" y="3733800"/>
            <a:ext cx="4203700" cy="682625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US" b="1" dirty="0" smtClean="0"/>
          </a:p>
        </p:txBody>
      </p:sp>
      <p:sp>
        <p:nvSpPr>
          <p:cNvPr id="12292" name="Footer Placeholder 2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3317" name="Slide Number Placehold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C3D423-7A4C-494A-B089-81D084EA8BD4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 </a:t>
            </a:r>
            <a:r>
              <a:rPr lang="vi-VN" smtClean="0"/>
              <a:t>đơ</a:t>
            </a:r>
            <a:r>
              <a:rPr lang="en-US" smtClean="0"/>
              <a:t>n giản - GameCard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4D5474-B578-41A9-9C47-70D4E2FC1B3E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509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r>
              <a:rPr lang="en-US" smtClean="0"/>
              <a:t>Chuỗi kết nối l</a:t>
            </a:r>
            <a:r>
              <a:rPr lang="vi-VN" smtClean="0"/>
              <a:t>ư</a:t>
            </a:r>
            <a:r>
              <a:rPr lang="en-US" smtClean="0"/>
              <a:t>u trong Web config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590800"/>
            <a:ext cx="991393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 </a:t>
            </a:r>
            <a:r>
              <a:rPr lang="vi-VN" smtClean="0"/>
              <a:t>đơ</a:t>
            </a:r>
            <a:r>
              <a:rPr lang="en-US" smtClean="0"/>
              <a:t>n giản - GameCard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7AF394-2997-4796-813C-10034E1C8FD9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11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533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r>
              <a:rPr lang="en-US" smtClean="0"/>
              <a:t>Load danh mục </a:t>
            </a: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2209800"/>
            <a:ext cx="8551863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 </a:t>
            </a:r>
            <a:r>
              <a:rPr lang="vi-VN" smtClean="0"/>
              <a:t>đơ</a:t>
            </a:r>
            <a:r>
              <a:rPr lang="en-US" smtClean="0"/>
              <a:t>n giản - GameCard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DEADDB-F9F7-4150-BA28-82EFC1C4279B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12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557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r>
              <a:rPr lang="en-US" smtClean="0"/>
              <a:t>Hiển thị giỏ hàng</a:t>
            </a: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286000"/>
            <a:ext cx="10072688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 </a:t>
            </a:r>
            <a:r>
              <a:rPr lang="vi-VN" smtClean="0"/>
              <a:t>đơ</a:t>
            </a:r>
            <a:r>
              <a:rPr lang="en-US" smtClean="0"/>
              <a:t>n giản - GameCard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57B855-7B1E-405B-8DBD-3128A0959C14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13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581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r>
              <a:rPr lang="en-US" smtClean="0"/>
              <a:t>Tạo kiểu dữ liệu chứa item</a:t>
            </a: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2295525"/>
            <a:ext cx="4624387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 </a:t>
            </a:r>
            <a:r>
              <a:rPr lang="vi-VN" smtClean="0"/>
              <a:t>đơ</a:t>
            </a:r>
            <a:r>
              <a:rPr lang="en-US" smtClean="0"/>
              <a:t>n giản - GameCard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A3943E-4396-459E-A6FF-568F79B30552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14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605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r>
              <a:rPr lang="en-US" smtClean="0"/>
              <a:t>Hàm tiện ích lấy tên và giá của món hàng qua id</a:t>
            </a: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2209800"/>
            <a:ext cx="8183562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 </a:t>
            </a:r>
            <a:r>
              <a:rPr lang="vi-VN" smtClean="0"/>
              <a:t>đơ</a:t>
            </a:r>
            <a:r>
              <a:rPr lang="en-US" smtClean="0"/>
              <a:t>n giản - GameCard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06CF6A-A92B-44CF-93B5-32C9D987B1B7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15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629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1676400"/>
            <a:ext cx="8462962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10563" y="3810000"/>
            <a:ext cx="3141662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Thiết kế DataList</a:t>
            </a:r>
          </a:p>
          <a:p>
            <a:pPr>
              <a:defRPr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Hiển thị thông tin chi tiết của món hàng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588125" y="3810000"/>
            <a:ext cx="1722438" cy="46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6283325" y="2241550"/>
            <a:ext cx="2027238" cy="34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10563" y="2057400"/>
            <a:ext cx="194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Tạo DataSource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 </a:t>
            </a:r>
            <a:r>
              <a:rPr lang="vi-VN" smtClean="0"/>
              <a:t>đơ</a:t>
            </a:r>
            <a:r>
              <a:rPr lang="en-US" smtClean="0"/>
              <a:t>n giản - GameCard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A17AC0-5BCB-45A1-91D9-1FA51D3315ED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16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653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r>
              <a:rPr lang="en-US" smtClean="0"/>
              <a:t>Chức n</a:t>
            </a:r>
            <a:r>
              <a:rPr lang="vi-VN" smtClean="0"/>
              <a:t>ă</a:t>
            </a:r>
            <a:r>
              <a:rPr lang="en-US" smtClean="0"/>
              <a:t>ng thêm vào giỏ hàng</a:t>
            </a: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2286000"/>
            <a:ext cx="5751512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38" y="2743200"/>
            <a:ext cx="51816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938463" y="5334000"/>
            <a:ext cx="375126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83EC72-D00B-4DB0-BD45-28C788CFD90A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17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677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r>
              <a:rPr lang="en-US" smtClean="0"/>
              <a:t>Xây dựng một ứng dụng shopping cart.</a:t>
            </a:r>
          </a:p>
          <a:p>
            <a:pPr lvl="1" eaLnBrk="1" hangingPunct="1"/>
            <a:r>
              <a:rPr lang="en-US" smtClean="0"/>
              <a:t>Sách báo</a:t>
            </a:r>
          </a:p>
          <a:p>
            <a:pPr lvl="1" eaLnBrk="1" hangingPunct="1"/>
            <a:r>
              <a:rPr lang="en-US" smtClean="0"/>
              <a:t>Thời trang</a:t>
            </a:r>
          </a:p>
          <a:p>
            <a:pPr lvl="1" eaLnBrk="1" hangingPunct="1"/>
            <a:r>
              <a:rPr lang="en-US" smtClean="0"/>
              <a:t>Các mặt hàng khác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41F895-0AA3-40CA-AA02-0F065728B293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17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r>
              <a:rPr lang="en-US" smtClean="0"/>
              <a:t>Shopping Cart App</a:t>
            </a:r>
          </a:p>
          <a:p>
            <a:pPr eaLnBrk="1" hangingPunct="1"/>
            <a:r>
              <a:rPr lang="en-US" smtClean="0"/>
              <a:t>Demo shopping cart </a:t>
            </a:r>
            <a:r>
              <a:rPr lang="vi-VN" smtClean="0"/>
              <a:t>đơ</a:t>
            </a:r>
            <a:r>
              <a:rPr lang="en-US" smtClean="0"/>
              <a:t>n giản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Shopping Cart App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63E709-B05D-41F7-8DF6-D996FCA7A258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341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r>
              <a:rPr lang="en-US" smtClean="0"/>
              <a:t>Xây dựng các ứng dụng web cho phép khách hàng có thể xem hàng hoá và order thông tin mua hàng mà không cần phải trực tiếp </a:t>
            </a:r>
            <a:r>
              <a:rPr lang="vi-VN" smtClean="0"/>
              <a:t>đến</a:t>
            </a:r>
            <a:r>
              <a:rPr lang="en-US" smtClean="0"/>
              <a:t> cửa hàng.</a:t>
            </a:r>
          </a:p>
          <a:p>
            <a:pPr eaLnBrk="1" hangingPunct="1"/>
            <a:r>
              <a:rPr lang="en-US" smtClean="0"/>
              <a:t>Sự bùng nổ Internet và số l</a:t>
            </a:r>
            <a:r>
              <a:rPr lang="vi-VN" smtClean="0"/>
              <a:t>ượ</a:t>
            </a:r>
            <a:r>
              <a:rPr lang="en-US" smtClean="0"/>
              <a:t>ng ng</a:t>
            </a:r>
            <a:r>
              <a:rPr lang="vi-VN" smtClean="0"/>
              <a:t>ườ</a:t>
            </a:r>
            <a:r>
              <a:rPr lang="en-US" smtClean="0"/>
              <a:t>i dùng nhiều </a:t>
            </a:r>
            <a:r>
              <a:rPr lang="vi-VN" smtClean="0"/>
              <a:t>đã</a:t>
            </a:r>
            <a:r>
              <a:rPr lang="en-US" smtClean="0"/>
              <a:t> </a:t>
            </a:r>
            <a:r>
              <a:rPr lang="vi-VN" smtClean="0"/>
              <a:t>đ</a:t>
            </a:r>
            <a:r>
              <a:rPr lang="en-US" smtClean="0"/>
              <a:t>em </a:t>
            </a:r>
            <a:r>
              <a:rPr lang="vi-VN" smtClean="0"/>
              <a:t>đế</a:t>
            </a:r>
            <a:r>
              <a:rPr lang="en-US" smtClean="0"/>
              <a:t>n c</a:t>
            </a:r>
            <a:r>
              <a:rPr lang="vi-VN" smtClean="0"/>
              <a:t>ơ</a:t>
            </a:r>
            <a:r>
              <a:rPr lang="en-US" smtClean="0"/>
              <a:t> hội cho các ứng dụng Shopping Cart.</a:t>
            </a:r>
          </a:p>
          <a:p>
            <a:pPr eaLnBrk="1" hangingPunct="1"/>
            <a:r>
              <a:rPr lang="en-US" smtClean="0"/>
              <a:t>Một số các lợi ích</a:t>
            </a:r>
          </a:p>
          <a:p>
            <a:pPr lvl="1" eaLnBrk="1" hangingPunct="1"/>
            <a:r>
              <a:rPr lang="en-US" smtClean="0"/>
              <a:t>Thời gian</a:t>
            </a:r>
          </a:p>
          <a:p>
            <a:pPr lvl="1" eaLnBrk="1" hangingPunct="1"/>
            <a:r>
              <a:rPr lang="en-US" smtClean="0"/>
              <a:t>Không gian</a:t>
            </a:r>
          </a:p>
          <a:p>
            <a:pPr lvl="1" eaLnBrk="1" hangingPunct="1"/>
            <a:r>
              <a:rPr lang="en-US" smtClean="0"/>
              <a:t>Chi phí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Shopping Cart App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915D07-D381-4B90-B13D-3A31E32BA948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365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r>
              <a:rPr lang="en-US" smtClean="0"/>
              <a:t>Nhiều công nghệ hỗ trợ phát triển ứng dụng SC</a:t>
            </a:r>
          </a:p>
          <a:p>
            <a:pPr lvl="1" eaLnBrk="1" hangingPunct="1"/>
            <a:r>
              <a:rPr lang="en-US" smtClean="0"/>
              <a:t>Mã nguồn </a:t>
            </a:r>
            <a:r>
              <a:rPr lang="vi-VN" smtClean="0"/>
              <a:t>đó</a:t>
            </a:r>
            <a:r>
              <a:rPr lang="en-US" smtClean="0"/>
              <a:t>ng</a:t>
            </a:r>
          </a:p>
          <a:p>
            <a:pPr lvl="1" eaLnBrk="1" hangingPunct="1"/>
            <a:r>
              <a:rPr lang="en-US" smtClean="0"/>
              <a:t>Mã nguồn mở</a:t>
            </a:r>
          </a:p>
          <a:p>
            <a:pPr eaLnBrk="1" hangingPunct="1"/>
            <a:r>
              <a:rPr lang="en-US" smtClean="0"/>
              <a:t>Nhiều kỹ thuật hiện </a:t>
            </a:r>
            <a:r>
              <a:rPr lang="vi-VN" smtClean="0"/>
              <a:t>đạ</a:t>
            </a:r>
            <a:r>
              <a:rPr lang="en-US" smtClean="0"/>
              <a:t>i áp dụng</a:t>
            </a:r>
          </a:p>
          <a:p>
            <a:pPr lvl="1" eaLnBrk="1" hangingPunct="1"/>
            <a:r>
              <a:rPr lang="en-US" smtClean="0"/>
              <a:t>Thanh toán trực tuyến</a:t>
            </a:r>
          </a:p>
          <a:p>
            <a:pPr eaLnBrk="1" hangingPunct="1"/>
            <a:r>
              <a:rPr lang="en-US" smtClean="0"/>
              <a:t>Một số </a:t>
            </a:r>
            <a:r>
              <a:rPr lang="vi-VN" smtClean="0"/>
              <a:t>đ</a:t>
            </a:r>
            <a:r>
              <a:rPr lang="en-US" smtClean="0"/>
              <a:t>iểm cần khắc phục</a:t>
            </a:r>
          </a:p>
          <a:p>
            <a:pPr lvl="1" eaLnBrk="1" hangingPunct="1"/>
            <a:r>
              <a:rPr lang="en-US" smtClean="0"/>
              <a:t>Tính an toàn thông tin</a:t>
            </a:r>
          </a:p>
          <a:p>
            <a:pPr lvl="1" eaLnBrk="1" hangingPunct="1"/>
            <a:r>
              <a:rPr lang="en-US" smtClean="0"/>
              <a:t>Hỗ trợ </a:t>
            </a:r>
            <a:r>
              <a:rPr lang="vi-VN" smtClean="0"/>
              <a:t>đầ</a:t>
            </a:r>
            <a:r>
              <a:rPr lang="en-US" smtClean="0"/>
              <a:t>y </a:t>
            </a:r>
            <a:r>
              <a:rPr lang="vi-VN" smtClean="0"/>
              <a:t>đủ</a:t>
            </a:r>
            <a:r>
              <a:rPr lang="en-US" smtClean="0"/>
              <a:t> quy trình shopping online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 </a:t>
            </a:r>
            <a:r>
              <a:rPr lang="vi-VN" smtClean="0"/>
              <a:t>đơ</a:t>
            </a:r>
            <a:r>
              <a:rPr lang="en-US" smtClean="0"/>
              <a:t>n giản - GameCard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C897D6-0622-4F85-9E06-B63554A03284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389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600200"/>
            <a:ext cx="104822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06413" y="2057400"/>
            <a:ext cx="1622425" cy="1524000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4813" y="4419600"/>
            <a:ext cx="13001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Danh mục 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>
          <a:xfrm flipV="1">
            <a:off x="1055688" y="3581400"/>
            <a:ext cx="261937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4813" y="5562600"/>
            <a:ext cx="14033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Chi tiết item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1874044" y="4547394"/>
            <a:ext cx="914400" cy="81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25638" y="5410200"/>
            <a:ext cx="91281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1239044" y="3810794"/>
            <a:ext cx="2286000" cy="91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15363" y="5105400"/>
            <a:ext cx="20955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Thông tin giỏ hàng</a:t>
            </a: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V="1">
            <a:off x="9663113" y="4267200"/>
            <a:ext cx="471487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5472113" y="3429000"/>
            <a:ext cx="1317625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91338" y="3200400"/>
            <a:ext cx="10826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Thêm 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 </a:t>
            </a:r>
            <a:r>
              <a:rPr lang="vi-VN" smtClean="0"/>
              <a:t>đơ</a:t>
            </a:r>
            <a:r>
              <a:rPr lang="en-US" smtClean="0"/>
              <a:t>n giản - GameCard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008B1E-EA57-4C82-978E-703D942F9D41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13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r>
              <a:rPr lang="en-US" smtClean="0"/>
              <a:t>Cấu trúc các bảng</a:t>
            </a: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2286000"/>
            <a:ext cx="39274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3124200"/>
            <a:ext cx="4510087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 </a:t>
            </a:r>
            <a:r>
              <a:rPr lang="vi-VN" smtClean="0"/>
              <a:t>đơ</a:t>
            </a:r>
            <a:r>
              <a:rPr lang="en-US" smtClean="0"/>
              <a:t>n giản - GameCard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445D66-035B-4C62-9B35-EF31A95B88E1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437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r>
              <a:rPr lang="en-US" smtClean="0"/>
              <a:t>CSDL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0063" y="1981200"/>
            <a:ext cx="8755062" cy="42005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9225" y="2667000"/>
            <a:ext cx="3027363" cy="1885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 </a:t>
            </a:r>
            <a:r>
              <a:rPr lang="vi-VN" smtClean="0"/>
              <a:t>đơ</a:t>
            </a:r>
            <a:r>
              <a:rPr lang="en-US" smtClean="0"/>
              <a:t>n giản - GameCard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2DD93F-0741-41D1-92A1-74A6E909B682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461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676400"/>
            <a:ext cx="104822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89738" y="1676400"/>
            <a:ext cx="21605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Phần Master page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764088" y="1860550"/>
            <a:ext cx="2025650" cy="12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1925638" y="1981200"/>
            <a:ext cx="49657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7870825" y="2046288"/>
            <a:ext cx="1858963" cy="3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15363" y="5181600"/>
            <a:ext cx="22875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Phần Content page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838450" y="2209800"/>
            <a:ext cx="5268913" cy="4495800"/>
          </a:xfrm>
          <a:prstGeom prst="roundRect">
            <a:avLst/>
          </a:prstGeom>
          <a:solidFill>
            <a:schemeClr val="accent1">
              <a:alpha val="17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 flipV="1">
            <a:off x="7196138" y="5257800"/>
            <a:ext cx="1419225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 </a:t>
            </a:r>
            <a:r>
              <a:rPr lang="vi-VN" smtClean="0"/>
              <a:t>đơ</a:t>
            </a:r>
            <a:r>
              <a:rPr lang="en-US" smtClean="0"/>
              <a:t>n giản - GameCard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D54B6B-88C5-46B8-91BA-0A06E014748B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485" name="Content Placeholder 2"/>
          <p:cNvSpPr>
            <a:spLocks noGrp="1"/>
          </p:cNvSpPr>
          <p:nvPr>
            <p:ph sz="quarter" idx="1"/>
          </p:nvPr>
        </p:nvSpPr>
        <p:spPr>
          <a:xfrm>
            <a:off x="1216025" y="1447800"/>
            <a:ext cx="10337800" cy="4572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2362200"/>
            <a:ext cx="70643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8013" y="3657600"/>
            <a:ext cx="13652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Danh mục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25638" y="3276600"/>
            <a:ext cx="70961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23388" y="3810000"/>
            <a:ext cx="11858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Giỏ hàng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8715375" y="3200400"/>
            <a:ext cx="1317625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4538" y="1828800"/>
            <a:ext cx="9667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Header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5980113" y="2209800"/>
            <a:ext cx="111442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8124</TotalTime>
  <Words>331</Words>
  <Application>Microsoft Office PowerPoint</Application>
  <PresentationFormat>Custom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Franklin Gothic Book</vt:lpstr>
      <vt:lpstr>Perpetua</vt:lpstr>
      <vt:lpstr>Wingdings 2</vt:lpstr>
      <vt:lpstr>Calibri</vt:lpstr>
      <vt:lpstr>Wingdings</vt:lpstr>
      <vt:lpstr>Times New Roman</vt:lpstr>
      <vt:lpstr>Tahoma</vt:lpstr>
      <vt:lpstr>Equity</vt:lpstr>
      <vt:lpstr>Shopping Cart Demo</vt:lpstr>
      <vt:lpstr>Nội dung</vt:lpstr>
      <vt:lpstr>Shopping Cart App</vt:lpstr>
      <vt:lpstr>Shopping Cart App</vt:lpstr>
      <vt:lpstr>Demo đơn giản - GameCard</vt:lpstr>
      <vt:lpstr>Demo đơn giản - GameCard</vt:lpstr>
      <vt:lpstr>Demo đơn giản - GameCard</vt:lpstr>
      <vt:lpstr>Demo đơn giản - GameCard</vt:lpstr>
      <vt:lpstr>Demo đơn giản - GameCard</vt:lpstr>
      <vt:lpstr>Demo đơn giản - GameCard</vt:lpstr>
      <vt:lpstr>Demo đơn giản - GameCard</vt:lpstr>
      <vt:lpstr>Demo đơn giản - GameCard</vt:lpstr>
      <vt:lpstr>Demo đơn giản - GameCard</vt:lpstr>
      <vt:lpstr>Demo đơn giản - GameCard</vt:lpstr>
      <vt:lpstr>Demo đơn giản - GameCard</vt:lpstr>
      <vt:lpstr>Demo đơn giản - GameCard</vt:lpstr>
      <vt:lpstr>Bài tập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Diagram NGUYỄN HÀ GIANG</dc:title>
  <dc:creator>Ha Giang</dc:creator>
  <cp:lastModifiedBy>anhdung</cp:lastModifiedBy>
  <cp:revision>257</cp:revision>
  <dcterms:created xsi:type="dcterms:W3CDTF">2009-10-01T08:40:04Z</dcterms:created>
  <dcterms:modified xsi:type="dcterms:W3CDTF">2015-07-10T05:51:48Z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TC300006221033</vt:lpwstr>
  </property>
</Properties>
</file>