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14"/>
  </p:notesMasterIdLst>
  <p:sldIdLst>
    <p:sldId id="257" r:id="rId2"/>
    <p:sldId id="281" r:id="rId3"/>
    <p:sldId id="282" r:id="rId4"/>
    <p:sldId id="283" r:id="rId5"/>
    <p:sldId id="284" r:id="rId6"/>
    <p:sldId id="294" r:id="rId7"/>
    <p:sldId id="286" r:id="rId8"/>
    <p:sldId id="287" r:id="rId9"/>
    <p:sldId id="289" r:id="rId10"/>
    <p:sldId id="290" r:id="rId11"/>
    <p:sldId id="29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 varScale="1">
        <p:scale>
          <a:sx n="68" d="100"/>
          <a:sy n="68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255C4-1CCF-4A3D-A398-EBF3DFE4DEAD}" type="doc">
      <dgm:prSet loTypeId="urn:microsoft.com/office/officeart/2005/8/layout/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F18A681-3B66-4ECD-9EE5-1088A31BBDE7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Project overview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C5F4B156-214C-4749-A942-B16EDF2E5164}" type="parTrans" cxnId="{C9CDB586-6D90-4A6A-92F4-81B960500366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AFDF85A0-43C6-4260-80B9-45CC09160DE3}" type="sibTrans" cxnId="{C9CDB586-6D90-4A6A-92F4-81B960500366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8D96B5C9-8ED9-488A-A656-6C0557D74E94}">
      <dgm:prSet phldrT="[Text]" custT="1"/>
      <dgm:spPr/>
      <dgm:t>
        <a:bodyPr/>
        <a:lstStyle/>
        <a:p>
          <a:r>
            <a:rPr lang="en-US" altLang="ja-JP" sz="2000" dirty="0" smtClean="0">
              <a:latin typeface="Arial" pitchFamily="34" charset="0"/>
              <a:ea typeface="ＭＳ Ｐゴシック" pitchFamily="34" charset="-128"/>
              <a:cs typeface="Arial" pitchFamily="34" charset="0"/>
            </a:rPr>
            <a:t>Organization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DD4A3EBA-819B-4E93-8F23-CC82E9A0B479}" type="parTrans" cxnId="{6DAFE9B9-BC5D-4CEE-9C6F-C3962680F9A1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A750576-A60D-4ECF-968F-65E5E2C515B6}" type="sibTrans" cxnId="{6DAFE9B9-BC5D-4CEE-9C6F-C3962680F9A1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462D7D6-C981-4461-87AC-282122892AEF}">
      <dgm:prSet phldrT="[Text]" custT="1"/>
      <dgm:spPr/>
      <dgm:t>
        <a:bodyPr/>
        <a:lstStyle/>
        <a:p>
          <a:r>
            <a:rPr lang="en-US" altLang="ja-JP" sz="2000" dirty="0" smtClean="0">
              <a:latin typeface="Arial" pitchFamily="34" charset="0"/>
              <a:ea typeface="ＭＳ Ｐゴシック" pitchFamily="34" charset="-128"/>
              <a:cs typeface="Arial" pitchFamily="34" charset="0"/>
            </a:rPr>
            <a:t>Quality Management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C4F082A3-C74D-4E97-AED1-6D7D0A4F09DA}" type="parTrans" cxnId="{B63C65BE-08A2-4DEE-BD8D-D0DFD13E94F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E432885-99F7-4710-A7F0-5D7FC01C2B69}" type="sibTrans" cxnId="{B63C65BE-08A2-4DEE-BD8D-D0DFD13E94F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3C130268-E926-4D53-9885-E62AB9FF233D}">
      <dgm:prSet phldrT="[Text]" custT="1"/>
      <dgm:spPr/>
      <dgm:t>
        <a:bodyPr/>
        <a:lstStyle/>
        <a:p>
          <a:r>
            <a:rPr lang="en-US" altLang="ja-JP" sz="2000" dirty="0" smtClean="0">
              <a:latin typeface="Arial" pitchFamily="34" charset="0"/>
              <a:ea typeface="ＭＳ Ｐゴシック" pitchFamily="34" charset="-128"/>
              <a:cs typeface="Arial" pitchFamily="34" charset="0"/>
            </a:rPr>
            <a:t>Risk &amp; Mitigation Action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5AC0E5FE-9904-482B-B5BF-BDD0BFACFDDD}" type="parTrans" cxnId="{A156067C-0217-4EBD-A8DD-6F9C8108EEEC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91599873-5FF8-4C2A-A3C4-9AD7BB7BEBBA}" type="sibTrans" cxnId="{A156067C-0217-4EBD-A8DD-6F9C8108EEEC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27B3534-933E-4D1B-888F-E4717C5758F0}">
      <dgm:prSet phldrT="[Text]" custT="1"/>
      <dgm:spPr/>
      <dgm:t>
        <a:bodyPr/>
        <a:lstStyle/>
        <a:p>
          <a:r>
            <a:rPr lang="en-US" altLang="ja-JP" sz="2000" dirty="0" smtClean="0">
              <a:latin typeface="Arial" pitchFamily="34" charset="0"/>
              <a:ea typeface="ＭＳ Ｐゴシック" pitchFamily="34" charset="-128"/>
              <a:cs typeface="Arial" pitchFamily="34" charset="0"/>
            </a:rPr>
            <a:t>Rules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EB3234F5-2C72-417F-B924-CDE2F6F40FF8}" type="parTrans" cxnId="{29DB5FC0-25C1-4B78-A81C-8521C82452B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85CFD44F-BC07-4EEB-ABE1-EEE1422F7BB8}" type="sibTrans" cxnId="{29DB5FC0-25C1-4B78-A81C-8521C82452B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F8180638-9F56-4F62-8BAA-03E68D378660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Objective 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80477A71-F897-4AD6-B277-10B417162D99}" type="parTrans" cxnId="{48AADCE5-638E-4801-B890-8799E350F3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EEEA4F1-8DCD-4A4A-9E25-016AB037AB89}" type="sibTrans" cxnId="{48AADCE5-638E-4801-B890-8799E350F3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CC215A0-7627-4DC9-B190-BE42855A001C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Communication 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F08CC368-AA5E-4190-8FD9-018A58C7BDA4}" type="parTrans" cxnId="{4F4CF016-B8AD-4382-9583-28157FAC4D1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B087DED5-4845-4A1A-9A4A-CB6395DC0FBF}" type="sibTrans" cxnId="{4F4CF016-B8AD-4382-9583-28157FAC4D1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7AEA162D-43D5-410E-89A3-5047551CEF2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Schedule 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629BA939-CD9C-41BE-BF8C-17AEC9E8A2F9}" type="parTrans" cxnId="{AE5E2ADF-C309-4A1A-9137-6524461D4EF3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5C42A47-DE52-4D8E-9765-A7258EA8CA5C}" type="sibTrans" cxnId="{AE5E2ADF-C309-4A1A-9137-6524461D4EF3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0AD9806-0FD3-466D-81CF-4CF733D4A591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Scope 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08053962-4735-4DC9-B104-D561955A0EF4}" type="parTrans" cxnId="{D4FF7204-20E9-4EBF-B5C1-0E2BB2AE2BB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729AA1B-7FDC-40F5-BFFB-7EFCB012C5FE}" type="sibTrans" cxnId="{D4FF7204-20E9-4EBF-B5C1-0E2BB2AE2BB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0D29E5C3-9250-44C1-97B5-CADD37B58AB0}" type="pres">
      <dgm:prSet presAssocID="{765255C4-1CCF-4A3D-A398-EBF3DFE4DE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766267-8DDF-4983-AB7F-F37370306FAD}" type="pres">
      <dgm:prSet presAssocID="{0F18A681-3B66-4ECD-9EE5-1088A31BBDE7}" presName="parentLin" presStyleCnt="0"/>
      <dgm:spPr/>
    </dgm:pt>
    <dgm:pt modelId="{A832525C-077A-44D3-AC56-21888F5FD2A4}" type="pres">
      <dgm:prSet presAssocID="{0F18A681-3B66-4ECD-9EE5-1088A31BBDE7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5C126098-CF72-435E-990D-67707C2B1A6B}" type="pres">
      <dgm:prSet presAssocID="{0F18A681-3B66-4ECD-9EE5-1088A31BBDE7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70A05-D96C-4B38-B139-4F2175FB1B06}" type="pres">
      <dgm:prSet presAssocID="{0F18A681-3B66-4ECD-9EE5-1088A31BBDE7}" presName="negativeSpace" presStyleCnt="0"/>
      <dgm:spPr/>
    </dgm:pt>
    <dgm:pt modelId="{0F925AC0-ACB1-4F21-B2DC-27B7873DC4F7}" type="pres">
      <dgm:prSet presAssocID="{0F18A681-3B66-4ECD-9EE5-1088A31BBDE7}" presName="childText" presStyleLbl="conFgAcc1" presStyleIdx="0" presStyleCnt="9">
        <dgm:presLayoutVars>
          <dgm:bulletEnabled val="1"/>
        </dgm:presLayoutVars>
      </dgm:prSet>
      <dgm:spPr/>
    </dgm:pt>
    <dgm:pt modelId="{8D1662F0-48BD-4487-8589-1F3ECD9F2E03}" type="pres">
      <dgm:prSet presAssocID="{AFDF85A0-43C6-4260-80B9-45CC09160DE3}" presName="spaceBetweenRectangles" presStyleCnt="0"/>
      <dgm:spPr/>
    </dgm:pt>
    <dgm:pt modelId="{B253E3DC-4A7A-40A5-BDE1-2DD0050839E4}" type="pres">
      <dgm:prSet presAssocID="{F0AD9806-0FD3-466D-81CF-4CF733D4A591}" presName="parentLin" presStyleCnt="0"/>
      <dgm:spPr/>
    </dgm:pt>
    <dgm:pt modelId="{3248AC6D-436C-453B-8D24-A3681FF975ED}" type="pres">
      <dgm:prSet presAssocID="{F0AD9806-0FD3-466D-81CF-4CF733D4A591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3D5EDD7F-A5FA-4E54-A169-EAA8504534C1}" type="pres">
      <dgm:prSet presAssocID="{F0AD9806-0FD3-466D-81CF-4CF733D4A591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470D9-0C11-4266-8E55-7D3086609F1A}" type="pres">
      <dgm:prSet presAssocID="{F0AD9806-0FD3-466D-81CF-4CF733D4A591}" presName="negativeSpace" presStyleCnt="0"/>
      <dgm:spPr/>
    </dgm:pt>
    <dgm:pt modelId="{DADDEDC0-E130-4FB5-8280-884F168F1189}" type="pres">
      <dgm:prSet presAssocID="{F0AD9806-0FD3-466D-81CF-4CF733D4A591}" presName="childText" presStyleLbl="conFgAcc1" presStyleIdx="1" presStyleCnt="9">
        <dgm:presLayoutVars>
          <dgm:bulletEnabled val="1"/>
        </dgm:presLayoutVars>
      </dgm:prSet>
      <dgm:spPr/>
    </dgm:pt>
    <dgm:pt modelId="{5D7AB8CE-815F-4A72-B286-A0874D57A5D8}" type="pres">
      <dgm:prSet presAssocID="{D729AA1B-7FDC-40F5-BFFB-7EFCB012C5FE}" presName="spaceBetweenRectangles" presStyleCnt="0"/>
      <dgm:spPr/>
    </dgm:pt>
    <dgm:pt modelId="{90D7F2CA-9DFC-45D6-9896-703F93CDD908}" type="pres">
      <dgm:prSet presAssocID="{F8180638-9F56-4F62-8BAA-03E68D378660}" presName="parentLin" presStyleCnt="0"/>
      <dgm:spPr/>
    </dgm:pt>
    <dgm:pt modelId="{0523DA59-6EB1-4609-A261-CA10358E5446}" type="pres">
      <dgm:prSet presAssocID="{F8180638-9F56-4F62-8BAA-03E68D378660}" presName="parentLeftMargin" presStyleLbl="node1" presStyleIdx="1" presStyleCnt="9"/>
      <dgm:spPr/>
      <dgm:t>
        <a:bodyPr/>
        <a:lstStyle/>
        <a:p>
          <a:endParaRPr lang="en-US"/>
        </a:p>
      </dgm:t>
    </dgm:pt>
    <dgm:pt modelId="{982F508B-07CA-4411-B01F-7D950CA20A30}" type="pres">
      <dgm:prSet presAssocID="{F8180638-9F56-4F62-8BAA-03E68D378660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35A8C-9A24-4BFE-8587-1522CEAC622C}" type="pres">
      <dgm:prSet presAssocID="{F8180638-9F56-4F62-8BAA-03E68D378660}" presName="negativeSpace" presStyleCnt="0"/>
      <dgm:spPr/>
    </dgm:pt>
    <dgm:pt modelId="{6E7147BF-4149-4F83-A5ED-40457DE32EF0}" type="pres">
      <dgm:prSet presAssocID="{F8180638-9F56-4F62-8BAA-03E68D378660}" presName="childText" presStyleLbl="conFgAcc1" presStyleIdx="2" presStyleCnt="9">
        <dgm:presLayoutVars>
          <dgm:bulletEnabled val="1"/>
        </dgm:presLayoutVars>
      </dgm:prSet>
      <dgm:spPr/>
    </dgm:pt>
    <dgm:pt modelId="{F1B8F2B5-9AE6-4441-921D-D2B877E21F82}" type="pres">
      <dgm:prSet presAssocID="{DEEEA4F1-8DCD-4A4A-9E25-016AB037AB89}" presName="spaceBetweenRectangles" presStyleCnt="0"/>
      <dgm:spPr/>
    </dgm:pt>
    <dgm:pt modelId="{DA9E3BAA-CCF2-4390-92F6-89ACFADCDEE7}" type="pres">
      <dgm:prSet presAssocID="{7AEA162D-43D5-410E-89A3-5047551CEF22}" presName="parentLin" presStyleCnt="0"/>
      <dgm:spPr/>
    </dgm:pt>
    <dgm:pt modelId="{F851E732-780B-40FB-8573-C59FA1922AD0}" type="pres">
      <dgm:prSet presAssocID="{7AEA162D-43D5-410E-89A3-5047551CEF22}" presName="parentLeftMargin" presStyleLbl="node1" presStyleIdx="2" presStyleCnt="9"/>
      <dgm:spPr/>
      <dgm:t>
        <a:bodyPr/>
        <a:lstStyle/>
        <a:p>
          <a:endParaRPr lang="en-US"/>
        </a:p>
      </dgm:t>
    </dgm:pt>
    <dgm:pt modelId="{0D7DB254-52BF-4A0C-8F98-B2891F2584F7}" type="pres">
      <dgm:prSet presAssocID="{7AEA162D-43D5-410E-89A3-5047551CEF22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8285B-26BF-4688-95E3-9FF0EDC88194}" type="pres">
      <dgm:prSet presAssocID="{7AEA162D-43D5-410E-89A3-5047551CEF22}" presName="negativeSpace" presStyleCnt="0"/>
      <dgm:spPr/>
    </dgm:pt>
    <dgm:pt modelId="{D81A567B-D84D-48E0-A7C9-EEDA99D2D41B}" type="pres">
      <dgm:prSet presAssocID="{7AEA162D-43D5-410E-89A3-5047551CEF22}" presName="childText" presStyleLbl="conFgAcc1" presStyleIdx="3" presStyleCnt="9">
        <dgm:presLayoutVars>
          <dgm:bulletEnabled val="1"/>
        </dgm:presLayoutVars>
      </dgm:prSet>
      <dgm:spPr/>
    </dgm:pt>
    <dgm:pt modelId="{E220C2F1-8F8C-4B9F-A5D0-DB1038AFB4FA}" type="pres">
      <dgm:prSet presAssocID="{D5C42A47-DE52-4D8E-9765-A7258EA8CA5C}" presName="spaceBetweenRectangles" presStyleCnt="0"/>
      <dgm:spPr/>
    </dgm:pt>
    <dgm:pt modelId="{24F00486-6434-40AA-A680-D3675342A185}" type="pres">
      <dgm:prSet presAssocID="{8D96B5C9-8ED9-488A-A656-6C0557D74E94}" presName="parentLin" presStyleCnt="0"/>
      <dgm:spPr/>
    </dgm:pt>
    <dgm:pt modelId="{F1C30228-BBA8-4186-ABC0-AFFAE81A7B84}" type="pres">
      <dgm:prSet presAssocID="{8D96B5C9-8ED9-488A-A656-6C0557D74E94}" presName="parentLeftMargin" presStyleLbl="node1" presStyleIdx="3" presStyleCnt="9"/>
      <dgm:spPr/>
      <dgm:t>
        <a:bodyPr/>
        <a:lstStyle/>
        <a:p>
          <a:endParaRPr lang="en-US"/>
        </a:p>
      </dgm:t>
    </dgm:pt>
    <dgm:pt modelId="{6C04E8BE-2366-4734-836F-7879476740C5}" type="pres">
      <dgm:prSet presAssocID="{8D96B5C9-8ED9-488A-A656-6C0557D74E94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36347-1F19-4CDD-A692-58517EED26E5}" type="pres">
      <dgm:prSet presAssocID="{8D96B5C9-8ED9-488A-A656-6C0557D74E94}" presName="negativeSpace" presStyleCnt="0"/>
      <dgm:spPr/>
    </dgm:pt>
    <dgm:pt modelId="{F3D65C62-FD0C-429D-AE15-EAFA9B976D5F}" type="pres">
      <dgm:prSet presAssocID="{8D96B5C9-8ED9-488A-A656-6C0557D74E94}" presName="childText" presStyleLbl="conFgAcc1" presStyleIdx="4" presStyleCnt="9">
        <dgm:presLayoutVars>
          <dgm:bulletEnabled val="1"/>
        </dgm:presLayoutVars>
      </dgm:prSet>
      <dgm:spPr/>
    </dgm:pt>
    <dgm:pt modelId="{9BB5D145-39B5-43CE-8CCE-A3FFC7F67EAF}" type="pres">
      <dgm:prSet presAssocID="{CA750576-A60D-4ECF-968F-65E5E2C515B6}" presName="spaceBetweenRectangles" presStyleCnt="0"/>
      <dgm:spPr/>
    </dgm:pt>
    <dgm:pt modelId="{E7A9E510-73D2-4898-9CA8-F336349D50EA}" type="pres">
      <dgm:prSet presAssocID="{1462D7D6-C981-4461-87AC-282122892AEF}" presName="parentLin" presStyleCnt="0"/>
      <dgm:spPr/>
    </dgm:pt>
    <dgm:pt modelId="{1AD56070-2BF7-4C7B-B920-2B96850B7CB1}" type="pres">
      <dgm:prSet presAssocID="{1462D7D6-C981-4461-87AC-282122892AEF}" presName="parentLeftMargin" presStyleLbl="node1" presStyleIdx="4" presStyleCnt="9"/>
      <dgm:spPr/>
      <dgm:t>
        <a:bodyPr/>
        <a:lstStyle/>
        <a:p>
          <a:endParaRPr lang="en-US"/>
        </a:p>
      </dgm:t>
    </dgm:pt>
    <dgm:pt modelId="{340AE267-9802-4DAC-AF97-0868B9CA8D6D}" type="pres">
      <dgm:prSet presAssocID="{1462D7D6-C981-4461-87AC-282122892AEF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8BA01-81F4-419E-8084-721A7CFB2A92}" type="pres">
      <dgm:prSet presAssocID="{1462D7D6-C981-4461-87AC-282122892AEF}" presName="negativeSpace" presStyleCnt="0"/>
      <dgm:spPr/>
    </dgm:pt>
    <dgm:pt modelId="{15ADDC85-DEE4-47E7-B707-C0FD7C0A88BF}" type="pres">
      <dgm:prSet presAssocID="{1462D7D6-C981-4461-87AC-282122892AEF}" presName="childText" presStyleLbl="conFgAcc1" presStyleIdx="5" presStyleCnt="9">
        <dgm:presLayoutVars>
          <dgm:bulletEnabled val="1"/>
        </dgm:presLayoutVars>
      </dgm:prSet>
      <dgm:spPr/>
    </dgm:pt>
    <dgm:pt modelId="{C21C9BFD-A357-4C83-B917-B78A2F1EE925}" type="pres">
      <dgm:prSet presAssocID="{2E432885-99F7-4710-A7F0-5D7FC01C2B69}" presName="spaceBetweenRectangles" presStyleCnt="0"/>
      <dgm:spPr/>
    </dgm:pt>
    <dgm:pt modelId="{4D13A73E-EA13-49AD-B0DB-4C143B439C33}" type="pres">
      <dgm:prSet presAssocID="{3C130268-E926-4D53-9885-E62AB9FF233D}" presName="parentLin" presStyleCnt="0"/>
      <dgm:spPr/>
    </dgm:pt>
    <dgm:pt modelId="{B1B0CD43-6FC4-4BF0-8F57-BDC90821FD3F}" type="pres">
      <dgm:prSet presAssocID="{3C130268-E926-4D53-9885-E62AB9FF233D}" presName="parentLeftMargin" presStyleLbl="node1" presStyleIdx="5" presStyleCnt="9"/>
      <dgm:spPr/>
      <dgm:t>
        <a:bodyPr/>
        <a:lstStyle/>
        <a:p>
          <a:endParaRPr lang="en-US"/>
        </a:p>
      </dgm:t>
    </dgm:pt>
    <dgm:pt modelId="{3E0D187B-A622-4ED9-B031-1BF251282CD2}" type="pres">
      <dgm:prSet presAssocID="{3C130268-E926-4D53-9885-E62AB9FF233D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60C34-AA51-407A-A7BC-317D6161C312}" type="pres">
      <dgm:prSet presAssocID="{3C130268-E926-4D53-9885-E62AB9FF233D}" presName="negativeSpace" presStyleCnt="0"/>
      <dgm:spPr/>
    </dgm:pt>
    <dgm:pt modelId="{EA5CDBEB-B268-4F6B-9912-737370EB3BFB}" type="pres">
      <dgm:prSet presAssocID="{3C130268-E926-4D53-9885-E62AB9FF233D}" presName="childText" presStyleLbl="conFgAcc1" presStyleIdx="6" presStyleCnt="9">
        <dgm:presLayoutVars>
          <dgm:bulletEnabled val="1"/>
        </dgm:presLayoutVars>
      </dgm:prSet>
      <dgm:spPr/>
    </dgm:pt>
    <dgm:pt modelId="{6E8B8065-D041-4647-A039-98F417CF73DF}" type="pres">
      <dgm:prSet presAssocID="{91599873-5FF8-4C2A-A3C4-9AD7BB7BEBBA}" presName="spaceBetweenRectangles" presStyleCnt="0"/>
      <dgm:spPr/>
    </dgm:pt>
    <dgm:pt modelId="{B66AEA4A-494D-4DC5-8827-26CD06582C11}" type="pres">
      <dgm:prSet presAssocID="{127B3534-933E-4D1B-888F-E4717C5758F0}" presName="parentLin" presStyleCnt="0"/>
      <dgm:spPr/>
    </dgm:pt>
    <dgm:pt modelId="{79DE7759-A266-4C6F-8E42-3B0887889FA4}" type="pres">
      <dgm:prSet presAssocID="{127B3534-933E-4D1B-888F-E4717C5758F0}" presName="parentLeftMargin" presStyleLbl="node1" presStyleIdx="6" presStyleCnt="9"/>
      <dgm:spPr/>
      <dgm:t>
        <a:bodyPr/>
        <a:lstStyle/>
        <a:p>
          <a:endParaRPr lang="en-US"/>
        </a:p>
      </dgm:t>
    </dgm:pt>
    <dgm:pt modelId="{B5352FE8-C2E1-4DC8-BD8C-C3313C206D1D}" type="pres">
      <dgm:prSet presAssocID="{127B3534-933E-4D1B-888F-E4717C5758F0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CE1E1-D998-4BD3-B4D8-FA8A526A1F57}" type="pres">
      <dgm:prSet presAssocID="{127B3534-933E-4D1B-888F-E4717C5758F0}" presName="negativeSpace" presStyleCnt="0"/>
      <dgm:spPr/>
    </dgm:pt>
    <dgm:pt modelId="{1F3B22CF-2891-433C-B932-D5C34A9C52A6}" type="pres">
      <dgm:prSet presAssocID="{127B3534-933E-4D1B-888F-E4717C5758F0}" presName="childText" presStyleLbl="conFgAcc1" presStyleIdx="7" presStyleCnt="9">
        <dgm:presLayoutVars>
          <dgm:bulletEnabled val="1"/>
        </dgm:presLayoutVars>
      </dgm:prSet>
      <dgm:spPr/>
    </dgm:pt>
    <dgm:pt modelId="{4B533DAF-AF3D-4698-843C-7033B3A8CA15}" type="pres">
      <dgm:prSet presAssocID="{85CFD44F-BC07-4EEB-ABE1-EEE1422F7BB8}" presName="spaceBetweenRectangles" presStyleCnt="0"/>
      <dgm:spPr/>
    </dgm:pt>
    <dgm:pt modelId="{A283FE9D-5D74-4A3D-9408-8D0C36AC85D4}" type="pres">
      <dgm:prSet presAssocID="{FCC215A0-7627-4DC9-B190-BE42855A001C}" presName="parentLin" presStyleCnt="0"/>
      <dgm:spPr/>
    </dgm:pt>
    <dgm:pt modelId="{D3993EAF-19FB-4F6F-8217-8342FD22B75F}" type="pres">
      <dgm:prSet presAssocID="{FCC215A0-7627-4DC9-B190-BE42855A001C}" presName="parentLeftMargin" presStyleLbl="node1" presStyleIdx="7" presStyleCnt="9"/>
      <dgm:spPr/>
      <dgm:t>
        <a:bodyPr/>
        <a:lstStyle/>
        <a:p>
          <a:endParaRPr lang="en-US"/>
        </a:p>
      </dgm:t>
    </dgm:pt>
    <dgm:pt modelId="{1716FEAD-315B-437B-B280-3504B77CF5F0}" type="pres">
      <dgm:prSet presAssocID="{FCC215A0-7627-4DC9-B190-BE42855A001C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BC62B-5BDE-42ED-9C55-FD67D3CAF967}" type="pres">
      <dgm:prSet presAssocID="{FCC215A0-7627-4DC9-B190-BE42855A001C}" presName="negativeSpace" presStyleCnt="0"/>
      <dgm:spPr/>
    </dgm:pt>
    <dgm:pt modelId="{B5C0179F-2DF9-4D99-9BA8-372AEB2EA792}" type="pres">
      <dgm:prSet presAssocID="{FCC215A0-7627-4DC9-B190-BE42855A001C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51D89710-F87B-44E1-8C4D-F40F2BE68E7B}" type="presOf" srcId="{0F18A681-3B66-4ECD-9EE5-1088A31BBDE7}" destId="{A832525C-077A-44D3-AC56-21888F5FD2A4}" srcOrd="0" destOrd="0" presId="urn:microsoft.com/office/officeart/2005/8/layout/list1"/>
    <dgm:cxn modelId="{B63C65BE-08A2-4DEE-BD8D-D0DFD13E94F9}" srcId="{765255C4-1CCF-4A3D-A398-EBF3DFE4DEAD}" destId="{1462D7D6-C981-4461-87AC-282122892AEF}" srcOrd="5" destOrd="0" parTransId="{C4F082A3-C74D-4E97-AED1-6D7D0A4F09DA}" sibTransId="{2E432885-99F7-4710-A7F0-5D7FC01C2B69}"/>
    <dgm:cxn modelId="{AE5E2ADF-C309-4A1A-9137-6524461D4EF3}" srcId="{765255C4-1CCF-4A3D-A398-EBF3DFE4DEAD}" destId="{7AEA162D-43D5-410E-89A3-5047551CEF22}" srcOrd="3" destOrd="0" parTransId="{629BA939-CD9C-41BE-BF8C-17AEC9E8A2F9}" sibTransId="{D5C42A47-DE52-4D8E-9765-A7258EA8CA5C}"/>
    <dgm:cxn modelId="{0A97FF53-1B6B-4549-AEE9-AB43FD6C23E8}" type="presOf" srcId="{FCC215A0-7627-4DC9-B190-BE42855A001C}" destId="{1716FEAD-315B-437B-B280-3504B77CF5F0}" srcOrd="1" destOrd="0" presId="urn:microsoft.com/office/officeart/2005/8/layout/list1"/>
    <dgm:cxn modelId="{09BFDE46-BAA6-46BA-A4C4-B1423A6AFA21}" type="presOf" srcId="{127B3534-933E-4D1B-888F-E4717C5758F0}" destId="{79DE7759-A266-4C6F-8E42-3B0887889FA4}" srcOrd="0" destOrd="0" presId="urn:microsoft.com/office/officeart/2005/8/layout/list1"/>
    <dgm:cxn modelId="{6DAFE9B9-BC5D-4CEE-9C6F-C3962680F9A1}" srcId="{765255C4-1CCF-4A3D-A398-EBF3DFE4DEAD}" destId="{8D96B5C9-8ED9-488A-A656-6C0557D74E94}" srcOrd="4" destOrd="0" parTransId="{DD4A3EBA-819B-4E93-8F23-CC82E9A0B479}" sibTransId="{CA750576-A60D-4ECF-968F-65E5E2C515B6}"/>
    <dgm:cxn modelId="{DE020A17-C9E8-4380-A1C3-EB5BB6B5B082}" type="presOf" srcId="{1462D7D6-C981-4461-87AC-282122892AEF}" destId="{1AD56070-2BF7-4C7B-B920-2B96850B7CB1}" srcOrd="0" destOrd="0" presId="urn:microsoft.com/office/officeart/2005/8/layout/list1"/>
    <dgm:cxn modelId="{62427460-EA86-434D-B005-41AB29272A05}" type="presOf" srcId="{F8180638-9F56-4F62-8BAA-03E68D378660}" destId="{982F508B-07CA-4411-B01F-7D950CA20A30}" srcOrd="1" destOrd="0" presId="urn:microsoft.com/office/officeart/2005/8/layout/list1"/>
    <dgm:cxn modelId="{A156067C-0217-4EBD-A8DD-6F9C8108EEEC}" srcId="{765255C4-1CCF-4A3D-A398-EBF3DFE4DEAD}" destId="{3C130268-E926-4D53-9885-E62AB9FF233D}" srcOrd="6" destOrd="0" parTransId="{5AC0E5FE-9904-482B-B5BF-BDD0BFACFDDD}" sibTransId="{91599873-5FF8-4C2A-A3C4-9AD7BB7BEBBA}"/>
    <dgm:cxn modelId="{22EDC100-C08E-44D0-B580-A1817B8A18C5}" type="presOf" srcId="{1462D7D6-C981-4461-87AC-282122892AEF}" destId="{340AE267-9802-4DAC-AF97-0868B9CA8D6D}" srcOrd="1" destOrd="0" presId="urn:microsoft.com/office/officeart/2005/8/layout/list1"/>
    <dgm:cxn modelId="{E4367CB1-C5E9-4D19-BA87-C933B59CCA25}" type="presOf" srcId="{7AEA162D-43D5-410E-89A3-5047551CEF22}" destId="{F851E732-780B-40FB-8573-C59FA1922AD0}" srcOrd="0" destOrd="0" presId="urn:microsoft.com/office/officeart/2005/8/layout/list1"/>
    <dgm:cxn modelId="{B0DFA38A-CCB8-45A1-B6C1-704BE49F6FC9}" type="presOf" srcId="{3C130268-E926-4D53-9885-E62AB9FF233D}" destId="{3E0D187B-A622-4ED9-B031-1BF251282CD2}" srcOrd="1" destOrd="0" presId="urn:microsoft.com/office/officeart/2005/8/layout/list1"/>
    <dgm:cxn modelId="{29DB5FC0-25C1-4B78-A81C-8521C82452BA}" srcId="{765255C4-1CCF-4A3D-A398-EBF3DFE4DEAD}" destId="{127B3534-933E-4D1B-888F-E4717C5758F0}" srcOrd="7" destOrd="0" parTransId="{EB3234F5-2C72-417F-B924-CDE2F6F40FF8}" sibTransId="{85CFD44F-BC07-4EEB-ABE1-EEE1422F7BB8}"/>
    <dgm:cxn modelId="{FE102FC1-FE63-4E64-96F8-8DBBC38D9D22}" type="presOf" srcId="{3C130268-E926-4D53-9885-E62AB9FF233D}" destId="{B1B0CD43-6FC4-4BF0-8F57-BDC90821FD3F}" srcOrd="0" destOrd="0" presId="urn:microsoft.com/office/officeart/2005/8/layout/list1"/>
    <dgm:cxn modelId="{48AADCE5-638E-4801-B890-8799E350F36F}" srcId="{765255C4-1CCF-4A3D-A398-EBF3DFE4DEAD}" destId="{F8180638-9F56-4F62-8BAA-03E68D378660}" srcOrd="2" destOrd="0" parTransId="{80477A71-F897-4AD6-B277-10B417162D99}" sibTransId="{DEEEA4F1-8DCD-4A4A-9E25-016AB037AB89}"/>
    <dgm:cxn modelId="{A38A6EFC-650C-41CE-BDCC-F82AFC7A1888}" type="presOf" srcId="{8D96B5C9-8ED9-488A-A656-6C0557D74E94}" destId="{F1C30228-BBA8-4186-ABC0-AFFAE81A7B84}" srcOrd="0" destOrd="0" presId="urn:microsoft.com/office/officeart/2005/8/layout/list1"/>
    <dgm:cxn modelId="{D4FF7204-20E9-4EBF-B5C1-0E2BB2AE2BBB}" srcId="{765255C4-1CCF-4A3D-A398-EBF3DFE4DEAD}" destId="{F0AD9806-0FD3-466D-81CF-4CF733D4A591}" srcOrd="1" destOrd="0" parTransId="{08053962-4735-4DC9-B104-D561955A0EF4}" sibTransId="{D729AA1B-7FDC-40F5-BFFB-7EFCB012C5FE}"/>
    <dgm:cxn modelId="{4F4CF016-B8AD-4382-9583-28157FAC4D12}" srcId="{765255C4-1CCF-4A3D-A398-EBF3DFE4DEAD}" destId="{FCC215A0-7627-4DC9-B190-BE42855A001C}" srcOrd="8" destOrd="0" parTransId="{F08CC368-AA5E-4190-8FD9-018A58C7BDA4}" sibTransId="{B087DED5-4845-4A1A-9A4A-CB6395DC0FBF}"/>
    <dgm:cxn modelId="{8BB358B3-6FC7-47F9-ACEA-4C38AE86D144}" type="presOf" srcId="{8D96B5C9-8ED9-488A-A656-6C0557D74E94}" destId="{6C04E8BE-2366-4734-836F-7879476740C5}" srcOrd="1" destOrd="0" presId="urn:microsoft.com/office/officeart/2005/8/layout/list1"/>
    <dgm:cxn modelId="{C9CDB586-6D90-4A6A-92F4-81B960500366}" srcId="{765255C4-1CCF-4A3D-A398-EBF3DFE4DEAD}" destId="{0F18A681-3B66-4ECD-9EE5-1088A31BBDE7}" srcOrd="0" destOrd="0" parTransId="{C5F4B156-214C-4749-A942-B16EDF2E5164}" sibTransId="{AFDF85A0-43C6-4260-80B9-45CC09160DE3}"/>
    <dgm:cxn modelId="{C761C172-8B05-491E-8039-DC056D664BD0}" type="presOf" srcId="{F8180638-9F56-4F62-8BAA-03E68D378660}" destId="{0523DA59-6EB1-4609-A261-CA10358E5446}" srcOrd="0" destOrd="0" presId="urn:microsoft.com/office/officeart/2005/8/layout/list1"/>
    <dgm:cxn modelId="{EB7A1FE6-D225-4DF1-9977-07F1FA4FC853}" type="presOf" srcId="{F0AD9806-0FD3-466D-81CF-4CF733D4A591}" destId="{3248AC6D-436C-453B-8D24-A3681FF975ED}" srcOrd="0" destOrd="0" presId="urn:microsoft.com/office/officeart/2005/8/layout/list1"/>
    <dgm:cxn modelId="{EC6BAFEB-D865-4161-AC9C-BEC1094E7354}" type="presOf" srcId="{FCC215A0-7627-4DC9-B190-BE42855A001C}" destId="{D3993EAF-19FB-4F6F-8217-8342FD22B75F}" srcOrd="0" destOrd="0" presId="urn:microsoft.com/office/officeart/2005/8/layout/list1"/>
    <dgm:cxn modelId="{480FFBC8-CB26-43A5-9C76-39525310B90F}" type="presOf" srcId="{F0AD9806-0FD3-466D-81CF-4CF733D4A591}" destId="{3D5EDD7F-A5FA-4E54-A169-EAA8504534C1}" srcOrd="1" destOrd="0" presId="urn:microsoft.com/office/officeart/2005/8/layout/list1"/>
    <dgm:cxn modelId="{3E9BDB46-2F41-4ADE-BA4E-6DBBA61547E8}" type="presOf" srcId="{765255C4-1CCF-4A3D-A398-EBF3DFE4DEAD}" destId="{0D29E5C3-9250-44C1-97B5-CADD37B58AB0}" srcOrd="0" destOrd="0" presId="urn:microsoft.com/office/officeart/2005/8/layout/list1"/>
    <dgm:cxn modelId="{3A56405A-842B-4CD8-A649-4B797981838F}" type="presOf" srcId="{127B3534-933E-4D1B-888F-E4717C5758F0}" destId="{B5352FE8-C2E1-4DC8-BD8C-C3313C206D1D}" srcOrd="1" destOrd="0" presId="urn:microsoft.com/office/officeart/2005/8/layout/list1"/>
    <dgm:cxn modelId="{329B1CF5-49CE-47FC-A430-1B7583F9EEB7}" type="presOf" srcId="{7AEA162D-43D5-410E-89A3-5047551CEF22}" destId="{0D7DB254-52BF-4A0C-8F98-B2891F2584F7}" srcOrd="1" destOrd="0" presId="urn:microsoft.com/office/officeart/2005/8/layout/list1"/>
    <dgm:cxn modelId="{6E9BC511-8CD6-453B-929B-79221F77979C}" type="presOf" srcId="{0F18A681-3B66-4ECD-9EE5-1088A31BBDE7}" destId="{5C126098-CF72-435E-990D-67707C2B1A6B}" srcOrd="1" destOrd="0" presId="urn:microsoft.com/office/officeart/2005/8/layout/list1"/>
    <dgm:cxn modelId="{4E3F0CA9-2F62-4D4C-80FD-2B11DC0AFC8E}" type="presParOf" srcId="{0D29E5C3-9250-44C1-97B5-CADD37B58AB0}" destId="{D1766267-8DDF-4983-AB7F-F37370306FAD}" srcOrd="0" destOrd="0" presId="urn:microsoft.com/office/officeart/2005/8/layout/list1"/>
    <dgm:cxn modelId="{CB883C06-2F0B-4537-8BBA-58F4BEFF304D}" type="presParOf" srcId="{D1766267-8DDF-4983-AB7F-F37370306FAD}" destId="{A832525C-077A-44D3-AC56-21888F5FD2A4}" srcOrd="0" destOrd="0" presId="urn:microsoft.com/office/officeart/2005/8/layout/list1"/>
    <dgm:cxn modelId="{0C0AB537-08EF-4A30-9E2E-669E94BEE463}" type="presParOf" srcId="{D1766267-8DDF-4983-AB7F-F37370306FAD}" destId="{5C126098-CF72-435E-990D-67707C2B1A6B}" srcOrd="1" destOrd="0" presId="urn:microsoft.com/office/officeart/2005/8/layout/list1"/>
    <dgm:cxn modelId="{7F0F3D10-A021-43E3-B17F-82B539F44526}" type="presParOf" srcId="{0D29E5C3-9250-44C1-97B5-CADD37B58AB0}" destId="{10B70A05-D96C-4B38-B139-4F2175FB1B06}" srcOrd="1" destOrd="0" presId="urn:microsoft.com/office/officeart/2005/8/layout/list1"/>
    <dgm:cxn modelId="{49939DFE-4C1C-446B-9797-A776B7FAC0C4}" type="presParOf" srcId="{0D29E5C3-9250-44C1-97B5-CADD37B58AB0}" destId="{0F925AC0-ACB1-4F21-B2DC-27B7873DC4F7}" srcOrd="2" destOrd="0" presId="urn:microsoft.com/office/officeart/2005/8/layout/list1"/>
    <dgm:cxn modelId="{9B88837C-5D20-4421-8387-3682F196535D}" type="presParOf" srcId="{0D29E5C3-9250-44C1-97B5-CADD37B58AB0}" destId="{8D1662F0-48BD-4487-8589-1F3ECD9F2E03}" srcOrd="3" destOrd="0" presId="urn:microsoft.com/office/officeart/2005/8/layout/list1"/>
    <dgm:cxn modelId="{47AA4EDC-876A-494B-A135-BBE5A164AA30}" type="presParOf" srcId="{0D29E5C3-9250-44C1-97B5-CADD37B58AB0}" destId="{B253E3DC-4A7A-40A5-BDE1-2DD0050839E4}" srcOrd="4" destOrd="0" presId="urn:microsoft.com/office/officeart/2005/8/layout/list1"/>
    <dgm:cxn modelId="{80F7329F-7DCD-4164-8921-020D5D6021C4}" type="presParOf" srcId="{B253E3DC-4A7A-40A5-BDE1-2DD0050839E4}" destId="{3248AC6D-436C-453B-8D24-A3681FF975ED}" srcOrd="0" destOrd="0" presId="urn:microsoft.com/office/officeart/2005/8/layout/list1"/>
    <dgm:cxn modelId="{99CA0837-9884-457F-8D16-7D7F8150D13D}" type="presParOf" srcId="{B253E3DC-4A7A-40A5-BDE1-2DD0050839E4}" destId="{3D5EDD7F-A5FA-4E54-A169-EAA8504534C1}" srcOrd="1" destOrd="0" presId="urn:microsoft.com/office/officeart/2005/8/layout/list1"/>
    <dgm:cxn modelId="{807614A9-3C9F-434F-B9B8-F145B3E74B7F}" type="presParOf" srcId="{0D29E5C3-9250-44C1-97B5-CADD37B58AB0}" destId="{1A8470D9-0C11-4266-8E55-7D3086609F1A}" srcOrd="5" destOrd="0" presId="urn:microsoft.com/office/officeart/2005/8/layout/list1"/>
    <dgm:cxn modelId="{837A8232-883C-4ED6-A797-683D131649C6}" type="presParOf" srcId="{0D29E5C3-9250-44C1-97B5-CADD37B58AB0}" destId="{DADDEDC0-E130-4FB5-8280-884F168F1189}" srcOrd="6" destOrd="0" presId="urn:microsoft.com/office/officeart/2005/8/layout/list1"/>
    <dgm:cxn modelId="{B04FDCB3-0E0B-41A7-BB99-5A704DE8F4D0}" type="presParOf" srcId="{0D29E5C3-9250-44C1-97B5-CADD37B58AB0}" destId="{5D7AB8CE-815F-4A72-B286-A0874D57A5D8}" srcOrd="7" destOrd="0" presId="urn:microsoft.com/office/officeart/2005/8/layout/list1"/>
    <dgm:cxn modelId="{1739FCD9-0AF4-45B2-AF31-95522F922518}" type="presParOf" srcId="{0D29E5C3-9250-44C1-97B5-CADD37B58AB0}" destId="{90D7F2CA-9DFC-45D6-9896-703F93CDD908}" srcOrd="8" destOrd="0" presId="urn:microsoft.com/office/officeart/2005/8/layout/list1"/>
    <dgm:cxn modelId="{238B98A1-0A50-49ED-B0D3-1C4D33FA4B51}" type="presParOf" srcId="{90D7F2CA-9DFC-45D6-9896-703F93CDD908}" destId="{0523DA59-6EB1-4609-A261-CA10358E5446}" srcOrd="0" destOrd="0" presId="urn:microsoft.com/office/officeart/2005/8/layout/list1"/>
    <dgm:cxn modelId="{9B2E33F0-C03E-4A72-832B-111C535B07A8}" type="presParOf" srcId="{90D7F2CA-9DFC-45D6-9896-703F93CDD908}" destId="{982F508B-07CA-4411-B01F-7D950CA20A30}" srcOrd="1" destOrd="0" presId="urn:microsoft.com/office/officeart/2005/8/layout/list1"/>
    <dgm:cxn modelId="{27ED6811-F0DC-456A-9F57-8B26CEEDFE15}" type="presParOf" srcId="{0D29E5C3-9250-44C1-97B5-CADD37B58AB0}" destId="{9A535A8C-9A24-4BFE-8587-1522CEAC622C}" srcOrd="9" destOrd="0" presId="urn:microsoft.com/office/officeart/2005/8/layout/list1"/>
    <dgm:cxn modelId="{2B4002B5-FC61-4CF5-A1A3-20659B883232}" type="presParOf" srcId="{0D29E5C3-9250-44C1-97B5-CADD37B58AB0}" destId="{6E7147BF-4149-4F83-A5ED-40457DE32EF0}" srcOrd="10" destOrd="0" presId="urn:microsoft.com/office/officeart/2005/8/layout/list1"/>
    <dgm:cxn modelId="{E064C2EB-8A04-4B74-A82D-2317A6FC416B}" type="presParOf" srcId="{0D29E5C3-9250-44C1-97B5-CADD37B58AB0}" destId="{F1B8F2B5-9AE6-4441-921D-D2B877E21F82}" srcOrd="11" destOrd="0" presId="urn:microsoft.com/office/officeart/2005/8/layout/list1"/>
    <dgm:cxn modelId="{F6B374A4-B59F-4C7E-96BA-A1E638DFB805}" type="presParOf" srcId="{0D29E5C3-9250-44C1-97B5-CADD37B58AB0}" destId="{DA9E3BAA-CCF2-4390-92F6-89ACFADCDEE7}" srcOrd="12" destOrd="0" presId="urn:microsoft.com/office/officeart/2005/8/layout/list1"/>
    <dgm:cxn modelId="{A4E47B67-1643-4F0C-B4F8-F933B878BD5B}" type="presParOf" srcId="{DA9E3BAA-CCF2-4390-92F6-89ACFADCDEE7}" destId="{F851E732-780B-40FB-8573-C59FA1922AD0}" srcOrd="0" destOrd="0" presId="urn:microsoft.com/office/officeart/2005/8/layout/list1"/>
    <dgm:cxn modelId="{218E301A-BEEC-4896-88C3-CF3E5F17FE36}" type="presParOf" srcId="{DA9E3BAA-CCF2-4390-92F6-89ACFADCDEE7}" destId="{0D7DB254-52BF-4A0C-8F98-B2891F2584F7}" srcOrd="1" destOrd="0" presId="urn:microsoft.com/office/officeart/2005/8/layout/list1"/>
    <dgm:cxn modelId="{D4C2732D-7714-42ED-91EF-DA3537554352}" type="presParOf" srcId="{0D29E5C3-9250-44C1-97B5-CADD37B58AB0}" destId="{8E68285B-26BF-4688-95E3-9FF0EDC88194}" srcOrd="13" destOrd="0" presId="urn:microsoft.com/office/officeart/2005/8/layout/list1"/>
    <dgm:cxn modelId="{B07134D4-E7B4-4669-8001-EEE7DAA631CA}" type="presParOf" srcId="{0D29E5C3-9250-44C1-97B5-CADD37B58AB0}" destId="{D81A567B-D84D-48E0-A7C9-EEDA99D2D41B}" srcOrd="14" destOrd="0" presId="urn:microsoft.com/office/officeart/2005/8/layout/list1"/>
    <dgm:cxn modelId="{F60BB0E5-FBB6-4735-9F49-2DBF82169D26}" type="presParOf" srcId="{0D29E5C3-9250-44C1-97B5-CADD37B58AB0}" destId="{E220C2F1-8F8C-4B9F-A5D0-DB1038AFB4FA}" srcOrd="15" destOrd="0" presId="urn:microsoft.com/office/officeart/2005/8/layout/list1"/>
    <dgm:cxn modelId="{1DF9720E-3123-44F3-A5FD-67D612F339EF}" type="presParOf" srcId="{0D29E5C3-9250-44C1-97B5-CADD37B58AB0}" destId="{24F00486-6434-40AA-A680-D3675342A185}" srcOrd="16" destOrd="0" presId="urn:microsoft.com/office/officeart/2005/8/layout/list1"/>
    <dgm:cxn modelId="{7B8CB809-0678-4D46-A41B-994AFFA16F57}" type="presParOf" srcId="{24F00486-6434-40AA-A680-D3675342A185}" destId="{F1C30228-BBA8-4186-ABC0-AFFAE81A7B84}" srcOrd="0" destOrd="0" presId="urn:microsoft.com/office/officeart/2005/8/layout/list1"/>
    <dgm:cxn modelId="{DBD23CC7-8248-4555-969B-FB7AE50A2272}" type="presParOf" srcId="{24F00486-6434-40AA-A680-D3675342A185}" destId="{6C04E8BE-2366-4734-836F-7879476740C5}" srcOrd="1" destOrd="0" presId="urn:microsoft.com/office/officeart/2005/8/layout/list1"/>
    <dgm:cxn modelId="{873FC458-033B-4ED3-B0B0-1A4A8051E791}" type="presParOf" srcId="{0D29E5C3-9250-44C1-97B5-CADD37B58AB0}" destId="{54936347-1F19-4CDD-A692-58517EED26E5}" srcOrd="17" destOrd="0" presId="urn:microsoft.com/office/officeart/2005/8/layout/list1"/>
    <dgm:cxn modelId="{CB4E7337-CE54-4F31-B555-BBA2945DAFB6}" type="presParOf" srcId="{0D29E5C3-9250-44C1-97B5-CADD37B58AB0}" destId="{F3D65C62-FD0C-429D-AE15-EAFA9B976D5F}" srcOrd="18" destOrd="0" presId="urn:microsoft.com/office/officeart/2005/8/layout/list1"/>
    <dgm:cxn modelId="{0D1A17BF-4A6E-43D8-9618-FE45970CEE20}" type="presParOf" srcId="{0D29E5C3-9250-44C1-97B5-CADD37B58AB0}" destId="{9BB5D145-39B5-43CE-8CCE-A3FFC7F67EAF}" srcOrd="19" destOrd="0" presId="urn:microsoft.com/office/officeart/2005/8/layout/list1"/>
    <dgm:cxn modelId="{9F52B239-FE63-4DD2-80EE-8C651B92FEA4}" type="presParOf" srcId="{0D29E5C3-9250-44C1-97B5-CADD37B58AB0}" destId="{E7A9E510-73D2-4898-9CA8-F336349D50EA}" srcOrd="20" destOrd="0" presId="urn:microsoft.com/office/officeart/2005/8/layout/list1"/>
    <dgm:cxn modelId="{6973A454-3D88-4D42-9D0D-6E4EA4690062}" type="presParOf" srcId="{E7A9E510-73D2-4898-9CA8-F336349D50EA}" destId="{1AD56070-2BF7-4C7B-B920-2B96850B7CB1}" srcOrd="0" destOrd="0" presId="urn:microsoft.com/office/officeart/2005/8/layout/list1"/>
    <dgm:cxn modelId="{184D55BA-4E8C-43A4-AA2B-AB7563DEF82B}" type="presParOf" srcId="{E7A9E510-73D2-4898-9CA8-F336349D50EA}" destId="{340AE267-9802-4DAC-AF97-0868B9CA8D6D}" srcOrd="1" destOrd="0" presId="urn:microsoft.com/office/officeart/2005/8/layout/list1"/>
    <dgm:cxn modelId="{5479E073-7236-4142-8E55-ADFE49F72A91}" type="presParOf" srcId="{0D29E5C3-9250-44C1-97B5-CADD37B58AB0}" destId="{2308BA01-81F4-419E-8084-721A7CFB2A92}" srcOrd="21" destOrd="0" presId="urn:microsoft.com/office/officeart/2005/8/layout/list1"/>
    <dgm:cxn modelId="{B066DCC5-7C1D-4C57-A597-4F10A8416E88}" type="presParOf" srcId="{0D29E5C3-9250-44C1-97B5-CADD37B58AB0}" destId="{15ADDC85-DEE4-47E7-B707-C0FD7C0A88BF}" srcOrd="22" destOrd="0" presId="urn:microsoft.com/office/officeart/2005/8/layout/list1"/>
    <dgm:cxn modelId="{7B6164E5-9F55-47DE-BB91-6A2CD1F99B69}" type="presParOf" srcId="{0D29E5C3-9250-44C1-97B5-CADD37B58AB0}" destId="{C21C9BFD-A357-4C83-B917-B78A2F1EE925}" srcOrd="23" destOrd="0" presId="urn:microsoft.com/office/officeart/2005/8/layout/list1"/>
    <dgm:cxn modelId="{B7179B06-E1EB-496A-B42B-C8D8B9587231}" type="presParOf" srcId="{0D29E5C3-9250-44C1-97B5-CADD37B58AB0}" destId="{4D13A73E-EA13-49AD-B0DB-4C143B439C33}" srcOrd="24" destOrd="0" presId="urn:microsoft.com/office/officeart/2005/8/layout/list1"/>
    <dgm:cxn modelId="{B58CD5AA-29B5-4D07-9713-FEDB8D996991}" type="presParOf" srcId="{4D13A73E-EA13-49AD-B0DB-4C143B439C33}" destId="{B1B0CD43-6FC4-4BF0-8F57-BDC90821FD3F}" srcOrd="0" destOrd="0" presId="urn:microsoft.com/office/officeart/2005/8/layout/list1"/>
    <dgm:cxn modelId="{E5959121-03A4-4EBB-89BD-C5FEEADAE6C7}" type="presParOf" srcId="{4D13A73E-EA13-49AD-B0DB-4C143B439C33}" destId="{3E0D187B-A622-4ED9-B031-1BF251282CD2}" srcOrd="1" destOrd="0" presId="urn:microsoft.com/office/officeart/2005/8/layout/list1"/>
    <dgm:cxn modelId="{95D4A7FE-932A-48FA-AC86-54AE587F55FE}" type="presParOf" srcId="{0D29E5C3-9250-44C1-97B5-CADD37B58AB0}" destId="{84560C34-AA51-407A-A7BC-317D6161C312}" srcOrd="25" destOrd="0" presId="urn:microsoft.com/office/officeart/2005/8/layout/list1"/>
    <dgm:cxn modelId="{4447EB07-3DC3-4B58-BF37-77D17D2E5EF8}" type="presParOf" srcId="{0D29E5C3-9250-44C1-97B5-CADD37B58AB0}" destId="{EA5CDBEB-B268-4F6B-9912-737370EB3BFB}" srcOrd="26" destOrd="0" presId="urn:microsoft.com/office/officeart/2005/8/layout/list1"/>
    <dgm:cxn modelId="{76E78D88-6F9E-4298-AA5B-DC131F86BA3E}" type="presParOf" srcId="{0D29E5C3-9250-44C1-97B5-CADD37B58AB0}" destId="{6E8B8065-D041-4647-A039-98F417CF73DF}" srcOrd="27" destOrd="0" presId="urn:microsoft.com/office/officeart/2005/8/layout/list1"/>
    <dgm:cxn modelId="{9198FD54-FDEC-4459-AD9E-07065BB13EC8}" type="presParOf" srcId="{0D29E5C3-9250-44C1-97B5-CADD37B58AB0}" destId="{B66AEA4A-494D-4DC5-8827-26CD06582C11}" srcOrd="28" destOrd="0" presId="urn:microsoft.com/office/officeart/2005/8/layout/list1"/>
    <dgm:cxn modelId="{72E02159-4E24-420D-A700-7066FFB9E514}" type="presParOf" srcId="{B66AEA4A-494D-4DC5-8827-26CD06582C11}" destId="{79DE7759-A266-4C6F-8E42-3B0887889FA4}" srcOrd="0" destOrd="0" presId="urn:microsoft.com/office/officeart/2005/8/layout/list1"/>
    <dgm:cxn modelId="{12064FF0-89C3-4BDB-B8FC-BC95DA0BB8D1}" type="presParOf" srcId="{B66AEA4A-494D-4DC5-8827-26CD06582C11}" destId="{B5352FE8-C2E1-4DC8-BD8C-C3313C206D1D}" srcOrd="1" destOrd="0" presId="urn:microsoft.com/office/officeart/2005/8/layout/list1"/>
    <dgm:cxn modelId="{AFFD05FE-917C-445E-A270-66B44EBB5BB7}" type="presParOf" srcId="{0D29E5C3-9250-44C1-97B5-CADD37B58AB0}" destId="{171CE1E1-D998-4BD3-B4D8-FA8A526A1F57}" srcOrd="29" destOrd="0" presId="urn:microsoft.com/office/officeart/2005/8/layout/list1"/>
    <dgm:cxn modelId="{D8C82D59-5143-429E-BD62-42566A015D6A}" type="presParOf" srcId="{0D29E5C3-9250-44C1-97B5-CADD37B58AB0}" destId="{1F3B22CF-2891-433C-B932-D5C34A9C52A6}" srcOrd="30" destOrd="0" presId="urn:microsoft.com/office/officeart/2005/8/layout/list1"/>
    <dgm:cxn modelId="{654FCD5A-1C8D-47BE-B265-320D313FEC43}" type="presParOf" srcId="{0D29E5C3-9250-44C1-97B5-CADD37B58AB0}" destId="{4B533DAF-AF3D-4698-843C-7033B3A8CA15}" srcOrd="31" destOrd="0" presId="urn:microsoft.com/office/officeart/2005/8/layout/list1"/>
    <dgm:cxn modelId="{C784CAE3-F524-429C-8FF0-E9F6B5748B25}" type="presParOf" srcId="{0D29E5C3-9250-44C1-97B5-CADD37B58AB0}" destId="{A283FE9D-5D74-4A3D-9408-8D0C36AC85D4}" srcOrd="32" destOrd="0" presId="urn:microsoft.com/office/officeart/2005/8/layout/list1"/>
    <dgm:cxn modelId="{6CB16700-A5F9-4C1F-8725-8ABA9A7C487C}" type="presParOf" srcId="{A283FE9D-5D74-4A3D-9408-8D0C36AC85D4}" destId="{D3993EAF-19FB-4F6F-8217-8342FD22B75F}" srcOrd="0" destOrd="0" presId="urn:microsoft.com/office/officeart/2005/8/layout/list1"/>
    <dgm:cxn modelId="{346A9D1A-5928-4AF1-BFD4-B454FEFB914D}" type="presParOf" srcId="{A283FE9D-5D74-4A3D-9408-8D0C36AC85D4}" destId="{1716FEAD-315B-437B-B280-3504B77CF5F0}" srcOrd="1" destOrd="0" presId="urn:microsoft.com/office/officeart/2005/8/layout/list1"/>
    <dgm:cxn modelId="{BA939422-540F-42A7-A7BE-5DF4A30350EA}" type="presParOf" srcId="{0D29E5C3-9250-44C1-97B5-CADD37B58AB0}" destId="{97BBC62B-5BDE-42ED-9C55-FD67D3CAF967}" srcOrd="33" destOrd="0" presId="urn:microsoft.com/office/officeart/2005/8/layout/list1"/>
    <dgm:cxn modelId="{4AD16747-806D-40F3-B7DC-4B603EF6EA85}" type="presParOf" srcId="{0D29E5C3-9250-44C1-97B5-CADD37B58AB0}" destId="{B5C0179F-2DF9-4D99-9BA8-372AEB2EA792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925AC0-ACB1-4F21-B2DC-27B7873DC4F7}">
      <dsp:nvSpPr>
        <dsp:cNvPr id="0" name=""/>
        <dsp:cNvSpPr/>
      </dsp:nvSpPr>
      <dsp:spPr>
        <a:xfrm>
          <a:off x="0" y="165399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26098-CF72-435E-990D-67707C2B1A6B}">
      <dsp:nvSpPr>
        <dsp:cNvPr id="0" name=""/>
        <dsp:cNvSpPr/>
      </dsp:nvSpPr>
      <dsp:spPr>
        <a:xfrm>
          <a:off x="304800" y="17799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Project overview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17799"/>
        <a:ext cx="4267200" cy="295200"/>
      </dsp:txXfrm>
    </dsp:sp>
    <dsp:sp modelId="{DADDEDC0-E130-4FB5-8280-884F168F1189}">
      <dsp:nvSpPr>
        <dsp:cNvPr id="0" name=""/>
        <dsp:cNvSpPr/>
      </dsp:nvSpPr>
      <dsp:spPr>
        <a:xfrm>
          <a:off x="0" y="618999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EDD7F-A5FA-4E54-A169-EAA8504534C1}">
      <dsp:nvSpPr>
        <dsp:cNvPr id="0" name=""/>
        <dsp:cNvSpPr/>
      </dsp:nvSpPr>
      <dsp:spPr>
        <a:xfrm>
          <a:off x="304800" y="471399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Scope 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471399"/>
        <a:ext cx="4267200" cy="295200"/>
      </dsp:txXfrm>
    </dsp:sp>
    <dsp:sp modelId="{6E7147BF-4149-4F83-A5ED-40457DE32EF0}">
      <dsp:nvSpPr>
        <dsp:cNvPr id="0" name=""/>
        <dsp:cNvSpPr/>
      </dsp:nvSpPr>
      <dsp:spPr>
        <a:xfrm>
          <a:off x="0" y="1072599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F508B-07CA-4411-B01F-7D950CA20A30}">
      <dsp:nvSpPr>
        <dsp:cNvPr id="0" name=""/>
        <dsp:cNvSpPr/>
      </dsp:nvSpPr>
      <dsp:spPr>
        <a:xfrm>
          <a:off x="304800" y="924999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Objective 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924999"/>
        <a:ext cx="4267200" cy="295200"/>
      </dsp:txXfrm>
    </dsp:sp>
    <dsp:sp modelId="{D81A567B-D84D-48E0-A7C9-EEDA99D2D41B}">
      <dsp:nvSpPr>
        <dsp:cNvPr id="0" name=""/>
        <dsp:cNvSpPr/>
      </dsp:nvSpPr>
      <dsp:spPr>
        <a:xfrm>
          <a:off x="0" y="1526199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DB254-52BF-4A0C-8F98-B2891F2584F7}">
      <dsp:nvSpPr>
        <dsp:cNvPr id="0" name=""/>
        <dsp:cNvSpPr/>
      </dsp:nvSpPr>
      <dsp:spPr>
        <a:xfrm>
          <a:off x="304800" y="1378599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Schedule 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1378599"/>
        <a:ext cx="4267200" cy="295200"/>
      </dsp:txXfrm>
    </dsp:sp>
    <dsp:sp modelId="{F3D65C62-FD0C-429D-AE15-EAFA9B976D5F}">
      <dsp:nvSpPr>
        <dsp:cNvPr id="0" name=""/>
        <dsp:cNvSpPr/>
      </dsp:nvSpPr>
      <dsp:spPr>
        <a:xfrm>
          <a:off x="0" y="1979799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4E8BE-2366-4734-836F-7879476740C5}">
      <dsp:nvSpPr>
        <dsp:cNvPr id="0" name=""/>
        <dsp:cNvSpPr/>
      </dsp:nvSpPr>
      <dsp:spPr>
        <a:xfrm>
          <a:off x="304800" y="1832199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>
              <a:latin typeface="Arial" pitchFamily="34" charset="0"/>
              <a:ea typeface="ＭＳ Ｐゴシック" pitchFamily="34" charset="-128"/>
              <a:cs typeface="Arial" pitchFamily="34" charset="0"/>
            </a:rPr>
            <a:t>Organization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1832199"/>
        <a:ext cx="4267200" cy="295200"/>
      </dsp:txXfrm>
    </dsp:sp>
    <dsp:sp modelId="{15ADDC85-DEE4-47E7-B707-C0FD7C0A88BF}">
      <dsp:nvSpPr>
        <dsp:cNvPr id="0" name=""/>
        <dsp:cNvSpPr/>
      </dsp:nvSpPr>
      <dsp:spPr>
        <a:xfrm>
          <a:off x="0" y="2433399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AE267-9802-4DAC-AF97-0868B9CA8D6D}">
      <dsp:nvSpPr>
        <dsp:cNvPr id="0" name=""/>
        <dsp:cNvSpPr/>
      </dsp:nvSpPr>
      <dsp:spPr>
        <a:xfrm>
          <a:off x="304800" y="2285799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>
              <a:latin typeface="Arial" pitchFamily="34" charset="0"/>
              <a:ea typeface="ＭＳ Ｐゴシック" pitchFamily="34" charset="-128"/>
              <a:cs typeface="Arial" pitchFamily="34" charset="0"/>
            </a:rPr>
            <a:t>Quality Management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2285799"/>
        <a:ext cx="4267200" cy="295200"/>
      </dsp:txXfrm>
    </dsp:sp>
    <dsp:sp modelId="{EA5CDBEB-B268-4F6B-9912-737370EB3BFB}">
      <dsp:nvSpPr>
        <dsp:cNvPr id="0" name=""/>
        <dsp:cNvSpPr/>
      </dsp:nvSpPr>
      <dsp:spPr>
        <a:xfrm>
          <a:off x="0" y="2887000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D187B-A622-4ED9-B031-1BF251282CD2}">
      <dsp:nvSpPr>
        <dsp:cNvPr id="0" name=""/>
        <dsp:cNvSpPr/>
      </dsp:nvSpPr>
      <dsp:spPr>
        <a:xfrm>
          <a:off x="304800" y="2739399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>
              <a:latin typeface="Arial" pitchFamily="34" charset="0"/>
              <a:ea typeface="ＭＳ Ｐゴシック" pitchFamily="34" charset="-128"/>
              <a:cs typeface="Arial" pitchFamily="34" charset="0"/>
            </a:rPr>
            <a:t>Risk &amp; Mitigation Action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2739399"/>
        <a:ext cx="4267200" cy="295200"/>
      </dsp:txXfrm>
    </dsp:sp>
    <dsp:sp modelId="{1F3B22CF-2891-433C-B932-D5C34A9C52A6}">
      <dsp:nvSpPr>
        <dsp:cNvPr id="0" name=""/>
        <dsp:cNvSpPr/>
      </dsp:nvSpPr>
      <dsp:spPr>
        <a:xfrm>
          <a:off x="0" y="3340600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52FE8-C2E1-4DC8-BD8C-C3313C206D1D}">
      <dsp:nvSpPr>
        <dsp:cNvPr id="0" name=""/>
        <dsp:cNvSpPr/>
      </dsp:nvSpPr>
      <dsp:spPr>
        <a:xfrm>
          <a:off x="304800" y="3193000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>
              <a:latin typeface="Arial" pitchFamily="34" charset="0"/>
              <a:ea typeface="ＭＳ Ｐゴシック" pitchFamily="34" charset="-128"/>
              <a:cs typeface="Arial" pitchFamily="34" charset="0"/>
            </a:rPr>
            <a:t>Rules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3193000"/>
        <a:ext cx="4267200" cy="295200"/>
      </dsp:txXfrm>
    </dsp:sp>
    <dsp:sp modelId="{B5C0179F-2DF9-4D99-9BA8-372AEB2EA792}">
      <dsp:nvSpPr>
        <dsp:cNvPr id="0" name=""/>
        <dsp:cNvSpPr/>
      </dsp:nvSpPr>
      <dsp:spPr>
        <a:xfrm>
          <a:off x="0" y="3794200"/>
          <a:ext cx="6096000" cy="2520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6FEAD-315B-437B-B280-3504B77CF5F0}">
      <dsp:nvSpPr>
        <dsp:cNvPr id="0" name=""/>
        <dsp:cNvSpPr/>
      </dsp:nvSpPr>
      <dsp:spPr>
        <a:xfrm>
          <a:off x="304800" y="3646600"/>
          <a:ext cx="4267200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Communication 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04800" y="3646600"/>
        <a:ext cx="4267200" cy="29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D6C96-1341-4061-BDBD-68136FED944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98F8A-3F03-434D-BFC6-A7D108DACD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10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566F8-DBF3-4378-A200-27075345A2B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2566F8-DBF3-4378-A200-27075345A2B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2566F8-DBF3-4378-A200-27075345A2B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566F8-DBF3-4378-A200-27075345A2B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FCFB-6F4D-42FE-B32B-605D1A87EE77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4B45-4A2D-4AD7-9AFD-B9CB22140B6D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A84D-913C-409C-B446-85CD89209884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43BF7-CFC5-46D4-845A-84F7DB9A184A}" type="datetime1">
              <a:rPr lang="en-US" altLang="ja-JP" smtClean="0"/>
              <a:pPr>
                <a:defRPr/>
              </a:pPr>
              <a:t>3/11/2014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B27-4066-4075-AA7A-A40FE359839F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6270-69FA-466E-9D8E-95CBCCDDA349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9B14-C911-46FE-A660-F523A4526027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64B-50E0-40C8-86E2-CFD648EEB5B6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995-3DBE-484F-B204-5A4B68803571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4C0-83B6-427A-BA43-723EC7EC4410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E41F-A52B-4D9D-BB8E-2D9A9E6C1F58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9D43-35E2-4160-B970-2F23CDCE4F57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2981F2-F29C-4AEC-968C-2B1250A599A4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1447800" y="3429000"/>
            <a:ext cx="266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48" tIns="45582" rIns="91148" bIns="45582" anchor="ctr"/>
          <a:lstStyle/>
          <a:p>
            <a:pPr>
              <a:lnSpc>
                <a:spcPct val="90000"/>
              </a:lnSpc>
              <a:defRPr/>
            </a:pPr>
            <a:r>
              <a:rPr lang="en-US" sz="1200" b="1" i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Presenter</a:t>
            </a:r>
            <a:r>
              <a:rPr lang="en-US" sz="1200" b="1" i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200" b="1" i="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200" b="1" i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Creation Date</a:t>
            </a:r>
            <a:r>
              <a:rPr lang="en-US" sz="1200" b="1" i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200" b="1" i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 Mar </a:t>
            </a:r>
            <a:r>
              <a:rPr lang="en-US" sz="1200" b="1" i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KICK-OFF MEETING</a:t>
            </a:r>
          </a:p>
          <a:p>
            <a:pPr algn="ctr"/>
            <a:r>
              <a:rPr lang="en-US" altLang="ja-JP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AB-SD MOCK PROJECT</a:t>
            </a:r>
            <a:endParaRPr lang="en-US" altLang="ja-JP" sz="3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274638"/>
            <a:ext cx="1447800" cy="634965"/>
          </a:xfrm>
        </p:spPr>
        <p:txBody>
          <a:bodyPr>
            <a:normAutofit/>
          </a:bodyPr>
          <a:lstStyle/>
          <a:p>
            <a:pPr algn="r"/>
            <a:r>
              <a:rPr lang="en-US" sz="3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Rules</a:t>
            </a:r>
            <a:endParaRPr lang="en-US" sz="3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ll of 2D drawings have to be stored by owner (includes all defects detected by checker)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Checking for the migration products: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First check : must be done by the owner by using checklist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Final check: must be done by PTL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627888"/>
          </a:xfrm>
        </p:spPr>
        <p:txBody>
          <a:bodyPr>
            <a:normAutofit/>
          </a:bodyPr>
          <a:lstStyle/>
          <a:p>
            <a:pPr algn="r"/>
            <a:r>
              <a:rPr lang="en-US" sz="3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Communication activities</a:t>
            </a:r>
            <a:endParaRPr lang="en-US" sz="3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7176407"/>
              </p:ext>
            </p:extLst>
          </p:nvPr>
        </p:nvGraphicFramePr>
        <p:xfrm>
          <a:off x="304800" y="1447800"/>
          <a:ext cx="8610600" cy="44856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35100"/>
                <a:gridCol w="1435100"/>
                <a:gridCol w="1701800"/>
                <a:gridCol w="1168400"/>
                <a:gridCol w="1435100"/>
                <a:gridCol w="1435100"/>
              </a:tblGrid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1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Communication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Type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Information</a:t>
                      </a:r>
                    </a:p>
                    <a:p>
                      <a:pPr marL="18415" marR="0" algn="ctr" rtl="0" eaLnBrk="1" latinLnBrk="0" hangingPunct="1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kumimoji="0" lang="en-US" sz="1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Method/Tool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When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Time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Participants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Scrum meeting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Daily task, issue, risk,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 progress, solution..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Face to face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Every day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9:00 -9:30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All 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Technical meeting 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Solution discussion 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Office communicator/</a:t>
                      </a:r>
                      <a:r>
                        <a:rPr lang="en-US" sz="800" b="0" dirty="0" err="1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skype</a:t>
                      </a: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Daily 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14:00-15h</a:t>
                      </a: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:00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Customer</a:t>
                      </a:r>
                    </a:p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 TL/DEV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err="1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TimeSheet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-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Excel file</a:t>
                      </a: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Daily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5g-5g30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Dev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err="1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Reort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- 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Email</a:t>
                      </a: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Daily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5g-5g30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Dev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DMS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-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Excel file</a:t>
                      </a: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-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-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Dev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File Server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SVN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923925"/>
            <a:ext cx="47625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229600" cy="780288"/>
          </a:xfrm>
        </p:spPr>
        <p:txBody>
          <a:bodyPr>
            <a:normAutofit/>
          </a:bodyPr>
          <a:lstStyle/>
          <a:p>
            <a:pPr algn="r"/>
            <a:r>
              <a:rPr lang="en-US" altLang="ja-JP" sz="35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Content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3831488493"/>
              </p:ext>
            </p:extLst>
          </p:nvPr>
        </p:nvGraphicFramePr>
        <p:xfrm>
          <a:off x="1644352" y="16692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229600" cy="627888"/>
          </a:xfrm>
        </p:spPr>
        <p:txBody>
          <a:bodyPr>
            <a:normAutofit/>
          </a:bodyPr>
          <a:lstStyle/>
          <a:p>
            <a:pPr algn="r"/>
            <a:r>
              <a:rPr lang="en-US" altLang="ja-JP" sz="35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PROJECT OVERVIEW</a:t>
            </a:r>
          </a:p>
        </p:txBody>
      </p:sp>
      <p:sp>
        <p:nvSpPr>
          <p:cNvPr id="6147" name="Rectangle 12"/>
          <p:cNvSpPr>
            <a:spLocks noChangeArrowheads="1"/>
          </p:cNvSpPr>
          <p:nvPr/>
        </p:nvSpPr>
        <p:spPr bwMode="auto">
          <a:xfrm>
            <a:off x="1295400" y="1219200"/>
            <a:ext cx="7129028" cy="289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lvl="1" indent="-228600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r>
              <a:rPr lang="en-US" altLang="ja-JP" sz="1700" b="1" i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Project </a:t>
            </a:r>
            <a:r>
              <a:rPr lang="en-US" altLang="ja-JP" sz="1700" b="1" i="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Name</a:t>
            </a:r>
            <a:r>
              <a:rPr lang="en-US" altLang="ja-JP" sz="17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n-US" altLang="ja-JP" sz="17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AB-SD-NET Mock 1 </a:t>
            </a:r>
            <a:endParaRPr lang="en-US" altLang="ja-JP" sz="1700" i="0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lvl="1" indent="-228600" algn="l" eaLnBrk="1" hangingPunct="1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r>
              <a:rPr lang="en-US" altLang="ja-JP" sz="1700" b="1" i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Customer</a:t>
            </a:r>
            <a:r>
              <a:rPr lang="en-US" altLang="ja-JP" sz="1700" i="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n-US" altLang="ja-JP" sz="1700" i="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FWA.CTC.TRN</a:t>
            </a:r>
            <a:endParaRPr lang="en-US" altLang="ja-JP" sz="1700" i="0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lvl="1" indent="-228600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r>
              <a:rPr lang="en-US" altLang="ja-JP" sz="1700" b="1" i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Description</a:t>
            </a:r>
            <a:r>
              <a:rPr lang="en-US" altLang="ja-JP" sz="1700" i="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</a:p>
          <a:p>
            <a:pPr marL="228600" lvl="1" indent="454025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Project duration: </a:t>
            </a: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12 </a:t>
            </a: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days</a:t>
            </a:r>
          </a:p>
          <a:p>
            <a:pPr marL="228600" lvl="1" indent="454025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Estimated effort : </a:t>
            </a: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60 </a:t>
            </a:r>
            <a:r>
              <a:rPr lang="en-US" altLang="ja-JP" sz="16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man.day</a:t>
            </a: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endParaRPr lang="en-US" altLang="ja-JP" sz="1600" dirty="0" smtClean="0">
              <a:solidFill>
                <a:srgbClr val="FF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lvl="1" indent="454025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Billable effort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60 </a:t>
            </a:r>
            <a:r>
              <a:rPr lang="en-US" altLang="ja-JP" sz="16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man.day</a:t>
            </a:r>
            <a:endParaRPr lang="en-US" altLang="ja-JP" sz="16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lvl="1" indent="454025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Calendar effort: </a:t>
            </a: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60 </a:t>
            </a:r>
            <a:r>
              <a:rPr lang="en-US" altLang="ja-JP" sz="16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man.day</a:t>
            </a:r>
            <a:endParaRPr lang="en-US" altLang="ja-JP" sz="16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lvl="1" indent="454025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Effort usage:  </a:t>
            </a:r>
            <a:r>
              <a:rPr lang="en-US" altLang="ja-JP" sz="16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60 </a:t>
            </a:r>
            <a:r>
              <a:rPr lang="en-US" altLang="ja-JP" sz="16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man.day</a:t>
            </a:r>
            <a:endParaRPr lang="en-US" altLang="ja-JP" sz="16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lvl="1" indent="454025">
              <a:lnSpc>
                <a:spcPct val="90000"/>
              </a:lnSpc>
              <a:spcBef>
                <a:spcPct val="40000"/>
              </a:spcBef>
              <a:buClr>
                <a:srgbClr val="E77817"/>
              </a:buClr>
              <a:buSzPct val="120000"/>
              <a:buFont typeface="Arial" pitchFamily="34" charset="0"/>
              <a:buChar char="»"/>
            </a:pPr>
            <a:endParaRPr lang="en-US" altLang="ja-JP" sz="1600" dirty="0" smtClean="0">
              <a:solidFill>
                <a:srgbClr val="00B05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591312"/>
          </a:xfrm>
        </p:spPr>
        <p:txBody>
          <a:bodyPr>
            <a:normAutofit/>
          </a:bodyPr>
          <a:lstStyle/>
          <a:p>
            <a:pPr algn="r"/>
            <a:r>
              <a:rPr lang="en-US" sz="3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Scope  </a:t>
            </a:r>
            <a:endParaRPr lang="en-US" sz="3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Iteration 1 - Common,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Programme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Geography1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Iteration 2 - Organization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Maintenance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Iteration 3 - Services,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Geography2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Iteration 4 - Premises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667512"/>
          </a:xfrm>
        </p:spPr>
        <p:txBody>
          <a:bodyPr>
            <a:normAutofit/>
          </a:bodyPr>
          <a:lstStyle/>
          <a:p>
            <a:pPr algn="r"/>
            <a:r>
              <a:rPr lang="en-US" sz="3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Objectives </a:t>
            </a:r>
            <a:endParaRPr lang="en-US" sz="3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Challenge team: </a:t>
            </a:r>
          </a:p>
          <a:p>
            <a:pPr lvl="1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</a:t>
            </a:r>
            <a:r>
              <a:rPr lang="en-US" dirty="0">
                <a:latin typeface="Arial" pitchFamily="34" charset="0"/>
                <a:cs typeface="Arial" pitchFamily="34" charset="0"/>
              </a:rPr>
              <a:t>and keep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plan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Increasing knowledge </a:t>
            </a:r>
            <a:r>
              <a:rPr lang="en-US" dirty="0">
                <a:latin typeface="Arial" pitchFamily="34" charset="0"/>
                <a:cs typeface="Arial" pitchFamily="34" charset="0"/>
              </a:rPr>
              <a:t>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English to help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communication</a:t>
            </a:r>
          </a:p>
          <a:p>
            <a:pPr lvl="1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Increasing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knowledge of Working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Fsoft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Project 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indent="-285750">
              <a:buFont typeface="Arial" pitchFamily="34" charset="0"/>
              <a:buChar char="•"/>
            </a:pPr>
            <a:r>
              <a:rPr lang="en-US" dirty="0"/>
              <a:t>Further develop problem solving skills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494953" y="381000"/>
            <a:ext cx="2554287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</a:t>
            </a:r>
            <a:r>
              <a:rPr lang="en-US" altLang="en-US" dirty="0" smtClean="0"/>
              <a:t>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86975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62975" cy="609600"/>
          </a:xfrm>
        </p:spPr>
        <p:txBody>
          <a:bodyPr>
            <a:normAutofit/>
          </a:bodyPr>
          <a:lstStyle/>
          <a:p>
            <a:pPr algn="r"/>
            <a:r>
              <a:rPr lang="en-US" altLang="ja-JP" sz="35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Organization</a:t>
            </a:r>
          </a:p>
        </p:txBody>
      </p:sp>
      <p:sp>
        <p:nvSpPr>
          <p:cNvPr id="10" name="AutoShape 166"/>
          <p:cNvSpPr>
            <a:spLocks noChangeArrowheads="1"/>
          </p:cNvSpPr>
          <p:nvPr/>
        </p:nvSpPr>
        <p:spPr bwMode="auto">
          <a:xfrm>
            <a:off x="1828800" y="4114800"/>
            <a:ext cx="13716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22860" rIns="0" bIns="0"/>
          <a:lstStyle/>
          <a:p>
            <a:pPr algn="ctr">
              <a:defRPr/>
            </a:pPr>
            <a:r>
              <a:rPr lang="en-US" altLang="ja-JP" sz="1000" b="1" i="0" dirty="0" smtClean="0">
                <a:solidFill>
                  <a:schemeClr val="bg1"/>
                </a:solidFill>
              </a:rPr>
              <a:t>DEVELOPER</a:t>
            </a:r>
          </a:p>
          <a:p>
            <a:pPr algn="ctr">
              <a:defRPr/>
            </a:pPr>
            <a:endParaRPr lang="en-US" altLang="ja-JP" sz="1000" b="1" i="0" dirty="0">
              <a:solidFill>
                <a:schemeClr val="bg1"/>
              </a:solidFill>
            </a:endParaRPr>
          </a:p>
        </p:txBody>
      </p:sp>
      <p:sp>
        <p:nvSpPr>
          <p:cNvPr id="12" name="AutoShape 166"/>
          <p:cNvSpPr>
            <a:spLocks noChangeArrowheads="1"/>
          </p:cNvSpPr>
          <p:nvPr/>
        </p:nvSpPr>
        <p:spPr bwMode="auto">
          <a:xfrm>
            <a:off x="1688152" y="2083504"/>
            <a:ext cx="2176908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18288" rIns="27432" bIns="0"/>
          <a:lstStyle/>
          <a:p>
            <a:pPr algn="ctr">
              <a:defRPr/>
            </a:pPr>
            <a:r>
              <a:rPr lang="en-US" altLang="ja-JP" sz="1300" b="1" i="0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</a:rPr>
              <a:t>QA</a:t>
            </a:r>
          </a:p>
          <a:p>
            <a:pPr algn="ctr">
              <a:defRPr/>
            </a:pPr>
            <a:endParaRPr lang="en-US" altLang="ja-JP" sz="1300" dirty="0">
              <a:solidFill>
                <a:schemeClr val="bg1"/>
              </a:solidFill>
              <a:latin typeface="Arial" charset="0"/>
              <a:ea typeface="ＭＳ Ｐゴシック" pitchFamily="50" charset="-128"/>
            </a:endParaRPr>
          </a:p>
          <a:p>
            <a:pPr algn="ctr">
              <a:defRPr/>
            </a:pPr>
            <a:endParaRPr lang="en-US" altLang="ja-JP" dirty="0">
              <a:solidFill>
                <a:schemeClr val="bg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AutoShape 166"/>
          <p:cNvSpPr>
            <a:spLocks noChangeArrowheads="1"/>
          </p:cNvSpPr>
          <p:nvPr/>
        </p:nvSpPr>
        <p:spPr bwMode="auto">
          <a:xfrm>
            <a:off x="3531686" y="1219200"/>
            <a:ext cx="1979612" cy="5254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18288" rIns="27432" bIns="0"/>
          <a:lstStyle/>
          <a:p>
            <a:pPr algn="ctr">
              <a:defRPr/>
            </a:pPr>
            <a:r>
              <a:rPr lang="en-US" altLang="ja-JP" sz="1300" b="1" i="0" dirty="0" smtClean="0">
                <a:solidFill>
                  <a:schemeClr val="bg1"/>
                </a:solidFill>
              </a:rPr>
              <a:t>PM</a:t>
            </a:r>
            <a:endParaRPr lang="en-US" altLang="ja-JP" sz="1300" b="1" i="0" dirty="0" smtClean="0">
              <a:solidFill>
                <a:schemeClr val="bg1"/>
              </a:solidFill>
            </a:endParaRPr>
          </a:p>
        </p:txBody>
      </p:sp>
      <p:sp>
        <p:nvSpPr>
          <p:cNvPr id="28" name="AutoShape 166"/>
          <p:cNvSpPr>
            <a:spLocks noChangeArrowheads="1"/>
          </p:cNvSpPr>
          <p:nvPr/>
        </p:nvSpPr>
        <p:spPr bwMode="auto">
          <a:xfrm>
            <a:off x="3708902" y="2869496"/>
            <a:ext cx="1625098" cy="55950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22860" rIns="0" bIns="0"/>
          <a:lstStyle/>
          <a:p>
            <a:pPr algn="ctr">
              <a:defRPr/>
            </a:pPr>
            <a:r>
              <a:rPr lang="en-US" altLang="ja-JP" sz="1000" b="1" dirty="0" smtClean="0">
                <a:solidFill>
                  <a:schemeClr val="bg1"/>
                </a:solidFill>
              </a:rPr>
              <a:t>PTL</a:t>
            </a:r>
          </a:p>
          <a:p>
            <a:pPr algn="ctr">
              <a:defRPr/>
            </a:pPr>
            <a:endParaRPr lang="en-US" altLang="ja-JP" sz="1000" b="1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ja-JP" sz="1000" b="1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ja-JP" sz="10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4" idx="2"/>
          </p:cNvCxnSpPr>
          <p:nvPr/>
        </p:nvCxnSpPr>
        <p:spPr>
          <a:xfrm>
            <a:off x="4521492" y="1744662"/>
            <a:ext cx="1" cy="110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3"/>
            <a:endCxn id="23" idx="1"/>
          </p:cNvCxnSpPr>
          <p:nvPr/>
        </p:nvCxnSpPr>
        <p:spPr>
          <a:xfrm>
            <a:off x="3865060" y="2312104"/>
            <a:ext cx="1392740" cy="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572847" y="3657600"/>
            <a:ext cx="5656753" cy="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2361704" y="3867144"/>
            <a:ext cx="420687" cy="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166"/>
          <p:cNvSpPr>
            <a:spLocks noChangeArrowheads="1"/>
          </p:cNvSpPr>
          <p:nvPr/>
        </p:nvSpPr>
        <p:spPr bwMode="auto">
          <a:xfrm>
            <a:off x="6172200" y="4078288"/>
            <a:ext cx="1219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22860" rIns="0" bIns="0"/>
          <a:lstStyle/>
          <a:p>
            <a:pPr algn="ctr">
              <a:defRPr/>
            </a:pPr>
            <a:r>
              <a:rPr lang="en-US" altLang="ja-JP" sz="1000" b="1" dirty="0" smtClean="0">
                <a:solidFill>
                  <a:schemeClr val="bg1"/>
                </a:solidFill>
              </a:rPr>
              <a:t>DEVELOPER</a:t>
            </a:r>
          </a:p>
          <a:p>
            <a:pPr algn="ctr">
              <a:defRPr/>
            </a:pPr>
            <a:endParaRPr lang="en-US" altLang="ja-JP" sz="1000" b="1" i="0" dirty="0" smtClean="0">
              <a:solidFill>
                <a:schemeClr val="bg1"/>
              </a:solidFill>
            </a:endParaRPr>
          </a:p>
        </p:txBody>
      </p:sp>
      <p:sp>
        <p:nvSpPr>
          <p:cNvPr id="32" name="AutoShape 166"/>
          <p:cNvSpPr>
            <a:spLocks noChangeArrowheads="1"/>
          </p:cNvSpPr>
          <p:nvPr/>
        </p:nvSpPr>
        <p:spPr bwMode="auto">
          <a:xfrm>
            <a:off x="4724400" y="4078288"/>
            <a:ext cx="1219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22860" rIns="0" bIns="0"/>
          <a:lstStyle/>
          <a:p>
            <a:pPr algn="ctr">
              <a:defRPr/>
            </a:pPr>
            <a:r>
              <a:rPr lang="en-US" altLang="ja-JP" sz="1000" b="1" dirty="0" smtClean="0">
                <a:solidFill>
                  <a:schemeClr val="bg1"/>
                </a:solidFill>
              </a:rPr>
              <a:t>DEVELOPER</a:t>
            </a:r>
          </a:p>
          <a:p>
            <a:pPr algn="ctr">
              <a:defRPr/>
            </a:pPr>
            <a:endParaRPr lang="en-US" altLang="ja-JP" sz="1000" b="1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ja-JP" sz="1000" b="1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ja-JP" sz="1000" b="1" dirty="0">
              <a:solidFill>
                <a:schemeClr val="bg1"/>
              </a:solidFill>
            </a:endParaRPr>
          </a:p>
        </p:txBody>
      </p:sp>
      <p:sp>
        <p:nvSpPr>
          <p:cNvPr id="33" name="AutoShape 166"/>
          <p:cNvSpPr>
            <a:spLocks noChangeArrowheads="1"/>
          </p:cNvSpPr>
          <p:nvPr/>
        </p:nvSpPr>
        <p:spPr bwMode="auto">
          <a:xfrm>
            <a:off x="3352800" y="4078288"/>
            <a:ext cx="1219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22860" rIns="0" bIns="0"/>
          <a:lstStyle/>
          <a:p>
            <a:pPr algn="ctr">
              <a:defRPr/>
            </a:pPr>
            <a:r>
              <a:rPr lang="en-US" altLang="ja-JP" sz="1000" b="1" i="0" dirty="0" smtClean="0">
                <a:solidFill>
                  <a:schemeClr val="bg1"/>
                </a:solidFill>
              </a:rPr>
              <a:t>DEVELOPER</a:t>
            </a:r>
          </a:p>
          <a:p>
            <a:pPr algn="ctr">
              <a:defRPr/>
            </a:pPr>
            <a:endParaRPr lang="en-US" altLang="ja-JP" sz="1000" b="1" i="0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endCxn id="30" idx="0"/>
          </p:cNvCxnSpPr>
          <p:nvPr/>
        </p:nvCxnSpPr>
        <p:spPr>
          <a:xfrm rot="16200000" flipH="1">
            <a:off x="6568307" y="3864794"/>
            <a:ext cx="420687" cy="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2" idx="0"/>
          </p:cNvCxnSpPr>
          <p:nvPr/>
        </p:nvCxnSpPr>
        <p:spPr>
          <a:xfrm rot="16200000" flipH="1">
            <a:off x="5114147" y="3858434"/>
            <a:ext cx="420687" cy="19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 rot="5400000">
            <a:off x="3756031" y="3863971"/>
            <a:ext cx="420687" cy="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8" idx="2"/>
          </p:cNvCxnSpPr>
          <p:nvPr/>
        </p:nvCxnSpPr>
        <p:spPr>
          <a:xfrm flipH="1">
            <a:off x="4519109" y="3429000"/>
            <a:ext cx="2342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66"/>
          <p:cNvSpPr>
            <a:spLocks noChangeArrowheads="1"/>
          </p:cNvSpPr>
          <p:nvPr/>
        </p:nvSpPr>
        <p:spPr bwMode="auto">
          <a:xfrm>
            <a:off x="7620000" y="4038600"/>
            <a:ext cx="1219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22860" rIns="0" bIns="0"/>
          <a:lstStyle/>
          <a:p>
            <a:pPr algn="ctr">
              <a:defRPr/>
            </a:pPr>
            <a:r>
              <a:rPr lang="en-US" altLang="ja-JP" sz="1000" b="1" dirty="0" smtClean="0">
                <a:solidFill>
                  <a:schemeClr val="bg1"/>
                </a:solidFill>
              </a:rPr>
              <a:t>DEVELOPER</a:t>
            </a:r>
          </a:p>
          <a:p>
            <a:pPr algn="ctr">
              <a:defRPr/>
            </a:pPr>
            <a:endParaRPr lang="en-US" altLang="ja-JP" sz="1000" b="1" i="0" dirty="0" smtClean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8022407" y="3864794"/>
            <a:ext cx="420687" cy="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66"/>
          <p:cNvSpPr>
            <a:spLocks noChangeArrowheads="1"/>
          </p:cNvSpPr>
          <p:nvPr/>
        </p:nvSpPr>
        <p:spPr bwMode="auto">
          <a:xfrm>
            <a:off x="5257800" y="2091396"/>
            <a:ext cx="2176908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27432" tIns="18288" rIns="27432" bIns="0"/>
          <a:lstStyle/>
          <a:p>
            <a:pPr algn="ctr">
              <a:defRPr/>
            </a:pPr>
            <a:r>
              <a:rPr lang="en-US" altLang="ja-JP" sz="1300" b="1" i="0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</a:rPr>
              <a:t>Tester</a:t>
            </a:r>
            <a:endParaRPr lang="en-US" altLang="ja-JP" sz="1300" b="1" i="0" dirty="0" smtClean="0">
              <a:solidFill>
                <a:schemeClr val="bg1"/>
              </a:solidFill>
              <a:latin typeface="Arial" charset="0"/>
              <a:ea typeface="ＭＳ Ｐゴシック" pitchFamily="50" charset="-128"/>
            </a:endParaRPr>
          </a:p>
          <a:p>
            <a:pPr algn="ctr">
              <a:defRPr/>
            </a:pPr>
            <a:endParaRPr lang="en-US" altLang="ja-JP" sz="1300" dirty="0">
              <a:solidFill>
                <a:schemeClr val="bg1"/>
              </a:solidFill>
              <a:latin typeface="Arial" charset="0"/>
              <a:ea typeface="ＭＳ Ｐゴシック" pitchFamily="50" charset="-128"/>
            </a:endParaRPr>
          </a:p>
          <a:p>
            <a:pPr algn="ctr">
              <a:defRPr/>
            </a:pPr>
            <a:endParaRPr lang="en-US" altLang="ja-JP" dirty="0">
              <a:solidFill>
                <a:schemeClr val="bg1"/>
              </a:solidFill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5966905"/>
              </p:ext>
            </p:extLst>
          </p:nvPr>
        </p:nvGraphicFramePr>
        <p:xfrm>
          <a:off x="381000" y="1143000"/>
          <a:ext cx="8458200" cy="4789833"/>
        </p:xfrm>
        <a:graphic>
          <a:graphicData uri="http://schemas.openxmlformats.org/drawingml/2006/table">
            <a:tbl>
              <a:tblPr/>
              <a:tblGrid>
                <a:gridCol w="1276709"/>
                <a:gridCol w="949135"/>
                <a:gridCol w="646752"/>
                <a:gridCol w="957532"/>
                <a:gridCol w="877738"/>
                <a:gridCol w="3750334"/>
              </a:tblGrid>
              <a:tr h="5463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Metric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Customer Satisfaction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7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Leakage</a:t>
                      </a:r>
                      <a:endParaRPr kumimoji="0" lang="en-US" altLang="ja-JP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Specific metrics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Effort Efficiency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Correction Cost</a:t>
                      </a:r>
                      <a:endParaRPr kumimoji="0" lang="en-US" altLang="ja-JP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Timeliness</a:t>
                      </a:r>
                      <a:endParaRPr kumimoji="0" lang="en-US" altLang="ja-JP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Acceptance rate</a:t>
                      </a:r>
                      <a:endParaRPr kumimoji="0" lang="en-US" altLang="ja-JP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Specific metrics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ja-JP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Arial" pitchFamily="34" charset="0"/>
                        </a:rPr>
                        <a:t>Correction Cost after final check</a:t>
                      </a:r>
                      <a:endParaRPr kumimoji="0" lang="en-US" altLang="ja-JP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Specific metrics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2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86" y="352425"/>
            <a:ext cx="7883514" cy="638175"/>
          </a:xfrm>
        </p:spPr>
        <p:txBody>
          <a:bodyPr>
            <a:normAutofit/>
          </a:bodyPr>
          <a:lstStyle/>
          <a:p>
            <a:pPr algn="r"/>
            <a:r>
              <a:rPr lang="en-US" altLang="ja-JP" sz="35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Quality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498080" cy="685800"/>
          </a:xfrm>
        </p:spPr>
        <p:txBody>
          <a:bodyPr>
            <a:normAutofit/>
          </a:bodyPr>
          <a:lstStyle/>
          <a:p>
            <a:pPr algn="r"/>
            <a:r>
              <a:rPr lang="en-US" altLang="ja-JP" sz="35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Risks &amp; Mitigation Action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8049053"/>
              </p:ext>
            </p:extLst>
          </p:nvPr>
        </p:nvGraphicFramePr>
        <p:xfrm>
          <a:off x="381000" y="1295400"/>
          <a:ext cx="8610600" cy="4267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Risk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Description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Mitigation Action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Contingency Plan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Trigger 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Communication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Knowledge of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 English is not good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Self study and practice when conducting </a:t>
                      </a:r>
                      <a:r>
                        <a:rPr lang="en-US" sz="800" b="0" dirty="0" err="1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conf</a:t>
                      </a: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 meeting with customer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err="1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KhoiNT</a:t>
                      </a: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 will support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 the same as </a:t>
                      </a:r>
                      <a:r>
                        <a:rPr lang="en-US" sz="800" b="0" baseline="0" dirty="0" err="1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comtor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Information from customer is not understood </a:t>
                      </a:r>
                      <a:r>
                        <a:rPr lang="en-US" sz="800" b="0" dirty="0" err="1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clearlyby</a:t>
                      </a: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 team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2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Resource 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Has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 no resource to backup</a:t>
                      </a: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Seek mechanical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 candidate for reserve purpose 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OT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When customer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  <a:ea typeface="MS Mincho"/>
                          <a:cs typeface="Times New Roman"/>
                        </a:rPr>
                        <a:t> increase working size</a:t>
                      </a: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  <a:p>
                      <a:pPr marL="18415" marR="0" algn="l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3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4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5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6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MS Mincho"/>
                          <a:cs typeface="Times New Roman"/>
                        </a:rPr>
                        <a:t>7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800" b="0" dirty="0">
                        <a:solidFill>
                          <a:srgbClr val="000000"/>
                        </a:solidFill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rgbClr val="000000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4322</TotalTime>
  <Words>353</Words>
  <Application>Microsoft Office PowerPoint</Application>
  <PresentationFormat>On-screen Show (4:3)</PresentationFormat>
  <Paragraphs>178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Slide 1</vt:lpstr>
      <vt:lpstr>Content</vt:lpstr>
      <vt:lpstr>PROJECT OVERVIEW</vt:lpstr>
      <vt:lpstr>Scope  </vt:lpstr>
      <vt:lpstr>Objectives </vt:lpstr>
      <vt:lpstr>Schedule</vt:lpstr>
      <vt:lpstr>Organization</vt:lpstr>
      <vt:lpstr>Quality management</vt:lpstr>
      <vt:lpstr>Risks &amp; Mitigation Action</vt:lpstr>
      <vt:lpstr>Rules</vt:lpstr>
      <vt:lpstr>Communication activities</vt:lpstr>
      <vt:lpstr>Slide 12</vt:lpstr>
    </vt:vector>
  </TitlesOfParts>
  <Company>Fsoft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Template_Post mortem report</dc:title>
  <dc:creator>TuyenLTL</dc:creator>
  <cp:lastModifiedBy>sannb</cp:lastModifiedBy>
  <cp:revision>153</cp:revision>
  <dcterms:created xsi:type="dcterms:W3CDTF">2011-12-19T08:36:31Z</dcterms:created>
  <dcterms:modified xsi:type="dcterms:W3CDTF">2014-03-11T09:26:46Z</dcterms:modified>
  <cp:category>Template</cp:category>
</cp:coreProperties>
</file>