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5" r:id="rId2"/>
    <p:sldId id="266" r:id="rId3"/>
    <p:sldId id="311" r:id="rId4"/>
    <p:sldId id="268" r:id="rId5"/>
    <p:sldId id="269" r:id="rId6"/>
    <p:sldId id="315" r:id="rId7"/>
    <p:sldId id="300" r:id="rId8"/>
    <p:sldId id="312" r:id="rId9"/>
    <p:sldId id="313" r:id="rId10"/>
    <p:sldId id="314" r:id="rId11"/>
    <p:sldId id="285" r:id="rId12"/>
    <p:sldId id="301" r:id="rId13"/>
    <p:sldId id="302" r:id="rId14"/>
    <p:sldId id="303" r:id="rId15"/>
    <p:sldId id="304" r:id="rId16"/>
    <p:sldId id="305" r:id="rId17"/>
    <p:sldId id="306" r:id="rId18"/>
    <p:sldId id="307" r:id="rId19"/>
    <p:sldId id="308" r:id="rId20"/>
    <p:sldId id="309" r:id="rId21"/>
    <p:sldId id="310" r:id="rId22"/>
    <p:sldId id="294" r:id="rId23"/>
    <p:sldId id="296"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80251" autoAdjust="0"/>
  </p:normalViewPr>
  <p:slideViewPr>
    <p:cSldViewPr snapToGrid="0">
      <p:cViewPr>
        <p:scale>
          <a:sx n="80" d="100"/>
          <a:sy n="80" d="100"/>
        </p:scale>
        <p:origin x="1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hyperlink" Target="meeting%20minutes/trunglam12@gmail.com_Meeting.xlsx" TargetMode="External"/><Relationship Id="rId2" Type="http://schemas.openxmlformats.org/officeDocument/2006/relationships/hyperlink" Target="meeting%20minutes/DoHoangPhuong%20-%20DailyReport.xlsx" TargetMode="External"/><Relationship Id="rId1" Type="http://schemas.openxmlformats.org/officeDocument/2006/relationships/hyperlink" Target="meeting%20minutes/nguyenhaidang.uit@gmail.com-DailyReport.xlsx" TargetMode="External"/><Relationship Id="rId4" Type="http://schemas.openxmlformats.org/officeDocument/2006/relationships/hyperlink" Target="meeting%20minutes/belshazzar684@gmail.com-DailyReport.xlsx" TargetMode="External"/></Relationships>
</file>

<file path=ppt/diagrams/_rels/data2.xml.rels><?xml version="1.0" encoding="UTF-8" standalone="yes"?>
<Relationships xmlns="http://schemas.openxmlformats.org/package/2006/relationships"><Relationship Id="rId3" Type="http://schemas.openxmlformats.org/officeDocument/2006/relationships/hyperlink" Target="q&amp;a/trunglam12@gmail.com%20-%20MOCK_CSS%20-%20Q&amp;AList.xls" TargetMode="External"/><Relationship Id="rId2" Type="http://schemas.openxmlformats.org/officeDocument/2006/relationships/hyperlink" Target="q&amp;a/DoHoangPhuong%20-%20CSS%20-%20Q&amp;AList.xls" TargetMode="External"/><Relationship Id="rId1" Type="http://schemas.openxmlformats.org/officeDocument/2006/relationships/hyperlink" Target="q&amp;a/nguyenhaidang.uit@gmail.com-CSS-Q&amp;AList.xls" TargetMode="External"/><Relationship Id="rId4" Type="http://schemas.openxmlformats.org/officeDocument/2006/relationships/hyperlink" Target="q&amp;a/belshazzar684@gmail.com%20-%20CSS-%20Q&amp;AList.xls" TargetMode="External"/></Relationships>
</file>

<file path=ppt/diagrams/_rels/data3.xml.rels><?xml version="1.0" encoding="UTF-8" standalone="yes"?>
<Relationships xmlns="http://schemas.openxmlformats.org/package/2006/relationships"><Relationship Id="rId3" Type="http://schemas.openxmlformats.org/officeDocument/2006/relationships/hyperlink" Target="requirement/trunglam12@gmail.com_Final_SRS.docx" TargetMode="External"/><Relationship Id="rId2" Type="http://schemas.openxmlformats.org/officeDocument/2006/relationships/hyperlink" Target="requirement/DoHoangPhuong%20-%20CSS%20-%20Requirement.docx" TargetMode="External"/><Relationship Id="rId1" Type="http://schemas.openxmlformats.org/officeDocument/2006/relationships/hyperlink" Target="requirement/nguyenhaidang.uit@gmail.com-Final-SRS.docx" TargetMode="External"/><Relationship Id="rId4" Type="http://schemas.openxmlformats.org/officeDocument/2006/relationships/hyperlink" Target="requirement/belshazzar684@gmail.com_Final_SRS.docx" TargetMode="External"/></Relationships>
</file>

<file path=ppt/diagrams/_rels/data4.xml.rels><?xml version="1.0" encoding="UTF-8" standalone="yes"?>
<Relationships xmlns="http://schemas.openxmlformats.org/package/2006/relationships"><Relationship Id="rId3" Type="http://schemas.openxmlformats.org/officeDocument/2006/relationships/hyperlink" Target="q&amp;a/trunglam12@gmail.com%20-%20MOCK_CSS%20-%20Q&amp;AList.xls" TargetMode="External"/><Relationship Id="rId2" Type="http://schemas.openxmlformats.org/officeDocument/2006/relationships/hyperlink" Target="design/12520324@gm.uit.edu.vn/DoHoangPhuong%20-%20CSS%20-%20Sequence_Diagram.vsdx" TargetMode="External"/><Relationship Id="rId1" Type="http://schemas.openxmlformats.org/officeDocument/2006/relationships/hyperlink" Target="design/nguyenhaidang.uit@gmail.com/nguyenhaidang.uit@gmail.com-CSS-SequenceDiagram.vsdx" TargetMode="External"/><Relationship Id="rId4" Type="http://schemas.openxmlformats.org/officeDocument/2006/relationships/hyperlink" Target="design/belshazzar684@gmail.com/belshazzar684@gmail.com%20-%20CSS%20-Sequence%20diagram.vsd" TargetMode="External"/></Relationships>
</file>

<file path=ppt/diagrams/_rels/data5.xml.rels><?xml version="1.0" encoding="UTF-8" standalone="yes"?>
<Relationships xmlns="http://schemas.openxmlformats.org/package/2006/relationships"><Relationship Id="rId3" Type="http://schemas.openxmlformats.org/officeDocument/2006/relationships/hyperlink" Target="test/ut/trunglam12@gmail.com-CSS-UnitTestCase.xls" TargetMode="External"/><Relationship Id="rId2" Type="http://schemas.openxmlformats.org/officeDocument/2006/relationships/hyperlink" Target="test/ut/DoHoangPhuong%20-%20CSS%20-%20UnitTestCase.xls" TargetMode="External"/><Relationship Id="rId1" Type="http://schemas.openxmlformats.org/officeDocument/2006/relationships/hyperlink" Target="test/ut/nguyenhaidang.uit@gmail.com-CSS-UnitTestCase.xls" TargetMode="External"/><Relationship Id="rId4" Type="http://schemas.openxmlformats.org/officeDocument/2006/relationships/hyperlink" Target="test/ut/belshazzar684@gmail.com%20-%20%20CSS%20-Unit%20Test%20Case.xl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D8883-6A7D-4801-88F7-D3FA6E32F30C}"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58DC5286-FBBA-4F3C-B178-16F6F3C667F5}">
      <dgm:prSet phldrT="[Text]"/>
      <dgm:spPr/>
      <dgm:t>
        <a:bodyPr/>
        <a:lstStyle/>
        <a:p>
          <a:r>
            <a:rPr lang="en-US" smtClean="0"/>
            <a:t>1. Nguyễn Hải Đăng</a:t>
          </a:r>
          <a:endParaRPr lang="en-US"/>
        </a:p>
      </dgm:t>
    </dgm:pt>
    <dgm:pt modelId="{5864385F-32FF-48CA-98FB-E7CF6D790ACD}" type="parTrans" cxnId="{A79FDA29-25D4-42B8-BA80-8D2EED48DBE2}">
      <dgm:prSet/>
      <dgm:spPr/>
      <dgm:t>
        <a:bodyPr/>
        <a:lstStyle/>
        <a:p>
          <a:endParaRPr lang="en-US"/>
        </a:p>
      </dgm:t>
    </dgm:pt>
    <dgm:pt modelId="{43027C25-B3FF-412B-AD00-4D7270897959}" type="sibTrans" cxnId="{A79FDA29-25D4-42B8-BA80-8D2EED48DBE2}">
      <dgm:prSet/>
      <dgm:spPr/>
      <dgm:t>
        <a:bodyPr/>
        <a:lstStyle/>
        <a:p>
          <a:endParaRPr lang="en-US"/>
        </a:p>
      </dgm:t>
    </dgm:pt>
    <dgm:pt modelId="{F08709C2-B2A4-414C-A1B1-34C8D654391C}">
      <dgm:prSet phldrT="[Text]"/>
      <dgm:spPr/>
      <dgm:t>
        <a:bodyPr/>
        <a:lstStyle/>
        <a:p>
          <a:r>
            <a:rPr lang="en-US" smtClean="0"/>
            <a:t>4. Lê Quang Nhật</a:t>
          </a:r>
          <a:endParaRPr lang="en-US"/>
        </a:p>
      </dgm:t>
    </dgm:pt>
    <dgm:pt modelId="{BEDEDF4E-394F-4249-8334-42390E1EF76F}" type="parTrans" cxnId="{B0BF853F-5564-4D16-9176-3D955DF63623}">
      <dgm:prSet/>
      <dgm:spPr/>
      <dgm:t>
        <a:bodyPr/>
        <a:lstStyle/>
        <a:p>
          <a:endParaRPr lang="en-US"/>
        </a:p>
      </dgm:t>
    </dgm:pt>
    <dgm:pt modelId="{3EE8B0F6-6EB5-406B-851E-0C93D67FA7F0}" type="sibTrans" cxnId="{B0BF853F-5564-4D16-9176-3D955DF63623}">
      <dgm:prSet/>
      <dgm:spPr/>
      <dgm:t>
        <a:bodyPr/>
        <a:lstStyle/>
        <a:p>
          <a:endParaRPr lang="en-US"/>
        </a:p>
      </dgm:t>
    </dgm:pt>
    <dgm:pt modelId="{C970A7BE-EDFE-406F-B414-F898F3DC2E1F}">
      <dgm:prSet phldrT="[Text]"/>
      <dgm:spPr/>
      <dgm:t>
        <a:bodyPr/>
        <a:lstStyle/>
        <a:p>
          <a:r>
            <a:rPr lang="en-US" smtClean="0"/>
            <a:t>3. Nguyễn Trung Lâm</a:t>
          </a:r>
          <a:endParaRPr lang="en-US"/>
        </a:p>
      </dgm:t>
    </dgm:pt>
    <dgm:pt modelId="{69F846D5-4993-4B74-B988-2280E3383AE4}" type="parTrans" cxnId="{E2D332C2-378A-4AF9-858A-BDACB374BEEE}">
      <dgm:prSet/>
      <dgm:spPr/>
      <dgm:t>
        <a:bodyPr/>
        <a:lstStyle/>
        <a:p>
          <a:endParaRPr lang="en-US"/>
        </a:p>
      </dgm:t>
    </dgm:pt>
    <dgm:pt modelId="{8129CBB8-564B-4B44-BB8A-7E072CBEAC53}" type="sibTrans" cxnId="{E2D332C2-378A-4AF9-858A-BDACB374BEEE}">
      <dgm:prSet/>
      <dgm:spPr/>
      <dgm:t>
        <a:bodyPr/>
        <a:lstStyle/>
        <a:p>
          <a:endParaRPr lang="en-US"/>
        </a:p>
      </dgm:t>
    </dgm:pt>
    <dgm:pt modelId="{EFD0EB73-0320-446D-A351-BE8F1B9011DF}">
      <dgm:prSet phldrT="[Text]"/>
      <dgm:spPr/>
      <dgm:t>
        <a:bodyPr/>
        <a:lstStyle/>
        <a:p>
          <a:r>
            <a:rPr lang="en-US" smtClean="0"/>
            <a:t>2. Đỗ Hoàng Phương</a:t>
          </a:r>
          <a:endParaRPr lang="en-US"/>
        </a:p>
      </dgm:t>
    </dgm:pt>
    <dgm:pt modelId="{B6C05830-A880-45FD-A76E-CE329BA5F379}" type="parTrans" cxnId="{52C75D81-CCE9-45AB-926D-A8E2F81E3012}">
      <dgm:prSet/>
      <dgm:spPr/>
      <dgm:t>
        <a:bodyPr/>
        <a:lstStyle/>
        <a:p>
          <a:endParaRPr lang="en-US"/>
        </a:p>
      </dgm:t>
    </dgm:pt>
    <dgm:pt modelId="{561240E9-FF3C-47D9-8691-75223263E7AD}" type="sibTrans" cxnId="{52C75D81-CCE9-45AB-926D-A8E2F81E3012}">
      <dgm:prSet/>
      <dgm:spPr/>
      <dgm:t>
        <a:bodyPr/>
        <a:lstStyle/>
        <a:p>
          <a:endParaRPr lang="en-US"/>
        </a:p>
      </dgm:t>
    </dgm:pt>
    <dgm:pt modelId="{C3C30947-9C61-47A1-AAEF-003947806175}" type="pres">
      <dgm:prSet presAssocID="{D89D8883-6A7D-4801-88F7-D3FA6E32F30C}" presName="linearFlow" presStyleCnt="0">
        <dgm:presLayoutVars>
          <dgm:dir/>
          <dgm:resizeHandles val="exact"/>
        </dgm:presLayoutVars>
      </dgm:prSet>
      <dgm:spPr/>
      <dgm:t>
        <a:bodyPr/>
        <a:lstStyle/>
        <a:p>
          <a:endParaRPr lang="en-US"/>
        </a:p>
      </dgm:t>
    </dgm:pt>
    <dgm:pt modelId="{0B8BBBBC-3670-4544-987D-449A912C1284}" type="pres">
      <dgm:prSet presAssocID="{58DC5286-FBBA-4F3C-B178-16F6F3C667F5}" presName="composite" presStyleCnt="0"/>
      <dgm:spPr/>
    </dgm:pt>
    <dgm:pt modelId="{F012A2DF-3C77-4252-897B-52911322942A}" type="pres">
      <dgm:prSet presAssocID="{58DC5286-FBBA-4F3C-B178-16F6F3C667F5}" presName="imgShp" presStyleLbl="fgImgPlace1" presStyleIdx="0" presStyleCnt="4"/>
      <dgm:spPr/>
      <dgm:t>
        <a:bodyPr/>
        <a:lstStyle/>
        <a:p>
          <a:endParaRPr lang="en-US"/>
        </a:p>
      </dgm:t>
      <dgm:extLst>
        <a:ext uri="{E40237B7-FDA0-4F09-8148-C483321AD2D9}">
          <dgm14:cNvPr xmlns:dgm14="http://schemas.microsoft.com/office/drawing/2010/diagram" id="0" name="">
            <a:hlinkClick xmlns:r="http://schemas.openxmlformats.org/officeDocument/2006/relationships" r:id="rId1" action="ppaction://hlinkfile"/>
          </dgm14:cNvPr>
        </a:ext>
      </dgm:extLst>
    </dgm:pt>
    <dgm:pt modelId="{EFEE4D2C-575D-41F5-A2BC-36F832A49537}" type="pres">
      <dgm:prSet presAssocID="{58DC5286-FBBA-4F3C-B178-16F6F3C667F5}" presName="txShp" presStyleLbl="node1" presStyleIdx="0" presStyleCnt="4">
        <dgm:presLayoutVars>
          <dgm:bulletEnabled val="1"/>
        </dgm:presLayoutVars>
      </dgm:prSet>
      <dgm:spPr/>
      <dgm:t>
        <a:bodyPr/>
        <a:lstStyle/>
        <a:p>
          <a:endParaRPr lang="en-US"/>
        </a:p>
      </dgm:t>
    </dgm:pt>
    <dgm:pt modelId="{4BEA052C-EDF7-474F-B413-5EE58849203A}" type="pres">
      <dgm:prSet presAssocID="{43027C25-B3FF-412B-AD00-4D7270897959}" presName="spacing" presStyleCnt="0"/>
      <dgm:spPr/>
    </dgm:pt>
    <dgm:pt modelId="{ECA03334-BDBE-41B9-8A51-89076D0534D8}" type="pres">
      <dgm:prSet presAssocID="{EFD0EB73-0320-446D-A351-BE8F1B9011DF}" presName="composite" presStyleCnt="0"/>
      <dgm:spPr/>
    </dgm:pt>
    <dgm:pt modelId="{61710788-F669-4E65-9986-3C586D996F0A}" type="pres">
      <dgm:prSet presAssocID="{EFD0EB73-0320-446D-A351-BE8F1B9011DF}" presName="imgShp" presStyleLbl="fgImgPlace1" presStyleIdx="1" presStyleCnt="4"/>
      <dgm:spPr/>
      <dgm:extLst>
        <a:ext uri="{E40237B7-FDA0-4F09-8148-C483321AD2D9}">
          <dgm14:cNvPr xmlns:dgm14="http://schemas.microsoft.com/office/drawing/2010/diagram" id="0" name="">
            <a:hlinkClick xmlns:r="http://schemas.openxmlformats.org/officeDocument/2006/relationships" r:id="rId2" action="ppaction://hlinkfile"/>
          </dgm14:cNvPr>
        </a:ext>
      </dgm:extLst>
    </dgm:pt>
    <dgm:pt modelId="{05EE0F9E-55AF-4E11-A2F0-7F2ADA9CE938}" type="pres">
      <dgm:prSet presAssocID="{EFD0EB73-0320-446D-A351-BE8F1B9011DF}" presName="txShp" presStyleLbl="node1" presStyleIdx="1" presStyleCnt="4">
        <dgm:presLayoutVars>
          <dgm:bulletEnabled val="1"/>
        </dgm:presLayoutVars>
      </dgm:prSet>
      <dgm:spPr/>
      <dgm:t>
        <a:bodyPr/>
        <a:lstStyle/>
        <a:p>
          <a:endParaRPr lang="en-US"/>
        </a:p>
      </dgm:t>
    </dgm:pt>
    <dgm:pt modelId="{71FF99F4-F4BC-409C-A790-64006A5BF59A}" type="pres">
      <dgm:prSet presAssocID="{561240E9-FF3C-47D9-8691-75223263E7AD}" presName="spacing" presStyleCnt="0"/>
      <dgm:spPr/>
    </dgm:pt>
    <dgm:pt modelId="{5F260622-C69C-4D6C-9C45-D456F4E2C995}" type="pres">
      <dgm:prSet presAssocID="{C970A7BE-EDFE-406F-B414-F898F3DC2E1F}" presName="composite" presStyleCnt="0"/>
      <dgm:spPr/>
    </dgm:pt>
    <dgm:pt modelId="{F198643E-C05E-4E80-9127-A9831E44A7DA}" type="pres">
      <dgm:prSet presAssocID="{C970A7BE-EDFE-406F-B414-F898F3DC2E1F}" presName="imgShp" presStyleLbl="fgImgPlace1" presStyleIdx="2" presStyleCnt="4"/>
      <dgm:spPr/>
      <dgm:extLst>
        <a:ext uri="{E40237B7-FDA0-4F09-8148-C483321AD2D9}">
          <dgm14:cNvPr xmlns:dgm14="http://schemas.microsoft.com/office/drawing/2010/diagram" id="0" name="">
            <a:hlinkClick xmlns:r="http://schemas.openxmlformats.org/officeDocument/2006/relationships" r:id="rId3" action="ppaction://hlinkfile"/>
          </dgm14:cNvPr>
        </a:ext>
      </dgm:extLst>
    </dgm:pt>
    <dgm:pt modelId="{3D0A3B2C-416C-4C1C-AC91-ADBE314F645D}" type="pres">
      <dgm:prSet presAssocID="{C970A7BE-EDFE-406F-B414-F898F3DC2E1F}" presName="txShp" presStyleLbl="node1" presStyleIdx="2" presStyleCnt="4">
        <dgm:presLayoutVars>
          <dgm:bulletEnabled val="1"/>
        </dgm:presLayoutVars>
      </dgm:prSet>
      <dgm:spPr/>
      <dgm:t>
        <a:bodyPr/>
        <a:lstStyle/>
        <a:p>
          <a:endParaRPr lang="en-US"/>
        </a:p>
      </dgm:t>
    </dgm:pt>
    <dgm:pt modelId="{ACF60F94-3822-4E10-BC96-C98C6BA8C911}" type="pres">
      <dgm:prSet presAssocID="{8129CBB8-564B-4B44-BB8A-7E072CBEAC53}" presName="spacing" presStyleCnt="0"/>
      <dgm:spPr/>
    </dgm:pt>
    <dgm:pt modelId="{3B5CD94A-7462-4FC6-91EA-3E011DE95BCA}" type="pres">
      <dgm:prSet presAssocID="{F08709C2-B2A4-414C-A1B1-34C8D654391C}" presName="composite" presStyleCnt="0"/>
      <dgm:spPr/>
    </dgm:pt>
    <dgm:pt modelId="{997748F4-8990-4A9A-A12C-F49CCDB7165D}" type="pres">
      <dgm:prSet presAssocID="{F08709C2-B2A4-414C-A1B1-34C8D654391C}" presName="imgShp" presStyleLbl="fgImgPlace1" presStyleIdx="3" presStyleCnt="4"/>
      <dgm:spPr/>
      <dgm:extLst>
        <a:ext uri="{E40237B7-FDA0-4F09-8148-C483321AD2D9}">
          <dgm14:cNvPr xmlns:dgm14="http://schemas.microsoft.com/office/drawing/2010/diagram" id="0" name="">
            <a:hlinkClick xmlns:r="http://schemas.openxmlformats.org/officeDocument/2006/relationships" r:id="rId4" action="ppaction://hlinkfile"/>
          </dgm14:cNvPr>
        </a:ext>
      </dgm:extLst>
    </dgm:pt>
    <dgm:pt modelId="{25210BBD-329E-4A4F-BF0E-03923E8439F2}" type="pres">
      <dgm:prSet presAssocID="{F08709C2-B2A4-414C-A1B1-34C8D654391C}" presName="txShp" presStyleLbl="node1" presStyleIdx="3" presStyleCnt="4">
        <dgm:presLayoutVars>
          <dgm:bulletEnabled val="1"/>
        </dgm:presLayoutVars>
      </dgm:prSet>
      <dgm:spPr/>
      <dgm:t>
        <a:bodyPr/>
        <a:lstStyle/>
        <a:p>
          <a:endParaRPr lang="en-US"/>
        </a:p>
      </dgm:t>
    </dgm:pt>
  </dgm:ptLst>
  <dgm:cxnLst>
    <dgm:cxn modelId="{F021A034-A621-4A82-8970-DB4A40AFA508}" type="presOf" srcId="{D89D8883-6A7D-4801-88F7-D3FA6E32F30C}" destId="{C3C30947-9C61-47A1-AAEF-003947806175}" srcOrd="0" destOrd="0" presId="urn:microsoft.com/office/officeart/2005/8/layout/vList3"/>
    <dgm:cxn modelId="{B0BF853F-5564-4D16-9176-3D955DF63623}" srcId="{D89D8883-6A7D-4801-88F7-D3FA6E32F30C}" destId="{F08709C2-B2A4-414C-A1B1-34C8D654391C}" srcOrd="3" destOrd="0" parTransId="{BEDEDF4E-394F-4249-8334-42390E1EF76F}" sibTransId="{3EE8B0F6-6EB5-406B-851E-0C93D67FA7F0}"/>
    <dgm:cxn modelId="{BBAC9687-FEC6-4549-8DAD-E72C24F3A7E8}" type="presOf" srcId="{C970A7BE-EDFE-406F-B414-F898F3DC2E1F}" destId="{3D0A3B2C-416C-4C1C-AC91-ADBE314F645D}" srcOrd="0" destOrd="0" presId="urn:microsoft.com/office/officeart/2005/8/layout/vList3"/>
    <dgm:cxn modelId="{A79FDA29-25D4-42B8-BA80-8D2EED48DBE2}" srcId="{D89D8883-6A7D-4801-88F7-D3FA6E32F30C}" destId="{58DC5286-FBBA-4F3C-B178-16F6F3C667F5}" srcOrd="0" destOrd="0" parTransId="{5864385F-32FF-48CA-98FB-E7CF6D790ACD}" sibTransId="{43027C25-B3FF-412B-AD00-4D7270897959}"/>
    <dgm:cxn modelId="{AC9A04E9-6552-49F1-8451-57C103BC807A}" type="presOf" srcId="{F08709C2-B2A4-414C-A1B1-34C8D654391C}" destId="{25210BBD-329E-4A4F-BF0E-03923E8439F2}" srcOrd="0" destOrd="0" presId="urn:microsoft.com/office/officeart/2005/8/layout/vList3"/>
    <dgm:cxn modelId="{10B34CC0-83EB-4BC8-BC42-F1D552087ADB}" type="presOf" srcId="{58DC5286-FBBA-4F3C-B178-16F6F3C667F5}" destId="{EFEE4D2C-575D-41F5-A2BC-36F832A49537}" srcOrd="0" destOrd="0" presId="urn:microsoft.com/office/officeart/2005/8/layout/vList3"/>
    <dgm:cxn modelId="{E2D332C2-378A-4AF9-858A-BDACB374BEEE}" srcId="{D89D8883-6A7D-4801-88F7-D3FA6E32F30C}" destId="{C970A7BE-EDFE-406F-B414-F898F3DC2E1F}" srcOrd="2" destOrd="0" parTransId="{69F846D5-4993-4B74-B988-2280E3383AE4}" sibTransId="{8129CBB8-564B-4B44-BB8A-7E072CBEAC53}"/>
    <dgm:cxn modelId="{790FD1F6-A35D-429F-B34B-A4F68DB50C02}" type="presOf" srcId="{EFD0EB73-0320-446D-A351-BE8F1B9011DF}" destId="{05EE0F9E-55AF-4E11-A2F0-7F2ADA9CE938}" srcOrd="0" destOrd="0" presId="urn:microsoft.com/office/officeart/2005/8/layout/vList3"/>
    <dgm:cxn modelId="{52C75D81-CCE9-45AB-926D-A8E2F81E3012}" srcId="{D89D8883-6A7D-4801-88F7-D3FA6E32F30C}" destId="{EFD0EB73-0320-446D-A351-BE8F1B9011DF}" srcOrd="1" destOrd="0" parTransId="{B6C05830-A880-45FD-A76E-CE329BA5F379}" sibTransId="{561240E9-FF3C-47D9-8691-75223263E7AD}"/>
    <dgm:cxn modelId="{581638F2-062A-448A-BC69-7F1601627E8A}" type="presParOf" srcId="{C3C30947-9C61-47A1-AAEF-003947806175}" destId="{0B8BBBBC-3670-4544-987D-449A912C1284}" srcOrd="0" destOrd="0" presId="urn:microsoft.com/office/officeart/2005/8/layout/vList3"/>
    <dgm:cxn modelId="{A13AD2CF-D940-4E9C-B91B-2A85904A1EFD}" type="presParOf" srcId="{0B8BBBBC-3670-4544-987D-449A912C1284}" destId="{F012A2DF-3C77-4252-897B-52911322942A}" srcOrd="0" destOrd="0" presId="urn:microsoft.com/office/officeart/2005/8/layout/vList3"/>
    <dgm:cxn modelId="{CA4BBD1E-834C-4234-AC3C-F124D4A622BC}" type="presParOf" srcId="{0B8BBBBC-3670-4544-987D-449A912C1284}" destId="{EFEE4D2C-575D-41F5-A2BC-36F832A49537}" srcOrd="1" destOrd="0" presId="urn:microsoft.com/office/officeart/2005/8/layout/vList3"/>
    <dgm:cxn modelId="{9D8B9BA0-8A8C-444E-B5AA-7895BCEB934A}" type="presParOf" srcId="{C3C30947-9C61-47A1-AAEF-003947806175}" destId="{4BEA052C-EDF7-474F-B413-5EE58849203A}" srcOrd="1" destOrd="0" presId="urn:microsoft.com/office/officeart/2005/8/layout/vList3"/>
    <dgm:cxn modelId="{759F9415-D30B-42A4-BAC5-EC0232806102}" type="presParOf" srcId="{C3C30947-9C61-47A1-AAEF-003947806175}" destId="{ECA03334-BDBE-41B9-8A51-89076D0534D8}" srcOrd="2" destOrd="0" presId="urn:microsoft.com/office/officeart/2005/8/layout/vList3"/>
    <dgm:cxn modelId="{96E41C2F-4830-4E8D-A2E9-7602989A5F78}" type="presParOf" srcId="{ECA03334-BDBE-41B9-8A51-89076D0534D8}" destId="{61710788-F669-4E65-9986-3C586D996F0A}" srcOrd="0" destOrd="0" presId="urn:microsoft.com/office/officeart/2005/8/layout/vList3"/>
    <dgm:cxn modelId="{8D239DDF-C8E0-457B-B550-701A7ACCA951}" type="presParOf" srcId="{ECA03334-BDBE-41B9-8A51-89076D0534D8}" destId="{05EE0F9E-55AF-4E11-A2F0-7F2ADA9CE938}" srcOrd="1" destOrd="0" presId="urn:microsoft.com/office/officeart/2005/8/layout/vList3"/>
    <dgm:cxn modelId="{DEA93421-F7EC-4406-96E5-4FFF9369EE06}" type="presParOf" srcId="{C3C30947-9C61-47A1-AAEF-003947806175}" destId="{71FF99F4-F4BC-409C-A790-64006A5BF59A}" srcOrd="3" destOrd="0" presId="urn:microsoft.com/office/officeart/2005/8/layout/vList3"/>
    <dgm:cxn modelId="{9DC0594E-E0C1-4AFC-B1F3-C5D9115EF0E9}" type="presParOf" srcId="{C3C30947-9C61-47A1-AAEF-003947806175}" destId="{5F260622-C69C-4D6C-9C45-D456F4E2C995}" srcOrd="4" destOrd="0" presId="urn:microsoft.com/office/officeart/2005/8/layout/vList3"/>
    <dgm:cxn modelId="{E93EEB89-336E-45CA-BB85-4B785244CAA1}" type="presParOf" srcId="{5F260622-C69C-4D6C-9C45-D456F4E2C995}" destId="{F198643E-C05E-4E80-9127-A9831E44A7DA}" srcOrd="0" destOrd="0" presId="urn:microsoft.com/office/officeart/2005/8/layout/vList3"/>
    <dgm:cxn modelId="{17F2B0EC-3BEA-4952-BCCD-C032A2188C50}" type="presParOf" srcId="{5F260622-C69C-4D6C-9C45-D456F4E2C995}" destId="{3D0A3B2C-416C-4C1C-AC91-ADBE314F645D}" srcOrd="1" destOrd="0" presId="urn:microsoft.com/office/officeart/2005/8/layout/vList3"/>
    <dgm:cxn modelId="{0D94B9E1-17C7-4CE2-8C7D-A3A8DEED487D}" type="presParOf" srcId="{C3C30947-9C61-47A1-AAEF-003947806175}" destId="{ACF60F94-3822-4E10-BC96-C98C6BA8C911}" srcOrd="5" destOrd="0" presId="urn:microsoft.com/office/officeart/2005/8/layout/vList3"/>
    <dgm:cxn modelId="{BCAF932C-8B53-487D-8064-7CC90BEB95D5}" type="presParOf" srcId="{C3C30947-9C61-47A1-AAEF-003947806175}" destId="{3B5CD94A-7462-4FC6-91EA-3E011DE95BCA}" srcOrd="6" destOrd="0" presId="urn:microsoft.com/office/officeart/2005/8/layout/vList3"/>
    <dgm:cxn modelId="{DE1D5716-EE82-4A7E-B8D9-2B09E3C578F2}" type="presParOf" srcId="{3B5CD94A-7462-4FC6-91EA-3E011DE95BCA}" destId="{997748F4-8990-4A9A-A12C-F49CCDB7165D}" srcOrd="0" destOrd="0" presId="urn:microsoft.com/office/officeart/2005/8/layout/vList3"/>
    <dgm:cxn modelId="{35107119-E2C7-45C9-8A13-1F1B42AF9C44}" type="presParOf" srcId="{3B5CD94A-7462-4FC6-91EA-3E011DE95BCA}" destId="{25210BBD-329E-4A4F-BF0E-03923E8439F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9D8883-6A7D-4801-88F7-D3FA6E32F30C}"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58DC5286-FBBA-4F3C-B178-16F6F3C667F5}">
      <dgm:prSet phldrT="[Text]"/>
      <dgm:spPr/>
      <dgm:t>
        <a:bodyPr/>
        <a:lstStyle/>
        <a:p>
          <a:r>
            <a:rPr lang="en-US" dirty="0" smtClean="0"/>
            <a:t>1. </a:t>
          </a:r>
          <a:r>
            <a:rPr lang="en-US" dirty="0" err="1" smtClean="0"/>
            <a:t>Nguyễn</a:t>
          </a:r>
          <a:r>
            <a:rPr lang="en-US" dirty="0" smtClean="0"/>
            <a:t> </a:t>
          </a:r>
          <a:r>
            <a:rPr lang="en-US" dirty="0" err="1" smtClean="0"/>
            <a:t>Hải</a:t>
          </a:r>
          <a:r>
            <a:rPr lang="en-US" dirty="0" smtClean="0"/>
            <a:t> Đăng-50</a:t>
          </a:r>
          <a:endParaRPr lang="en-US" dirty="0"/>
        </a:p>
      </dgm:t>
    </dgm:pt>
    <dgm:pt modelId="{5864385F-32FF-48CA-98FB-E7CF6D790ACD}" type="parTrans" cxnId="{A79FDA29-25D4-42B8-BA80-8D2EED48DBE2}">
      <dgm:prSet/>
      <dgm:spPr/>
      <dgm:t>
        <a:bodyPr/>
        <a:lstStyle/>
        <a:p>
          <a:endParaRPr lang="en-US"/>
        </a:p>
      </dgm:t>
    </dgm:pt>
    <dgm:pt modelId="{43027C25-B3FF-412B-AD00-4D7270897959}" type="sibTrans" cxnId="{A79FDA29-25D4-42B8-BA80-8D2EED48DBE2}">
      <dgm:prSet/>
      <dgm:spPr/>
      <dgm:t>
        <a:bodyPr/>
        <a:lstStyle/>
        <a:p>
          <a:endParaRPr lang="en-US"/>
        </a:p>
      </dgm:t>
    </dgm:pt>
    <dgm:pt modelId="{F08709C2-B2A4-414C-A1B1-34C8D654391C}">
      <dgm:prSet phldrT="[Text]"/>
      <dgm:spPr/>
      <dgm:t>
        <a:bodyPr/>
        <a:lstStyle/>
        <a:p>
          <a:r>
            <a:rPr lang="en-US" smtClean="0"/>
            <a:t>4. Lê Quang Nhật-42</a:t>
          </a:r>
          <a:endParaRPr lang="en-US"/>
        </a:p>
      </dgm:t>
    </dgm:pt>
    <dgm:pt modelId="{BEDEDF4E-394F-4249-8334-42390E1EF76F}" type="parTrans" cxnId="{B0BF853F-5564-4D16-9176-3D955DF63623}">
      <dgm:prSet/>
      <dgm:spPr/>
      <dgm:t>
        <a:bodyPr/>
        <a:lstStyle/>
        <a:p>
          <a:endParaRPr lang="en-US"/>
        </a:p>
      </dgm:t>
    </dgm:pt>
    <dgm:pt modelId="{3EE8B0F6-6EB5-406B-851E-0C93D67FA7F0}" type="sibTrans" cxnId="{B0BF853F-5564-4D16-9176-3D955DF63623}">
      <dgm:prSet/>
      <dgm:spPr/>
      <dgm:t>
        <a:bodyPr/>
        <a:lstStyle/>
        <a:p>
          <a:endParaRPr lang="en-US"/>
        </a:p>
      </dgm:t>
    </dgm:pt>
    <dgm:pt modelId="{C970A7BE-EDFE-406F-B414-F898F3DC2E1F}">
      <dgm:prSet phldrT="[Text]"/>
      <dgm:spPr/>
      <dgm:t>
        <a:bodyPr/>
        <a:lstStyle/>
        <a:p>
          <a:r>
            <a:rPr lang="en-US" smtClean="0"/>
            <a:t>3. Nguyễn Trung Lâm-34</a:t>
          </a:r>
          <a:endParaRPr lang="en-US"/>
        </a:p>
      </dgm:t>
    </dgm:pt>
    <dgm:pt modelId="{69F846D5-4993-4B74-B988-2280E3383AE4}" type="parTrans" cxnId="{E2D332C2-378A-4AF9-858A-BDACB374BEEE}">
      <dgm:prSet/>
      <dgm:spPr/>
      <dgm:t>
        <a:bodyPr/>
        <a:lstStyle/>
        <a:p>
          <a:endParaRPr lang="en-US"/>
        </a:p>
      </dgm:t>
    </dgm:pt>
    <dgm:pt modelId="{8129CBB8-564B-4B44-BB8A-7E072CBEAC53}" type="sibTrans" cxnId="{E2D332C2-378A-4AF9-858A-BDACB374BEEE}">
      <dgm:prSet/>
      <dgm:spPr/>
      <dgm:t>
        <a:bodyPr/>
        <a:lstStyle/>
        <a:p>
          <a:endParaRPr lang="en-US"/>
        </a:p>
      </dgm:t>
    </dgm:pt>
    <dgm:pt modelId="{EFD0EB73-0320-446D-A351-BE8F1B9011DF}">
      <dgm:prSet phldrT="[Text]"/>
      <dgm:spPr/>
      <dgm:t>
        <a:bodyPr/>
        <a:lstStyle/>
        <a:p>
          <a:r>
            <a:rPr lang="en-US" smtClean="0"/>
            <a:t>2. Đỗ Hoàng Phương-38</a:t>
          </a:r>
          <a:endParaRPr lang="en-US"/>
        </a:p>
      </dgm:t>
    </dgm:pt>
    <dgm:pt modelId="{B6C05830-A880-45FD-A76E-CE329BA5F379}" type="parTrans" cxnId="{52C75D81-CCE9-45AB-926D-A8E2F81E3012}">
      <dgm:prSet/>
      <dgm:spPr/>
      <dgm:t>
        <a:bodyPr/>
        <a:lstStyle/>
        <a:p>
          <a:endParaRPr lang="en-US"/>
        </a:p>
      </dgm:t>
    </dgm:pt>
    <dgm:pt modelId="{561240E9-FF3C-47D9-8691-75223263E7AD}" type="sibTrans" cxnId="{52C75D81-CCE9-45AB-926D-A8E2F81E3012}">
      <dgm:prSet/>
      <dgm:spPr/>
      <dgm:t>
        <a:bodyPr/>
        <a:lstStyle/>
        <a:p>
          <a:endParaRPr lang="en-US"/>
        </a:p>
      </dgm:t>
    </dgm:pt>
    <dgm:pt modelId="{C3C30947-9C61-47A1-AAEF-003947806175}" type="pres">
      <dgm:prSet presAssocID="{D89D8883-6A7D-4801-88F7-D3FA6E32F30C}" presName="linearFlow" presStyleCnt="0">
        <dgm:presLayoutVars>
          <dgm:dir/>
          <dgm:resizeHandles val="exact"/>
        </dgm:presLayoutVars>
      </dgm:prSet>
      <dgm:spPr/>
      <dgm:t>
        <a:bodyPr/>
        <a:lstStyle/>
        <a:p>
          <a:endParaRPr lang="en-US"/>
        </a:p>
      </dgm:t>
    </dgm:pt>
    <dgm:pt modelId="{0B8BBBBC-3670-4544-987D-449A912C1284}" type="pres">
      <dgm:prSet presAssocID="{58DC5286-FBBA-4F3C-B178-16F6F3C667F5}" presName="composite" presStyleCnt="0"/>
      <dgm:spPr/>
    </dgm:pt>
    <dgm:pt modelId="{F012A2DF-3C77-4252-897B-52911322942A}" type="pres">
      <dgm:prSet presAssocID="{58DC5286-FBBA-4F3C-B178-16F6F3C667F5}" presName="imgShp" presStyleLbl="fgImgPlace1" presStyleIdx="0" presStyleCnt="4"/>
      <dgm:spPr/>
      <dgm:t>
        <a:bodyPr/>
        <a:lstStyle/>
        <a:p>
          <a:endParaRPr lang="en-US"/>
        </a:p>
      </dgm:t>
      <dgm:extLst>
        <a:ext uri="{E40237B7-FDA0-4F09-8148-C483321AD2D9}">
          <dgm14:cNvPr xmlns:dgm14="http://schemas.microsoft.com/office/drawing/2010/diagram" id="0" name="">
            <a:hlinkClick xmlns:r="http://schemas.openxmlformats.org/officeDocument/2006/relationships" r:id="rId1" action="ppaction://hlinkfile"/>
          </dgm14:cNvPr>
        </a:ext>
      </dgm:extLst>
    </dgm:pt>
    <dgm:pt modelId="{EFEE4D2C-575D-41F5-A2BC-36F832A49537}" type="pres">
      <dgm:prSet presAssocID="{58DC5286-FBBA-4F3C-B178-16F6F3C667F5}" presName="txShp" presStyleLbl="node1" presStyleIdx="0" presStyleCnt="4">
        <dgm:presLayoutVars>
          <dgm:bulletEnabled val="1"/>
        </dgm:presLayoutVars>
      </dgm:prSet>
      <dgm:spPr/>
      <dgm:t>
        <a:bodyPr/>
        <a:lstStyle/>
        <a:p>
          <a:endParaRPr lang="en-US"/>
        </a:p>
      </dgm:t>
    </dgm:pt>
    <dgm:pt modelId="{4BEA052C-EDF7-474F-B413-5EE58849203A}" type="pres">
      <dgm:prSet presAssocID="{43027C25-B3FF-412B-AD00-4D7270897959}" presName="spacing" presStyleCnt="0"/>
      <dgm:spPr/>
    </dgm:pt>
    <dgm:pt modelId="{ECA03334-BDBE-41B9-8A51-89076D0534D8}" type="pres">
      <dgm:prSet presAssocID="{EFD0EB73-0320-446D-A351-BE8F1B9011DF}" presName="composite" presStyleCnt="0"/>
      <dgm:spPr/>
    </dgm:pt>
    <dgm:pt modelId="{61710788-F669-4E65-9986-3C586D996F0A}" type="pres">
      <dgm:prSet presAssocID="{EFD0EB73-0320-446D-A351-BE8F1B9011DF}" presName="imgShp" presStyleLbl="fgImgPlace1" presStyleIdx="1" presStyleCnt="4"/>
      <dgm:spPr/>
      <dgm:extLst>
        <a:ext uri="{E40237B7-FDA0-4F09-8148-C483321AD2D9}">
          <dgm14:cNvPr xmlns:dgm14="http://schemas.microsoft.com/office/drawing/2010/diagram" id="0" name="">
            <a:hlinkClick xmlns:r="http://schemas.openxmlformats.org/officeDocument/2006/relationships" r:id="rId2" action="ppaction://hlinkfile"/>
          </dgm14:cNvPr>
        </a:ext>
      </dgm:extLst>
    </dgm:pt>
    <dgm:pt modelId="{05EE0F9E-55AF-4E11-A2F0-7F2ADA9CE938}" type="pres">
      <dgm:prSet presAssocID="{EFD0EB73-0320-446D-A351-BE8F1B9011DF}" presName="txShp" presStyleLbl="node1" presStyleIdx="1" presStyleCnt="4">
        <dgm:presLayoutVars>
          <dgm:bulletEnabled val="1"/>
        </dgm:presLayoutVars>
      </dgm:prSet>
      <dgm:spPr/>
      <dgm:t>
        <a:bodyPr/>
        <a:lstStyle/>
        <a:p>
          <a:endParaRPr lang="en-US"/>
        </a:p>
      </dgm:t>
    </dgm:pt>
    <dgm:pt modelId="{71FF99F4-F4BC-409C-A790-64006A5BF59A}" type="pres">
      <dgm:prSet presAssocID="{561240E9-FF3C-47D9-8691-75223263E7AD}" presName="spacing" presStyleCnt="0"/>
      <dgm:spPr/>
    </dgm:pt>
    <dgm:pt modelId="{5F260622-C69C-4D6C-9C45-D456F4E2C995}" type="pres">
      <dgm:prSet presAssocID="{C970A7BE-EDFE-406F-B414-F898F3DC2E1F}" presName="composite" presStyleCnt="0"/>
      <dgm:spPr/>
    </dgm:pt>
    <dgm:pt modelId="{F198643E-C05E-4E80-9127-A9831E44A7DA}" type="pres">
      <dgm:prSet presAssocID="{C970A7BE-EDFE-406F-B414-F898F3DC2E1F}" presName="imgShp" presStyleLbl="fgImgPlace1" presStyleIdx="2" presStyleCnt="4"/>
      <dgm:spPr/>
      <dgm:extLst>
        <a:ext uri="{E40237B7-FDA0-4F09-8148-C483321AD2D9}">
          <dgm14:cNvPr xmlns:dgm14="http://schemas.microsoft.com/office/drawing/2010/diagram" id="0" name="">
            <a:hlinkClick xmlns:r="http://schemas.openxmlformats.org/officeDocument/2006/relationships" r:id="rId3" action="ppaction://hlinkfile"/>
          </dgm14:cNvPr>
        </a:ext>
      </dgm:extLst>
    </dgm:pt>
    <dgm:pt modelId="{3D0A3B2C-416C-4C1C-AC91-ADBE314F645D}" type="pres">
      <dgm:prSet presAssocID="{C970A7BE-EDFE-406F-B414-F898F3DC2E1F}" presName="txShp" presStyleLbl="node1" presStyleIdx="2" presStyleCnt="4">
        <dgm:presLayoutVars>
          <dgm:bulletEnabled val="1"/>
        </dgm:presLayoutVars>
      </dgm:prSet>
      <dgm:spPr/>
      <dgm:t>
        <a:bodyPr/>
        <a:lstStyle/>
        <a:p>
          <a:endParaRPr lang="en-US"/>
        </a:p>
      </dgm:t>
    </dgm:pt>
    <dgm:pt modelId="{ACF60F94-3822-4E10-BC96-C98C6BA8C911}" type="pres">
      <dgm:prSet presAssocID="{8129CBB8-564B-4B44-BB8A-7E072CBEAC53}" presName="spacing" presStyleCnt="0"/>
      <dgm:spPr/>
    </dgm:pt>
    <dgm:pt modelId="{3B5CD94A-7462-4FC6-91EA-3E011DE95BCA}" type="pres">
      <dgm:prSet presAssocID="{F08709C2-B2A4-414C-A1B1-34C8D654391C}" presName="composite" presStyleCnt="0"/>
      <dgm:spPr/>
    </dgm:pt>
    <dgm:pt modelId="{997748F4-8990-4A9A-A12C-F49CCDB7165D}" type="pres">
      <dgm:prSet presAssocID="{F08709C2-B2A4-414C-A1B1-34C8D654391C}" presName="imgShp" presStyleLbl="fgImgPlace1" presStyleIdx="3" presStyleCnt="4"/>
      <dgm:spPr/>
      <dgm:extLst>
        <a:ext uri="{E40237B7-FDA0-4F09-8148-C483321AD2D9}">
          <dgm14:cNvPr xmlns:dgm14="http://schemas.microsoft.com/office/drawing/2010/diagram" id="0" name="">
            <a:hlinkClick xmlns:r="http://schemas.openxmlformats.org/officeDocument/2006/relationships" r:id="rId4" action="ppaction://hlinkfile"/>
          </dgm14:cNvPr>
        </a:ext>
      </dgm:extLst>
    </dgm:pt>
    <dgm:pt modelId="{25210BBD-329E-4A4F-BF0E-03923E8439F2}" type="pres">
      <dgm:prSet presAssocID="{F08709C2-B2A4-414C-A1B1-34C8D654391C}" presName="txShp" presStyleLbl="node1" presStyleIdx="3" presStyleCnt="4">
        <dgm:presLayoutVars>
          <dgm:bulletEnabled val="1"/>
        </dgm:presLayoutVars>
      </dgm:prSet>
      <dgm:spPr/>
      <dgm:t>
        <a:bodyPr/>
        <a:lstStyle/>
        <a:p>
          <a:endParaRPr lang="en-US"/>
        </a:p>
      </dgm:t>
    </dgm:pt>
  </dgm:ptLst>
  <dgm:cxnLst>
    <dgm:cxn modelId="{B0BF853F-5564-4D16-9176-3D955DF63623}" srcId="{D89D8883-6A7D-4801-88F7-D3FA6E32F30C}" destId="{F08709C2-B2A4-414C-A1B1-34C8D654391C}" srcOrd="3" destOrd="0" parTransId="{BEDEDF4E-394F-4249-8334-42390E1EF76F}" sibTransId="{3EE8B0F6-6EB5-406B-851E-0C93D67FA7F0}"/>
    <dgm:cxn modelId="{388D5EDC-6D96-4BC3-BEFF-B7D96D591842}" type="presOf" srcId="{F08709C2-B2A4-414C-A1B1-34C8D654391C}" destId="{25210BBD-329E-4A4F-BF0E-03923E8439F2}" srcOrd="0" destOrd="0" presId="urn:microsoft.com/office/officeart/2005/8/layout/vList3"/>
    <dgm:cxn modelId="{A79FDA29-25D4-42B8-BA80-8D2EED48DBE2}" srcId="{D89D8883-6A7D-4801-88F7-D3FA6E32F30C}" destId="{58DC5286-FBBA-4F3C-B178-16F6F3C667F5}" srcOrd="0" destOrd="0" parTransId="{5864385F-32FF-48CA-98FB-E7CF6D790ACD}" sibTransId="{43027C25-B3FF-412B-AD00-4D7270897959}"/>
    <dgm:cxn modelId="{859928AA-6436-41DD-AA7C-24F21A7B66FC}" type="presOf" srcId="{D89D8883-6A7D-4801-88F7-D3FA6E32F30C}" destId="{C3C30947-9C61-47A1-AAEF-003947806175}" srcOrd="0" destOrd="0" presId="urn:microsoft.com/office/officeart/2005/8/layout/vList3"/>
    <dgm:cxn modelId="{C65AB138-06E4-4F4E-8221-83860ACB3C7D}" type="presOf" srcId="{C970A7BE-EDFE-406F-B414-F898F3DC2E1F}" destId="{3D0A3B2C-416C-4C1C-AC91-ADBE314F645D}" srcOrd="0" destOrd="0" presId="urn:microsoft.com/office/officeart/2005/8/layout/vList3"/>
    <dgm:cxn modelId="{E2D332C2-378A-4AF9-858A-BDACB374BEEE}" srcId="{D89D8883-6A7D-4801-88F7-D3FA6E32F30C}" destId="{C970A7BE-EDFE-406F-B414-F898F3DC2E1F}" srcOrd="2" destOrd="0" parTransId="{69F846D5-4993-4B74-B988-2280E3383AE4}" sibTransId="{8129CBB8-564B-4B44-BB8A-7E072CBEAC53}"/>
    <dgm:cxn modelId="{8E8326A5-4C38-4E78-8450-4394B4C0014C}" type="presOf" srcId="{58DC5286-FBBA-4F3C-B178-16F6F3C667F5}" destId="{EFEE4D2C-575D-41F5-A2BC-36F832A49537}" srcOrd="0" destOrd="0" presId="urn:microsoft.com/office/officeart/2005/8/layout/vList3"/>
    <dgm:cxn modelId="{52C75D81-CCE9-45AB-926D-A8E2F81E3012}" srcId="{D89D8883-6A7D-4801-88F7-D3FA6E32F30C}" destId="{EFD0EB73-0320-446D-A351-BE8F1B9011DF}" srcOrd="1" destOrd="0" parTransId="{B6C05830-A880-45FD-A76E-CE329BA5F379}" sibTransId="{561240E9-FF3C-47D9-8691-75223263E7AD}"/>
    <dgm:cxn modelId="{64DAB8A5-E552-4BF5-8B4D-224F3631D092}" type="presOf" srcId="{EFD0EB73-0320-446D-A351-BE8F1B9011DF}" destId="{05EE0F9E-55AF-4E11-A2F0-7F2ADA9CE938}" srcOrd="0" destOrd="0" presId="urn:microsoft.com/office/officeart/2005/8/layout/vList3"/>
    <dgm:cxn modelId="{1A69B153-3315-4A0D-98DF-FA8A533DB9C6}" type="presParOf" srcId="{C3C30947-9C61-47A1-AAEF-003947806175}" destId="{0B8BBBBC-3670-4544-987D-449A912C1284}" srcOrd="0" destOrd="0" presId="urn:microsoft.com/office/officeart/2005/8/layout/vList3"/>
    <dgm:cxn modelId="{B7F05C52-BC58-4A3A-BE0B-6AC67C0D342B}" type="presParOf" srcId="{0B8BBBBC-3670-4544-987D-449A912C1284}" destId="{F012A2DF-3C77-4252-897B-52911322942A}" srcOrd="0" destOrd="0" presId="urn:microsoft.com/office/officeart/2005/8/layout/vList3"/>
    <dgm:cxn modelId="{65A9C94E-4D01-4965-A898-AF439159DA7A}" type="presParOf" srcId="{0B8BBBBC-3670-4544-987D-449A912C1284}" destId="{EFEE4D2C-575D-41F5-A2BC-36F832A49537}" srcOrd="1" destOrd="0" presId="urn:microsoft.com/office/officeart/2005/8/layout/vList3"/>
    <dgm:cxn modelId="{D2251C39-A1C1-4454-9DE5-4861806104D1}" type="presParOf" srcId="{C3C30947-9C61-47A1-AAEF-003947806175}" destId="{4BEA052C-EDF7-474F-B413-5EE58849203A}" srcOrd="1" destOrd="0" presId="urn:microsoft.com/office/officeart/2005/8/layout/vList3"/>
    <dgm:cxn modelId="{950D352C-2DDD-42B9-9613-D4C0D67DB4B0}" type="presParOf" srcId="{C3C30947-9C61-47A1-AAEF-003947806175}" destId="{ECA03334-BDBE-41B9-8A51-89076D0534D8}" srcOrd="2" destOrd="0" presId="urn:microsoft.com/office/officeart/2005/8/layout/vList3"/>
    <dgm:cxn modelId="{9FCB60BA-1B75-41C9-9ADA-2E414B352C06}" type="presParOf" srcId="{ECA03334-BDBE-41B9-8A51-89076D0534D8}" destId="{61710788-F669-4E65-9986-3C586D996F0A}" srcOrd="0" destOrd="0" presId="urn:microsoft.com/office/officeart/2005/8/layout/vList3"/>
    <dgm:cxn modelId="{731737E4-21D5-4FD7-BBC1-7E24AB499087}" type="presParOf" srcId="{ECA03334-BDBE-41B9-8A51-89076D0534D8}" destId="{05EE0F9E-55AF-4E11-A2F0-7F2ADA9CE938}" srcOrd="1" destOrd="0" presId="urn:microsoft.com/office/officeart/2005/8/layout/vList3"/>
    <dgm:cxn modelId="{8C320EC2-8D35-4DB9-9BC5-0F3FD9CFD8B6}" type="presParOf" srcId="{C3C30947-9C61-47A1-AAEF-003947806175}" destId="{71FF99F4-F4BC-409C-A790-64006A5BF59A}" srcOrd="3" destOrd="0" presId="urn:microsoft.com/office/officeart/2005/8/layout/vList3"/>
    <dgm:cxn modelId="{4E70FDF5-ADF9-4AC8-943D-09B8C022F034}" type="presParOf" srcId="{C3C30947-9C61-47A1-AAEF-003947806175}" destId="{5F260622-C69C-4D6C-9C45-D456F4E2C995}" srcOrd="4" destOrd="0" presId="urn:microsoft.com/office/officeart/2005/8/layout/vList3"/>
    <dgm:cxn modelId="{AED8CD25-F8AD-41B9-B59E-04DEA56AFCC0}" type="presParOf" srcId="{5F260622-C69C-4D6C-9C45-D456F4E2C995}" destId="{F198643E-C05E-4E80-9127-A9831E44A7DA}" srcOrd="0" destOrd="0" presId="urn:microsoft.com/office/officeart/2005/8/layout/vList3"/>
    <dgm:cxn modelId="{55CB6BDE-F533-4FF5-B92A-8AFACA8E28A6}" type="presParOf" srcId="{5F260622-C69C-4D6C-9C45-D456F4E2C995}" destId="{3D0A3B2C-416C-4C1C-AC91-ADBE314F645D}" srcOrd="1" destOrd="0" presId="urn:microsoft.com/office/officeart/2005/8/layout/vList3"/>
    <dgm:cxn modelId="{4CE85C8B-F7A2-4E0E-9F1C-A60B2ECF0C2F}" type="presParOf" srcId="{C3C30947-9C61-47A1-AAEF-003947806175}" destId="{ACF60F94-3822-4E10-BC96-C98C6BA8C911}" srcOrd="5" destOrd="0" presId="urn:microsoft.com/office/officeart/2005/8/layout/vList3"/>
    <dgm:cxn modelId="{A38E39C8-319F-4F33-8ECE-FFB1ED86BD40}" type="presParOf" srcId="{C3C30947-9C61-47A1-AAEF-003947806175}" destId="{3B5CD94A-7462-4FC6-91EA-3E011DE95BCA}" srcOrd="6" destOrd="0" presId="urn:microsoft.com/office/officeart/2005/8/layout/vList3"/>
    <dgm:cxn modelId="{62CC5A7D-4A0D-4BCE-B220-FCB3EC181213}" type="presParOf" srcId="{3B5CD94A-7462-4FC6-91EA-3E011DE95BCA}" destId="{997748F4-8990-4A9A-A12C-F49CCDB7165D}" srcOrd="0" destOrd="0" presId="urn:microsoft.com/office/officeart/2005/8/layout/vList3"/>
    <dgm:cxn modelId="{BF2F5752-0E5E-4BEA-B4B0-3455C0D7F857}" type="presParOf" srcId="{3B5CD94A-7462-4FC6-91EA-3E011DE95BCA}" destId="{25210BBD-329E-4A4F-BF0E-03923E8439F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9D8883-6A7D-4801-88F7-D3FA6E32F30C}"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58DC5286-FBBA-4F3C-B178-16F6F3C667F5}">
      <dgm:prSet phldrT="[Text]"/>
      <dgm:spPr/>
      <dgm:t>
        <a:bodyPr/>
        <a:lstStyle/>
        <a:p>
          <a:r>
            <a:rPr lang="en-US" smtClean="0"/>
            <a:t>1. Nguyễn Hải Đăng</a:t>
          </a:r>
          <a:endParaRPr lang="en-US"/>
        </a:p>
      </dgm:t>
    </dgm:pt>
    <dgm:pt modelId="{5864385F-32FF-48CA-98FB-E7CF6D790ACD}" type="parTrans" cxnId="{A79FDA29-25D4-42B8-BA80-8D2EED48DBE2}">
      <dgm:prSet/>
      <dgm:spPr/>
      <dgm:t>
        <a:bodyPr/>
        <a:lstStyle/>
        <a:p>
          <a:endParaRPr lang="en-US"/>
        </a:p>
      </dgm:t>
    </dgm:pt>
    <dgm:pt modelId="{43027C25-B3FF-412B-AD00-4D7270897959}" type="sibTrans" cxnId="{A79FDA29-25D4-42B8-BA80-8D2EED48DBE2}">
      <dgm:prSet/>
      <dgm:spPr/>
      <dgm:t>
        <a:bodyPr/>
        <a:lstStyle/>
        <a:p>
          <a:endParaRPr lang="en-US"/>
        </a:p>
      </dgm:t>
    </dgm:pt>
    <dgm:pt modelId="{CA62D1CE-1686-4D7E-BC9E-6506169BDA2B}">
      <dgm:prSet phldrT="[Text]"/>
      <dgm:spPr/>
      <dgm:t>
        <a:bodyPr/>
        <a:lstStyle/>
        <a:p>
          <a:r>
            <a:rPr lang="en-US" smtClean="0"/>
            <a:t>3. Nguyễn Trung Lâm</a:t>
          </a:r>
          <a:endParaRPr lang="en-US"/>
        </a:p>
      </dgm:t>
    </dgm:pt>
    <dgm:pt modelId="{7544F40D-14E2-4102-9842-0AA3586FA801}" type="parTrans" cxnId="{189DB09E-2764-4AEB-A40C-9CA81D792572}">
      <dgm:prSet/>
      <dgm:spPr/>
      <dgm:t>
        <a:bodyPr/>
        <a:lstStyle/>
        <a:p>
          <a:endParaRPr lang="en-US"/>
        </a:p>
      </dgm:t>
    </dgm:pt>
    <dgm:pt modelId="{F6BE3439-5E91-454D-95ED-8D42651A130C}" type="sibTrans" cxnId="{189DB09E-2764-4AEB-A40C-9CA81D792572}">
      <dgm:prSet/>
      <dgm:spPr/>
      <dgm:t>
        <a:bodyPr/>
        <a:lstStyle/>
        <a:p>
          <a:endParaRPr lang="en-US"/>
        </a:p>
      </dgm:t>
    </dgm:pt>
    <dgm:pt modelId="{F08709C2-B2A4-414C-A1B1-34C8D654391C}">
      <dgm:prSet phldrT="[Text]"/>
      <dgm:spPr/>
      <dgm:t>
        <a:bodyPr/>
        <a:lstStyle/>
        <a:p>
          <a:r>
            <a:rPr lang="en-US" smtClean="0"/>
            <a:t>4. Lê Quang Nhật</a:t>
          </a:r>
          <a:endParaRPr lang="en-US"/>
        </a:p>
      </dgm:t>
    </dgm:pt>
    <dgm:pt modelId="{BEDEDF4E-394F-4249-8334-42390E1EF76F}" type="parTrans" cxnId="{B0BF853F-5564-4D16-9176-3D955DF63623}">
      <dgm:prSet/>
      <dgm:spPr/>
      <dgm:t>
        <a:bodyPr/>
        <a:lstStyle/>
        <a:p>
          <a:endParaRPr lang="en-US"/>
        </a:p>
      </dgm:t>
    </dgm:pt>
    <dgm:pt modelId="{3EE8B0F6-6EB5-406B-851E-0C93D67FA7F0}" type="sibTrans" cxnId="{B0BF853F-5564-4D16-9176-3D955DF63623}">
      <dgm:prSet/>
      <dgm:spPr/>
      <dgm:t>
        <a:bodyPr/>
        <a:lstStyle/>
        <a:p>
          <a:endParaRPr lang="en-US"/>
        </a:p>
      </dgm:t>
    </dgm:pt>
    <dgm:pt modelId="{57A8935E-E3EF-42C3-9EC8-7AEBDFD49DED}">
      <dgm:prSet phldrT="[Text]"/>
      <dgm:spPr/>
      <dgm:t>
        <a:bodyPr/>
        <a:lstStyle/>
        <a:p>
          <a:r>
            <a:rPr lang="en-US" smtClean="0"/>
            <a:t>2. Đỗ Hoàng Phương</a:t>
          </a:r>
          <a:endParaRPr lang="en-US"/>
        </a:p>
      </dgm:t>
    </dgm:pt>
    <dgm:pt modelId="{628EA97E-9B51-4352-901F-7E3FB5A1D2A0}" type="parTrans" cxnId="{5AC870AF-876E-43B5-967F-5A849F5ADB78}">
      <dgm:prSet/>
      <dgm:spPr/>
      <dgm:t>
        <a:bodyPr/>
        <a:lstStyle/>
        <a:p>
          <a:endParaRPr lang="en-US"/>
        </a:p>
      </dgm:t>
    </dgm:pt>
    <dgm:pt modelId="{17AB2DD8-88F2-4B1D-B154-0DE2E3553C2E}" type="sibTrans" cxnId="{5AC870AF-876E-43B5-967F-5A849F5ADB78}">
      <dgm:prSet/>
      <dgm:spPr/>
      <dgm:t>
        <a:bodyPr/>
        <a:lstStyle/>
        <a:p>
          <a:endParaRPr lang="en-US"/>
        </a:p>
      </dgm:t>
    </dgm:pt>
    <dgm:pt modelId="{C3C30947-9C61-47A1-AAEF-003947806175}" type="pres">
      <dgm:prSet presAssocID="{D89D8883-6A7D-4801-88F7-D3FA6E32F30C}" presName="linearFlow" presStyleCnt="0">
        <dgm:presLayoutVars>
          <dgm:dir/>
          <dgm:resizeHandles val="exact"/>
        </dgm:presLayoutVars>
      </dgm:prSet>
      <dgm:spPr/>
      <dgm:t>
        <a:bodyPr/>
        <a:lstStyle/>
        <a:p>
          <a:endParaRPr lang="en-US"/>
        </a:p>
      </dgm:t>
    </dgm:pt>
    <dgm:pt modelId="{0B8BBBBC-3670-4544-987D-449A912C1284}" type="pres">
      <dgm:prSet presAssocID="{58DC5286-FBBA-4F3C-B178-16F6F3C667F5}" presName="composite" presStyleCnt="0"/>
      <dgm:spPr/>
    </dgm:pt>
    <dgm:pt modelId="{F012A2DF-3C77-4252-897B-52911322942A}" type="pres">
      <dgm:prSet presAssocID="{58DC5286-FBBA-4F3C-B178-16F6F3C667F5}" presName="imgShp" presStyleLbl="fgImgPlace1" presStyleIdx="0" presStyleCnt="4"/>
      <dgm:spPr/>
      <dgm:t>
        <a:bodyPr/>
        <a:lstStyle/>
        <a:p>
          <a:endParaRPr lang="en-US"/>
        </a:p>
      </dgm:t>
      <dgm:extLst>
        <a:ext uri="{E40237B7-FDA0-4F09-8148-C483321AD2D9}">
          <dgm14:cNvPr xmlns:dgm14="http://schemas.microsoft.com/office/drawing/2010/diagram" id="0" name="">
            <a:hlinkClick xmlns:r="http://schemas.openxmlformats.org/officeDocument/2006/relationships" r:id="rId1" action="ppaction://hlinkfile"/>
          </dgm14:cNvPr>
        </a:ext>
      </dgm:extLst>
    </dgm:pt>
    <dgm:pt modelId="{EFEE4D2C-575D-41F5-A2BC-36F832A49537}" type="pres">
      <dgm:prSet presAssocID="{58DC5286-FBBA-4F3C-B178-16F6F3C667F5}" presName="txShp" presStyleLbl="node1" presStyleIdx="0" presStyleCnt="4">
        <dgm:presLayoutVars>
          <dgm:bulletEnabled val="1"/>
        </dgm:presLayoutVars>
      </dgm:prSet>
      <dgm:spPr/>
      <dgm:t>
        <a:bodyPr/>
        <a:lstStyle/>
        <a:p>
          <a:endParaRPr lang="en-US"/>
        </a:p>
      </dgm:t>
    </dgm:pt>
    <dgm:pt modelId="{4BEA052C-EDF7-474F-B413-5EE58849203A}" type="pres">
      <dgm:prSet presAssocID="{43027C25-B3FF-412B-AD00-4D7270897959}" presName="spacing" presStyleCnt="0"/>
      <dgm:spPr/>
    </dgm:pt>
    <dgm:pt modelId="{98C831F0-B55C-4B49-A289-0A8AABB0DEE9}" type="pres">
      <dgm:prSet presAssocID="{57A8935E-E3EF-42C3-9EC8-7AEBDFD49DED}" presName="composite" presStyleCnt="0"/>
      <dgm:spPr/>
    </dgm:pt>
    <dgm:pt modelId="{117305A1-6943-485C-BB5B-E8BD235DA2E5}" type="pres">
      <dgm:prSet presAssocID="{57A8935E-E3EF-42C3-9EC8-7AEBDFD49DED}" presName="imgShp" presStyleLbl="fgImgPlace1" presStyleIdx="1" presStyleCnt="4"/>
      <dgm:spPr/>
      <dgm:extLst>
        <a:ext uri="{E40237B7-FDA0-4F09-8148-C483321AD2D9}">
          <dgm14:cNvPr xmlns:dgm14="http://schemas.microsoft.com/office/drawing/2010/diagram" id="0" name="">
            <a:hlinkClick xmlns:r="http://schemas.openxmlformats.org/officeDocument/2006/relationships" r:id="rId2" action="ppaction://hlinkfile"/>
          </dgm14:cNvPr>
        </a:ext>
      </dgm:extLst>
    </dgm:pt>
    <dgm:pt modelId="{E153C8AF-F84B-431F-AC98-05DD318AF961}" type="pres">
      <dgm:prSet presAssocID="{57A8935E-E3EF-42C3-9EC8-7AEBDFD49DED}" presName="txShp" presStyleLbl="node1" presStyleIdx="1" presStyleCnt="4">
        <dgm:presLayoutVars>
          <dgm:bulletEnabled val="1"/>
        </dgm:presLayoutVars>
      </dgm:prSet>
      <dgm:spPr/>
      <dgm:t>
        <a:bodyPr/>
        <a:lstStyle/>
        <a:p>
          <a:endParaRPr lang="en-US"/>
        </a:p>
      </dgm:t>
    </dgm:pt>
    <dgm:pt modelId="{973B851A-3837-497B-B320-19C6EDC0484B}" type="pres">
      <dgm:prSet presAssocID="{17AB2DD8-88F2-4B1D-B154-0DE2E3553C2E}" presName="spacing" presStyleCnt="0"/>
      <dgm:spPr/>
    </dgm:pt>
    <dgm:pt modelId="{3449E62B-D31B-49D4-A513-DDD3A7492B96}" type="pres">
      <dgm:prSet presAssocID="{CA62D1CE-1686-4D7E-BC9E-6506169BDA2B}" presName="composite" presStyleCnt="0"/>
      <dgm:spPr/>
    </dgm:pt>
    <dgm:pt modelId="{AFC437C6-65E7-44CB-A1AB-0FEE9B7C9D2E}" type="pres">
      <dgm:prSet presAssocID="{CA62D1CE-1686-4D7E-BC9E-6506169BDA2B}" presName="imgShp" presStyleLbl="fgImgPlace1" presStyleIdx="2" presStyleCnt="4"/>
      <dgm:spPr/>
      <dgm:t>
        <a:bodyPr/>
        <a:lstStyle/>
        <a:p>
          <a:endParaRPr lang="en-US"/>
        </a:p>
      </dgm:t>
      <dgm:extLst>
        <a:ext uri="{E40237B7-FDA0-4F09-8148-C483321AD2D9}">
          <dgm14:cNvPr xmlns:dgm14="http://schemas.microsoft.com/office/drawing/2010/diagram" id="0" name="">
            <a:hlinkClick xmlns:r="http://schemas.openxmlformats.org/officeDocument/2006/relationships" r:id="rId3" action="ppaction://hlinkfile"/>
          </dgm14:cNvPr>
        </a:ext>
      </dgm:extLst>
    </dgm:pt>
    <dgm:pt modelId="{36D4AF76-897B-4378-8DD6-2C55BEB85715}" type="pres">
      <dgm:prSet presAssocID="{CA62D1CE-1686-4D7E-BC9E-6506169BDA2B}" presName="txShp" presStyleLbl="node1" presStyleIdx="2" presStyleCnt="4">
        <dgm:presLayoutVars>
          <dgm:bulletEnabled val="1"/>
        </dgm:presLayoutVars>
      </dgm:prSet>
      <dgm:spPr/>
      <dgm:t>
        <a:bodyPr/>
        <a:lstStyle/>
        <a:p>
          <a:endParaRPr lang="en-US"/>
        </a:p>
      </dgm:t>
    </dgm:pt>
    <dgm:pt modelId="{791FDAC5-9B6A-46F6-B930-5B3BDB0396E8}" type="pres">
      <dgm:prSet presAssocID="{F6BE3439-5E91-454D-95ED-8D42651A130C}" presName="spacing" presStyleCnt="0"/>
      <dgm:spPr/>
    </dgm:pt>
    <dgm:pt modelId="{3B5CD94A-7462-4FC6-91EA-3E011DE95BCA}" type="pres">
      <dgm:prSet presAssocID="{F08709C2-B2A4-414C-A1B1-34C8D654391C}" presName="composite" presStyleCnt="0"/>
      <dgm:spPr/>
    </dgm:pt>
    <dgm:pt modelId="{997748F4-8990-4A9A-A12C-F49CCDB7165D}" type="pres">
      <dgm:prSet presAssocID="{F08709C2-B2A4-414C-A1B1-34C8D654391C}" presName="imgShp" presStyleLbl="fgImgPlace1" presStyleIdx="3" presStyleCnt="4"/>
      <dgm:spPr/>
      <dgm:extLst>
        <a:ext uri="{E40237B7-FDA0-4F09-8148-C483321AD2D9}">
          <dgm14:cNvPr xmlns:dgm14="http://schemas.microsoft.com/office/drawing/2010/diagram" id="0" name="">
            <a:hlinkClick xmlns:r="http://schemas.openxmlformats.org/officeDocument/2006/relationships" r:id="rId4" action="ppaction://hlinkfile"/>
          </dgm14:cNvPr>
        </a:ext>
      </dgm:extLst>
    </dgm:pt>
    <dgm:pt modelId="{25210BBD-329E-4A4F-BF0E-03923E8439F2}" type="pres">
      <dgm:prSet presAssocID="{F08709C2-B2A4-414C-A1B1-34C8D654391C}" presName="txShp" presStyleLbl="node1" presStyleIdx="3" presStyleCnt="4">
        <dgm:presLayoutVars>
          <dgm:bulletEnabled val="1"/>
        </dgm:presLayoutVars>
      </dgm:prSet>
      <dgm:spPr/>
      <dgm:t>
        <a:bodyPr/>
        <a:lstStyle/>
        <a:p>
          <a:endParaRPr lang="en-US"/>
        </a:p>
      </dgm:t>
    </dgm:pt>
  </dgm:ptLst>
  <dgm:cxnLst>
    <dgm:cxn modelId="{38E8055F-19A1-4F3B-B6FC-C49ABCEB8746}" type="presOf" srcId="{CA62D1CE-1686-4D7E-BC9E-6506169BDA2B}" destId="{36D4AF76-897B-4378-8DD6-2C55BEB85715}" srcOrd="0" destOrd="0" presId="urn:microsoft.com/office/officeart/2005/8/layout/vList3"/>
    <dgm:cxn modelId="{B0BF853F-5564-4D16-9176-3D955DF63623}" srcId="{D89D8883-6A7D-4801-88F7-D3FA6E32F30C}" destId="{F08709C2-B2A4-414C-A1B1-34C8D654391C}" srcOrd="3" destOrd="0" parTransId="{BEDEDF4E-394F-4249-8334-42390E1EF76F}" sibTransId="{3EE8B0F6-6EB5-406B-851E-0C93D67FA7F0}"/>
    <dgm:cxn modelId="{22BCB722-6D4D-4763-B4AF-158D446DF2E9}" type="presOf" srcId="{F08709C2-B2A4-414C-A1B1-34C8D654391C}" destId="{25210BBD-329E-4A4F-BF0E-03923E8439F2}" srcOrd="0" destOrd="0" presId="urn:microsoft.com/office/officeart/2005/8/layout/vList3"/>
    <dgm:cxn modelId="{30D51213-22EF-4D8F-BB46-18EBC8F39035}" type="presOf" srcId="{58DC5286-FBBA-4F3C-B178-16F6F3C667F5}" destId="{EFEE4D2C-575D-41F5-A2BC-36F832A49537}" srcOrd="0" destOrd="0" presId="urn:microsoft.com/office/officeart/2005/8/layout/vList3"/>
    <dgm:cxn modelId="{A79FDA29-25D4-42B8-BA80-8D2EED48DBE2}" srcId="{D89D8883-6A7D-4801-88F7-D3FA6E32F30C}" destId="{58DC5286-FBBA-4F3C-B178-16F6F3C667F5}" srcOrd="0" destOrd="0" parTransId="{5864385F-32FF-48CA-98FB-E7CF6D790ACD}" sibTransId="{43027C25-B3FF-412B-AD00-4D7270897959}"/>
    <dgm:cxn modelId="{189DB09E-2764-4AEB-A40C-9CA81D792572}" srcId="{D89D8883-6A7D-4801-88F7-D3FA6E32F30C}" destId="{CA62D1CE-1686-4D7E-BC9E-6506169BDA2B}" srcOrd="2" destOrd="0" parTransId="{7544F40D-14E2-4102-9842-0AA3586FA801}" sibTransId="{F6BE3439-5E91-454D-95ED-8D42651A130C}"/>
    <dgm:cxn modelId="{5AC870AF-876E-43B5-967F-5A849F5ADB78}" srcId="{D89D8883-6A7D-4801-88F7-D3FA6E32F30C}" destId="{57A8935E-E3EF-42C3-9EC8-7AEBDFD49DED}" srcOrd="1" destOrd="0" parTransId="{628EA97E-9B51-4352-901F-7E3FB5A1D2A0}" sibTransId="{17AB2DD8-88F2-4B1D-B154-0DE2E3553C2E}"/>
    <dgm:cxn modelId="{CF2D3443-5B8F-4D6B-8916-1603D87683CD}" type="presOf" srcId="{D89D8883-6A7D-4801-88F7-D3FA6E32F30C}" destId="{C3C30947-9C61-47A1-AAEF-003947806175}" srcOrd="0" destOrd="0" presId="urn:microsoft.com/office/officeart/2005/8/layout/vList3"/>
    <dgm:cxn modelId="{CA6EC4E8-37CF-42AD-86E9-EAC328919511}" type="presOf" srcId="{57A8935E-E3EF-42C3-9EC8-7AEBDFD49DED}" destId="{E153C8AF-F84B-431F-AC98-05DD318AF961}" srcOrd="0" destOrd="0" presId="urn:microsoft.com/office/officeart/2005/8/layout/vList3"/>
    <dgm:cxn modelId="{4B5C7550-4FEE-4C29-A221-B7A10C07FD65}" type="presParOf" srcId="{C3C30947-9C61-47A1-AAEF-003947806175}" destId="{0B8BBBBC-3670-4544-987D-449A912C1284}" srcOrd="0" destOrd="0" presId="urn:microsoft.com/office/officeart/2005/8/layout/vList3"/>
    <dgm:cxn modelId="{7EA39931-BDFE-4625-9068-F7691E7B2E61}" type="presParOf" srcId="{0B8BBBBC-3670-4544-987D-449A912C1284}" destId="{F012A2DF-3C77-4252-897B-52911322942A}" srcOrd="0" destOrd="0" presId="urn:microsoft.com/office/officeart/2005/8/layout/vList3"/>
    <dgm:cxn modelId="{1A512DB4-9771-4433-BFFA-77F55698CFDE}" type="presParOf" srcId="{0B8BBBBC-3670-4544-987D-449A912C1284}" destId="{EFEE4D2C-575D-41F5-A2BC-36F832A49537}" srcOrd="1" destOrd="0" presId="urn:microsoft.com/office/officeart/2005/8/layout/vList3"/>
    <dgm:cxn modelId="{0EE45699-AA39-49A5-BDCB-C99493331369}" type="presParOf" srcId="{C3C30947-9C61-47A1-AAEF-003947806175}" destId="{4BEA052C-EDF7-474F-B413-5EE58849203A}" srcOrd="1" destOrd="0" presId="urn:microsoft.com/office/officeart/2005/8/layout/vList3"/>
    <dgm:cxn modelId="{0BF2F331-928C-4E46-8142-C74970C8B421}" type="presParOf" srcId="{C3C30947-9C61-47A1-AAEF-003947806175}" destId="{98C831F0-B55C-4B49-A289-0A8AABB0DEE9}" srcOrd="2" destOrd="0" presId="urn:microsoft.com/office/officeart/2005/8/layout/vList3"/>
    <dgm:cxn modelId="{1CE481AB-F27F-4EE4-8DA6-533971DB6A30}" type="presParOf" srcId="{98C831F0-B55C-4B49-A289-0A8AABB0DEE9}" destId="{117305A1-6943-485C-BB5B-E8BD235DA2E5}" srcOrd="0" destOrd="0" presId="urn:microsoft.com/office/officeart/2005/8/layout/vList3"/>
    <dgm:cxn modelId="{0A7D36B6-76CB-4BE4-803F-2D63CF95BE3E}" type="presParOf" srcId="{98C831F0-B55C-4B49-A289-0A8AABB0DEE9}" destId="{E153C8AF-F84B-431F-AC98-05DD318AF961}" srcOrd="1" destOrd="0" presId="urn:microsoft.com/office/officeart/2005/8/layout/vList3"/>
    <dgm:cxn modelId="{8370C3E3-F558-4CD0-9C02-E9FB19E8C9A4}" type="presParOf" srcId="{C3C30947-9C61-47A1-AAEF-003947806175}" destId="{973B851A-3837-497B-B320-19C6EDC0484B}" srcOrd="3" destOrd="0" presId="urn:microsoft.com/office/officeart/2005/8/layout/vList3"/>
    <dgm:cxn modelId="{5570C740-DADA-416F-AC03-423E19DB05B0}" type="presParOf" srcId="{C3C30947-9C61-47A1-AAEF-003947806175}" destId="{3449E62B-D31B-49D4-A513-DDD3A7492B96}" srcOrd="4" destOrd="0" presId="urn:microsoft.com/office/officeart/2005/8/layout/vList3"/>
    <dgm:cxn modelId="{10157DE7-A547-4CB2-9FBB-7E0CE714B8AC}" type="presParOf" srcId="{3449E62B-D31B-49D4-A513-DDD3A7492B96}" destId="{AFC437C6-65E7-44CB-A1AB-0FEE9B7C9D2E}" srcOrd="0" destOrd="0" presId="urn:microsoft.com/office/officeart/2005/8/layout/vList3"/>
    <dgm:cxn modelId="{00C92E8B-875A-410D-91C0-52C36BAB80BF}" type="presParOf" srcId="{3449E62B-D31B-49D4-A513-DDD3A7492B96}" destId="{36D4AF76-897B-4378-8DD6-2C55BEB85715}" srcOrd="1" destOrd="0" presId="urn:microsoft.com/office/officeart/2005/8/layout/vList3"/>
    <dgm:cxn modelId="{7EBEE856-9F84-4BC9-B4C7-7880720C8514}" type="presParOf" srcId="{C3C30947-9C61-47A1-AAEF-003947806175}" destId="{791FDAC5-9B6A-46F6-B930-5B3BDB0396E8}" srcOrd="5" destOrd="0" presId="urn:microsoft.com/office/officeart/2005/8/layout/vList3"/>
    <dgm:cxn modelId="{93427B9E-5338-4F80-BCC6-EB266E9D3B16}" type="presParOf" srcId="{C3C30947-9C61-47A1-AAEF-003947806175}" destId="{3B5CD94A-7462-4FC6-91EA-3E011DE95BCA}" srcOrd="6" destOrd="0" presId="urn:microsoft.com/office/officeart/2005/8/layout/vList3"/>
    <dgm:cxn modelId="{80E8A7F8-4396-4A62-A770-1FC9302D0F93}" type="presParOf" srcId="{3B5CD94A-7462-4FC6-91EA-3E011DE95BCA}" destId="{997748F4-8990-4A9A-A12C-F49CCDB7165D}" srcOrd="0" destOrd="0" presId="urn:microsoft.com/office/officeart/2005/8/layout/vList3"/>
    <dgm:cxn modelId="{CB3FAE43-6587-4CF4-8CB5-0526F52FE148}" type="presParOf" srcId="{3B5CD94A-7462-4FC6-91EA-3E011DE95BCA}" destId="{25210BBD-329E-4A4F-BF0E-03923E8439F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9D8883-6A7D-4801-88F7-D3FA6E32F30C}"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58DC5286-FBBA-4F3C-B178-16F6F3C667F5}">
      <dgm:prSet phldrT="[Text]"/>
      <dgm:spPr/>
      <dgm:t>
        <a:bodyPr/>
        <a:lstStyle/>
        <a:p>
          <a:r>
            <a:rPr lang="en-US" smtClean="0"/>
            <a:t>1. Nguyễn Hải Đăng</a:t>
          </a:r>
          <a:endParaRPr lang="en-US"/>
        </a:p>
      </dgm:t>
    </dgm:pt>
    <dgm:pt modelId="{5864385F-32FF-48CA-98FB-E7CF6D790ACD}" type="parTrans" cxnId="{A79FDA29-25D4-42B8-BA80-8D2EED48DBE2}">
      <dgm:prSet/>
      <dgm:spPr/>
      <dgm:t>
        <a:bodyPr/>
        <a:lstStyle/>
        <a:p>
          <a:endParaRPr lang="en-US"/>
        </a:p>
      </dgm:t>
    </dgm:pt>
    <dgm:pt modelId="{43027C25-B3FF-412B-AD00-4D7270897959}" type="sibTrans" cxnId="{A79FDA29-25D4-42B8-BA80-8D2EED48DBE2}">
      <dgm:prSet/>
      <dgm:spPr/>
      <dgm:t>
        <a:bodyPr/>
        <a:lstStyle/>
        <a:p>
          <a:endParaRPr lang="en-US"/>
        </a:p>
      </dgm:t>
    </dgm:pt>
    <dgm:pt modelId="{CA62D1CE-1686-4D7E-BC9E-6506169BDA2B}">
      <dgm:prSet phldrT="[Text]"/>
      <dgm:spPr/>
      <dgm:t>
        <a:bodyPr/>
        <a:lstStyle/>
        <a:p>
          <a:r>
            <a:rPr lang="en-US" smtClean="0"/>
            <a:t>3. Nguyễn Trung Lâm</a:t>
          </a:r>
          <a:endParaRPr lang="en-US"/>
        </a:p>
      </dgm:t>
    </dgm:pt>
    <dgm:pt modelId="{7544F40D-14E2-4102-9842-0AA3586FA801}" type="parTrans" cxnId="{189DB09E-2764-4AEB-A40C-9CA81D792572}">
      <dgm:prSet/>
      <dgm:spPr/>
      <dgm:t>
        <a:bodyPr/>
        <a:lstStyle/>
        <a:p>
          <a:endParaRPr lang="en-US"/>
        </a:p>
      </dgm:t>
    </dgm:pt>
    <dgm:pt modelId="{F6BE3439-5E91-454D-95ED-8D42651A130C}" type="sibTrans" cxnId="{189DB09E-2764-4AEB-A40C-9CA81D792572}">
      <dgm:prSet/>
      <dgm:spPr/>
      <dgm:t>
        <a:bodyPr/>
        <a:lstStyle/>
        <a:p>
          <a:endParaRPr lang="en-US"/>
        </a:p>
      </dgm:t>
    </dgm:pt>
    <dgm:pt modelId="{F08709C2-B2A4-414C-A1B1-34C8D654391C}">
      <dgm:prSet phldrT="[Text]"/>
      <dgm:spPr/>
      <dgm:t>
        <a:bodyPr/>
        <a:lstStyle/>
        <a:p>
          <a:r>
            <a:rPr lang="en-US" smtClean="0"/>
            <a:t>4. Lê Quang Nhật</a:t>
          </a:r>
          <a:endParaRPr lang="en-US"/>
        </a:p>
      </dgm:t>
    </dgm:pt>
    <dgm:pt modelId="{BEDEDF4E-394F-4249-8334-42390E1EF76F}" type="parTrans" cxnId="{B0BF853F-5564-4D16-9176-3D955DF63623}">
      <dgm:prSet/>
      <dgm:spPr/>
      <dgm:t>
        <a:bodyPr/>
        <a:lstStyle/>
        <a:p>
          <a:endParaRPr lang="en-US"/>
        </a:p>
      </dgm:t>
    </dgm:pt>
    <dgm:pt modelId="{3EE8B0F6-6EB5-406B-851E-0C93D67FA7F0}" type="sibTrans" cxnId="{B0BF853F-5564-4D16-9176-3D955DF63623}">
      <dgm:prSet/>
      <dgm:spPr/>
      <dgm:t>
        <a:bodyPr/>
        <a:lstStyle/>
        <a:p>
          <a:endParaRPr lang="en-US"/>
        </a:p>
      </dgm:t>
    </dgm:pt>
    <dgm:pt modelId="{57A8935E-E3EF-42C3-9EC8-7AEBDFD49DED}">
      <dgm:prSet phldrT="[Text]"/>
      <dgm:spPr/>
      <dgm:t>
        <a:bodyPr/>
        <a:lstStyle/>
        <a:p>
          <a:r>
            <a:rPr lang="en-US" smtClean="0"/>
            <a:t>2. Đỗ Hoàng Phương</a:t>
          </a:r>
          <a:endParaRPr lang="en-US"/>
        </a:p>
      </dgm:t>
    </dgm:pt>
    <dgm:pt modelId="{628EA97E-9B51-4352-901F-7E3FB5A1D2A0}" type="parTrans" cxnId="{5AC870AF-876E-43B5-967F-5A849F5ADB78}">
      <dgm:prSet/>
      <dgm:spPr/>
      <dgm:t>
        <a:bodyPr/>
        <a:lstStyle/>
        <a:p>
          <a:endParaRPr lang="en-US"/>
        </a:p>
      </dgm:t>
    </dgm:pt>
    <dgm:pt modelId="{17AB2DD8-88F2-4B1D-B154-0DE2E3553C2E}" type="sibTrans" cxnId="{5AC870AF-876E-43B5-967F-5A849F5ADB78}">
      <dgm:prSet/>
      <dgm:spPr/>
      <dgm:t>
        <a:bodyPr/>
        <a:lstStyle/>
        <a:p>
          <a:endParaRPr lang="en-US"/>
        </a:p>
      </dgm:t>
    </dgm:pt>
    <dgm:pt modelId="{C3C30947-9C61-47A1-AAEF-003947806175}" type="pres">
      <dgm:prSet presAssocID="{D89D8883-6A7D-4801-88F7-D3FA6E32F30C}" presName="linearFlow" presStyleCnt="0">
        <dgm:presLayoutVars>
          <dgm:dir/>
          <dgm:resizeHandles val="exact"/>
        </dgm:presLayoutVars>
      </dgm:prSet>
      <dgm:spPr/>
      <dgm:t>
        <a:bodyPr/>
        <a:lstStyle/>
        <a:p>
          <a:endParaRPr lang="en-US"/>
        </a:p>
      </dgm:t>
    </dgm:pt>
    <dgm:pt modelId="{0B8BBBBC-3670-4544-987D-449A912C1284}" type="pres">
      <dgm:prSet presAssocID="{58DC5286-FBBA-4F3C-B178-16F6F3C667F5}" presName="composite" presStyleCnt="0"/>
      <dgm:spPr/>
    </dgm:pt>
    <dgm:pt modelId="{F012A2DF-3C77-4252-897B-52911322942A}" type="pres">
      <dgm:prSet presAssocID="{58DC5286-FBBA-4F3C-B178-16F6F3C667F5}" presName="imgShp" presStyleLbl="fgImgPlace1" presStyleIdx="0" presStyleCnt="4"/>
      <dgm:spPr/>
      <dgm:t>
        <a:bodyPr/>
        <a:lstStyle/>
        <a:p>
          <a:endParaRPr lang="en-US"/>
        </a:p>
      </dgm:t>
      <dgm:extLst>
        <a:ext uri="{E40237B7-FDA0-4F09-8148-C483321AD2D9}">
          <dgm14:cNvPr xmlns:dgm14="http://schemas.microsoft.com/office/drawing/2010/diagram" id="0" name="">
            <a:hlinkClick xmlns:r="http://schemas.openxmlformats.org/officeDocument/2006/relationships" r:id="rId1" action="ppaction://hlinkfile"/>
          </dgm14:cNvPr>
        </a:ext>
      </dgm:extLst>
    </dgm:pt>
    <dgm:pt modelId="{EFEE4D2C-575D-41F5-A2BC-36F832A49537}" type="pres">
      <dgm:prSet presAssocID="{58DC5286-FBBA-4F3C-B178-16F6F3C667F5}" presName="txShp" presStyleLbl="node1" presStyleIdx="0" presStyleCnt="4">
        <dgm:presLayoutVars>
          <dgm:bulletEnabled val="1"/>
        </dgm:presLayoutVars>
      </dgm:prSet>
      <dgm:spPr/>
      <dgm:t>
        <a:bodyPr/>
        <a:lstStyle/>
        <a:p>
          <a:endParaRPr lang="en-US"/>
        </a:p>
      </dgm:t>
    </dgm:pt>
    <dgm:pt modelId="{4BEA052C-EDF7-474F-B413-5EE58849203A}" type="pres">
      <dgm:prSet presAssocID="{43027C25-B3FF-412B-AD00-4D7270897959}" presName="spacing" presStyleCnt="0"/>
      <dgm:spPr/>
    </dgm:pt>
    <dgm:pt modelId="{98C831F0-B55C-4B49-A289-0A8AABB0DEE9}" type="pres">
      <dgm:prSet presAssocID="{57A8935E-E3EF-42C3-9EC8-7AEBDFD49DED}" presName="composite" presStyleCnt="0"/>
      <dgm:spPr/>
    </dgm:pt>
    <dgm:pt modelId="{117305A1-6943-485C-BB5B-E8BD235DA2E5}" type="pres">
      <dgm:prSet presAssocID="{57A8935E-E3EF-42C3-9EC8-7AEBDFD49DED}" presName="imgShp" presStyleLbl="fgImgPlace1" presStyleIdx="1" presStyleCnt="4"/>
      <dgm:spPr/>
      <dgm:extLst>
        <a:ext uri="{E40237B7-FDA0-4F09-8148-C483321AD2D9}">
          <dgm14:cNvPr xmlns:dgm14="http://schemas.microsoft.com/office/drawing/2010/diagram" id="0" name="">
            <a:hlinkClick xmlns:r="http://schemas.openxmlformats.org/officeDocument/2006/relationships" r:id="rId2" action="ppaction://hlinkfile"/>
          </dgm14:cNvPr>
        </a:ext>
      </dgm:extLst>
    </dgm:pt>
    <dgm:pt modelId="{E153C8AF-F84B-431F-AC98-05DD318AF961}" type="pres">
      <dgm:prSet presAssocID="{57A8935E-E3EF-42C3-9EC8-7AEBDFD49DED}" presName="txShp" presStyleLbl="node1" presStyleIdx="1" presStyleCnt="4">
        <dgm:presLayoutVars>
          <dgm:bulletEnabled val="1"/>
        </dgm:presLayoutVars>
      </dgm:prSet>
      <dgm:spPr/>
      <dgm:t>
        <a:bodyPr/>
        <a:lstStyle/>
        <a:p>
          <a:endParaRPr lang="en-US"/>
        </a:p>
      </dgm:t>
    </dgm:pt>
    <dgm:pt modelId="{973B851A-3837-497B-B320-19C6EDC0484B}" type="pres">
      <dgm:prSet presAssocID="{17AB2DD8-88F2-4B1D-B154-0DE2E3553C2E}" presName="spacing" presStyleCnt="0"/>
      <dgm:spPr/>
    </dgm:pt>
    <dgm:pt modelId="{3449E62B-D31B-49D4-A513-DDD3A7492B96}" type="pres">
      <dgm:prSet presAssocID="{CA62D1CE-1686-4D7E-BC9E-6506169BDA2B}" presName="composite" presStyleCnt="0"/>
      <dgm:spPr/>
    </dgm:pt>
    <dgm:pt modelId="{AFC437C6-65E7-44CB-A1AB-0FEE9B7C9D2E}" type="pres">
      <dgm:prSet presAssocID="{CA62D1CE-1686-4D7E-BC9E-6506169BDA2B}" presName="imgShp" presStyleLbl="fgImgPlace1" presStyleIdx="2" presStyleCnt="4"/>
      <dgm:spPr/>
      <dgm:t>
        <a:bodyPr/>
        <a:lstStyle/>
        <a:p>
          <a:endParaRPr lang="en-US"/>
        </a:p>
      </dgm:t>
      <dgm:extLst>
        <a:ext uri="{E40237B7-FDA0-4F09-8148-C483321AD2D9}">
          <dgm14:cNvPr xmlns:dgm14="http://schemas.microsoft.com/office/drawing/2010/diagram" id="0" name="">
            <a:hlinkClick xmlns:r="http://schemas.openxmlformats.org/officeDocument/2006/relationships" r:id="rId3" action="ppaction://hlinkfile"/>
          </dgm14:cNvPr>
        </a:ext>
      </dgm:extLst>
    </dgm:pt>
    <dgm:pt modelId="{36D4AF76-897B-4378-8DD6-2C55BEB85715}" type="pres">
      <dgm:prSet presAssocID="{CA62D1CE-1686-4D7E-BC9E-6506169BDA2B}" presName="txShp" presStyleLbl="node1" presStyleIdx="2" presStyleCnt="4">
        <dgm:presLayoutVars>
          <dgm:bulletEnabled val="1"/>
        </dgm:presLayoutVars>
      </dgm:prSet>
      <dgm:spPr/>
      <dgm:t>
        <a:bodyPr/>
        <a:lstStyle/>
        <a:p>
          <a:endParaRPr lang="en-US"/>
        </a:p>
      </dgm:t>
    </dgm:pt>
    <dgm:pt modelId="{791FDAC5-9B6A-46F6-B930-5B3BDB0396E8}" type="pres">
      <dgm:prSet presAssocID="{F6BE3439-5E91-454D-95ED-8D42651A130C}" presName="spacing" presStyleCnt="0"/>
      <dgm:spPr/>
    </dgm:pt>
    <dgm:pt modelId="{3B5CD94A-7462-4FC6-91EA-3E011DE95BCA}" type="pres">
      <dgm:prSet presAssocID="{F08709C2-B2A4-414C-A1B1-34C8D654391C}" presName="composite" presStyleCnt="0"/>
      <dgm:spPr/>
    </dgm:pt>
    <dgm:pt modelId="{997748F4-8990-4A9A-A12C-F49CCDB7165D}" type="pres">
      <dgm:prSet presAssocID="{F08709C2-B2A4-414C-A1B1-34C8D654391C}" presName="imgShp" presStyleLbl="fgImgPlace1" presStyleIdx="3" presStyleCnt="4"/>
      <dgm:spPr/>
      <dgm:extLst>
        <a:ext uri="{E40237B7-FDA0-4F09-8148-C483321AD2D9}">
          <dgm14:cNvPr xmlns:dgm14="http://schemas.microsoft.com/office/drawing/2010/diagram" id="0" name="">
            <a:hlinkClick xmlns:r="http://schemas.openxmlformats.org/officeDocument/2006/relationships" r:id="rId4" action="ppaction://hlinkfile"/>
          </dgm14:cNvPr>
        </a:ext>
      </dgm:extLst>
    </dgm:pt>
    <dgm:pt modelId="{25210BBD-329E-4A4F-BF0E-03923E8439F2}" type="pres">
      <dgm:prSet presAssocID="{F08709C2-B2A4-414C-A1B1-34C8D654391C}" presName="txShp" presStyleLbl="node1" presStyleIdx="3" presStyleCnt="4">
        <dgm:presLayoutVars>
          <dgm:bulletEnabled val="1"/>
        </dgm:presLayoutVars>
      </dgm:prSet>
      <dgm:spPr/>
      <dgm:t>
        <a:bodyPr/>
        <a:lstStyle/>
        <a:p>
          <a:endParaRPr lang="en-US"/>
        </a:p>
      </dgm:t>
    </dgm:pt>
  </dgm:ptLst>
  <dgm:cxnLst>
    <dgm:cxn modelId="{BB6FA331-7ED9-4E47-87CF-DB99317541CD}" type="presOf" srcId="{58DC5286-FBBA-4F3C-B178-16F6F3C667F5}" destId="{EFEE4D2C-575D-41F5-A2BC-36F832A49537}" srcOrd="0" destOrd="0" presId="urn:microsoft.com/office/officeart/2005/8/layout/vList3"/>
    <dgm:cxn modelId="{0D843620-4554-443A-A92D-8D1745FF6DB3}" type="presOf" srcId="{D89D8883-6A7D-4801-88F7-D3FA6E32F30C}" destId="{C3C30947-9C61-47A1-AAEF-003947806175}" srcOrd="0" destOrd="0" presId="urn:microsoft.com/office/officeart/2005/8/layout/vList3"/>
    <dgm:cxn modelId="{513AC47D-ACD5-41FD-B549-FFAAB7F35FD8}" type="presOf" srcId="{F08709C2-B2A4-414C-A1B1-34C8D654391C}" destId="{25210BBD-329E-4A4F-BF0E-03923E8439F2}" srcOrd="0" destOrd="0" presId="urn:microsoft.com/office/officeart/2005/8/layout/vList3"/>
    <dgm:cxn modelId="{B0BF853F-5564-4D16-9176-3D955DF63623}" srcId="{D89D8883-6A7D-4801-88F7-D3FA6E32F30C}" destId="{F08709C2-B2A4-414C-A1B1-34C8D654391C}" srcOrd="3" destOrd="0" parTransId="{BEDEDF4E-394F-4249-8334-42390E1EF76F}" sibTransId="{3EE8B0F6-6EB5-406B-851E-0C93D67FA7F0}"/>
    <dgm:cxn modelId="{A79FDA29-25D4-42B8-BA80-8D2EED48DBE2}" srcId="{D89D8883-6A7D-4801-88F7-D3FA6E32F30C}" destId="{58DC5286-FBBA-4F3C-B178-16F6F3C667F5}" srcOrd="0" destOrd="0" parTransId="{5864385F-32FF-48CA-98FB-E7CF6D790ACD}" sibTransId="{43027C25-B3FF-412B-AD00-4D7270897959}"/>
    <dgm:cxn modelId="{096E9CE2-1196-4D67-BC59-8314BA8C08C7}" type="presOf" srcId="{CA62D1CE-1686-4D7E-BC9E-6506169BDA2B}" destId="{36D4AF76-897B-4378-8DD6-2C55BEB85715}" srcOrd="0" destOrd="0" presId="urn:microsoft.com/office/officeart/2005/8/layout/vList3"/>
    <dgm:cxn modelId="{189DB09E-2764-4AEB-A40C-9CA81D792572}" srcId="{D89D8883-6A7D-4801-88F7-D3FA6E32F30C}" destId="{CA62D1CE-1686-4D7E-BC9E-6506169BDA2B}" srcOrd="2" destOrd="0" parTransId="{7544F40D-14E2-4102-9842-0AA3586FA801}" sibTransId="{F6BE3439-5E91-454D-95ED-8D42651A130C}"/>
    <dgm:cxn modelId="{5AC870AF-876E-43B5-967F-5A849F5ADB78}" srcId="{D89D8883-6A7D-4801-88F7-D3FA6E32F30C}" destId="{57A8935E-E3EF-42C3-9EC8-7AEBDFD49DED}" srcOrd="1" destOrd="0" parTransId="{628EA97E-9B51-4352-901F-7E3FB5A1D2A0}" sibTransId="{17AB2DD8-88F2-4B1D-B154-0DE2E3553C2E}"/>
    <dgm:cxn modelId="{6B68BAA0-0D05-4E80-9279-33E495F47237}" type="presOf" srcId="{57A8935E-E3EF-42C3-9EC8-7AEBDFD49DED}" destId="{E153C8AF-F84B-431F-AC98-05DD318AF961}" srcOrd="0" destOrd="0" presId="urn:microsoft.com/office/officeart/2005/8/layout/vList3"/>
    <dgm:cxn modelId="{A8667482-A48A-45D0-BC39-5C784723013A}" type="presParOf" srcId="{C3C30947-9C61-47A1-AAEF-003947806175}" destId="{0B8BBBBC-3670-4544-987D-449A912C1284}" srcOrd="0" destOrd="0" presId="urn:microsoft.com/office/officeart/2005/8/layout/vList3"/>
    <dgm:cxn modelId="{00ABD2B0-EB2F-47AB-8BC6-7C3A47FF5A08}" type="presParOf" srcId="{0B8BBBBC-3670-4544-987D-449A912C1284}" destId="{F012A2DF-3C77-4252-897B-52911322942A}" srcOrd="0" destOrd="0" presId="urn:microsoft.com/office/officeart/2005/8/layout/vList3"/>
    <dgm:cxn modelId="{D82E5BF6-4754-422C-9B38-CE8907129855}" type="presParOf" srcId="{0B8BBBBC-3670-4544-987D-449A912C1284}" destId="{EFEE4D2C-575D-41F5-A2BC-36F832A49537}" srcOrd="1" destOrd="0" presId="urn:microsoft.com/office/officeart/2005/8/layout/vList3"/>
    <dgm:cxn modelId="{89114558-2EAB-40B2-816E-4A2D0CEBF600}" type="presParOf" srcId="{C3C30947-9C61-47A1-AAEF-003947806175}" destId="{4BEA052C-EDF7-474F-B413-5EE58849203A}" srcOrd="1" destOrd="0" presId="urn:microsoft.com/office/officeart/2005/8/layout/vList3"/>
    <dgm:cxn modelId="{6A5F7160-8696-4367-BEC8-9A952201C08A}" type="presParOf" srcId="{C3C30947-9C61-47A1-AAEF-003947806175}" destId="{98C831F0-B55C-4B49-A289-0A8AABB0DEE9}" srcOrd="2" destOrd="0" presId="urn:microsoft.com/office/officeart/2005/8/layout/vList3"/>
    <dgm:cxn modelId="{63FC0BD6-CED3-42CA-A04F-92300CBF4D51}" type="presParOf" srcId="{98C831F0-B55C-4B49-A289-0A8AABB0DEE9}" destId="{117305A1-6943-485C-BB5B-E8BD235DA2E5}" srcOrd="0" destOrd="0" presId="urn:microsoft.com/office/officeart/2005/8/layout/vList3"/>
    <dgm:cxn modelId="{BD41C476-7DCE-4797-901D-62F4983442D9}" type="presParOf" srcId="{98C831F0-B55C-4B49-A289-0A8AABB0DEE9}" destId="{E153C8AF-F84B-431F-AC98-05DD318AF961}" srcOrd="1" destOrd="0" presId="urn:microsoft.com/office/officeart/2005/8/layout/vList3"/>
    <dgm:cxn modelId="{1936CF93-79EF-4025-9869-9849BDFFCD60}" type="presParOf" srcId="{C3C30947-9C61-47A1-AAEF-003947806175}" destId="{973B851A-3837-497B-B320-19C6EDC0484B}" srcOrd="3" destOrd="0" presId="urn:microsoft.com/office/officeart/2005/8/layout/vList3"/>
    <dgm:cxn modelId="{184CDC93-E9CA-4389-85B9-77B5401E7749}" type="presParOf" srcId="{C3C30947-9C61-47A1-AAEF-003947806175}" destId="{3449E62B-D31B-49D4-A513-DDD3A7492B96}" srcOrd="4" destOrd="0" presId="urn:microsoft.com/office/officeart/2005/8/layout/vList3"/>
    <dgm:cxn modelId="{5F269EA7-0663-4530-9A76-58A14E179D28}" type="presParOf" srcId="{3449E62B-D31B-49D4-A513-DDD3A7492B96}" destId="{AFC437C6-65E7-44CB-A1AB-0FEE9B7C9D2E}" srcOrd="0" destOrd="0" presId="urn:microsoft.com/office/officeart/2005/8/layout/vList3"/>
    <dgm:cxn modelId="{5FE10D9F-4591-43FE-AF17-4E1208F5DF3D}" type="presParOf" srcId="{3449E62B-D31B-49D4-A513-DDD3A7492B96}" destId="{36D4AF76-897B-4378-8DD6-2C55BEB85715}" srcOrd="1" destOrd="0" presId="urn:microsoft.com/office/officeart/2005/8/layout/vList3"/>
    <dgm:cxn modelId="{02ED3027-7431-4AE2-8F0E-116DF14AE4E6}" type="presParOf" srcId="{C3C30947-9C61-47A1-AAEF-003947806175}" destId="{791FDAC5-9B6A-46F6-B930-5B3BDB0396E8}" srcOrd="5" destOrd="0" presId="urn:microsoft.com/office/officeart/2005/8/layout/vList3"/>
    <dgm:cxn modelId="{A09411F0-FAE2-4108-B42E-A3F48E88DE34}" type="presParOf" srcId="{C3C30947-9C61-47A1-AAEF-003947806175}" destId="{3B5CD94A-7462-4FC6-91EA-3E011DE95BCA}" srcOrd="6" destOrd="0" presId="urn:microsoft.com/office/officeart/2005/8/layout/vList3"/>
    <dgm:cxn modelId="{03108D17-E670-4B12-866C-5914C2C63EAA}" type="presParOf" srcId="{3B5CD94A-7462-4FC6-91EA-3E011DE95BCA}" destId="{997748F4-8990-4A9A-A12C-F49CCDB7165D}" srcOrd="0" destOrd="0" presId="urn:microsoft.com/office/officeart/2005/8/layout/vList3"/>
    <dgm:cxn modelId="{0FBF2A66-8034-4463-A780-F20703F6E47C}" type="presParOf" srcId="{3B5CD94A-7462-4FC6-91EA-3E011DE95BCA}" destId="{25210BBD-329E-4A4F-BF0E-03923E8439F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9D8883-6A7D-4801-88F7-D3FA6E32F30C}"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58DC5286-FBBA-4F3C-B178-16F6F3C667F5}">
      <dgm:prSet phldrT="[Text]"/>
      <dgm:spPr/>
      <dgm:t>
        <a:bodyPr/>
        <a:lstStyle/>
        <a:p>
          <a:r>
            <a:rPr lang="en-US" smtClean="0"/>
            <a:t>1. Nguyễn Hải Đăng</a:t>
          </a:r>
          <a:endParaRPr lang="en-US"/>
        </a:p>
      </dgm:t>
    </dgm:pt>
    <dgm:pt modelId="{5864385F-32FF-48CA-98FB-E7CF6D790ACD}" type="parTrans" cxnId="{A79FDA29-25D4-42B8-BA80-8D2EED48DBE2}">
      <dgm:prSet/>
      <dgm:spPr/>
      <dgm:t>
        <a:bodyPr/>
        <a:lstStyle/>
        <a:p>
          <a:endParaRPr lang="en-US"/>
        </a:p>
      </dgm:t>
    </dgm:pt>
    <dgm:pt modelId="{43027C25-B3FF-412B-AD00-4D7270897959}" type="sibTrans" cxnId="{A79FDA29-25D4-42B8-BA80-8D2EED48DBE2}">
      <dgm:prSet/>
      <dgm:spPr/>
      <dgm:t>
        <a:bodyPr/>
        <a:lstStyle/>
        <a:p>
          <a:endParaRPr lang="en-US"/>
        </a:p>
      </dgm:t>
    </dgm:pt>
    <dgm:pt modelId="{CA62D1CE-1686-4D7E-BC9E-6506169BDA2B}">
      <dgm:prSet phldrT="[Text]"/>
      <dgm:spPr/>
      <dgm:t>
        <a:bodyPr/>
        <a:lstStyle/>
        <a:p>
          <a:r>
            <a:rPr lang="en-US" smtClean="0"/>
            <a:t>3. Nguyễn Trung Lâm</a:t>
          </a:r>
          <a:endParaRPr lang="en-US"/>
        </a:p>
      </dgm:t>
    </dgm:pt>
    <dgm:pt modelId="{7544F40D-14E2-4102-9842-0AA3586FA801}" type="parTrans" cxnId="{189DB09E-2764-4AEB-A40C-9CA81D792572}">
      <dgm:prSet/>
      <dgm:spPr/>
      <dgm:t>
        <a:bodyPr/>
        <a:lstStyle/>
        <a:p>
          <a:endParaRPr lang="en-US"/>
        </a:p>
      </dgm:t>
    </dgm:pt>
    <dgm:pt modelId="{F6BE3439-5E91-454D-95ED-8D42651A130C}" type="sibTrans" cxnId="{189DB09E-2764-4AEB-A40C-9CA81D792572}">
      <dgm:prSet/>
      <dgm:spPr/>
      <dgm:t>
        <a:bodyPr/>
        <a:lstStyle/>
        <a:p>
          <a:endParaRPr lang="en-US"/>
        </a:p>
      </dgm:t>
    </dgm:pt>
    <dgm:pt modelId="{F08709C2-B2A4-414C-A1B1-34C8D654391C}">
      <dgm:prSet phldrT="[Text]"/>
      <dgm:spPr/>
      <dgm:t>
        <a:bodyPr/>
        <a:lstStyle/>
        <a:p>
          <a:r>
            <a:rPr lang="en-US" smtClean="0"/>
            <a:t>4. Lê Quang Nhật</a:t>
          </a:r>
          <a:endParaRPr lang="en-US"/>
        </a:p>
      </dgm:t>
    </dgm:pt>
    <dgm:pt modelId="{BEDEDF4E-394F-4249-8334-42390E1EF76F}" type="parTrans" cxnId="{B0BF853F-5564-4D16-9176-3D955DF63623}">
      <dgm:prSet/>
      <dgm:spPr/>
      <dgm:t>
        <a:bodyPr/>
        <a:lstStyle/>
        <a:p>
          <a:endParaRPr lang="en-US"/>
        </a:p>
      </dgm:t>
    </dgm:pt>
    <dgm:pt modelId="{3EE8B0F6-6EB5-406B-851E-0C93D67FA7F0}" type="sibTrans" cxnId="{B0BF853F-5564-4D16-9176-3D955DF63623}">
      <dgm:prSet/>
      <dgm:spPr/>
      <dgm:t>
        <a:bodyPr/>
        <a:lstStyle/>
        <a:p>
          <a:endParaRPr lang="en-US"/>
        </a:p>
      </dgm:t>
    </dgm:pt>
    <dgm:pt modelId="{57A8935E-E3EF-42C3-9EC8-7AEBDFD49DED}">
      <dgm:prSet phldrT="[Text]"/>
      <dgm:spPr/>
      <dgm:t>
        <a:bodyPr/>
        <a:lstStyle/>
        <a:p>
          <a:r>
            <a:rPr lang="en-US" smtClean="0"/>
            <a:t>2. Đỗ Hoàng Phương</a:t>
          </a:r>
          <a:endParaRPr lang="en-US"/>
        </a:p>
      </dgm:t>
    </dgm:pt>
    <dgm:pt modelId="{628EA97E-9B51-4352-901F-7E3FB5A1D2A0}" type="parTrans" cxnId="{5AC870AF-876E-43B5-967F-5A849F5ADB78}">
      <dgm:prSet/>
      <dgm:spPr/>
      <dgm:t>
        <a:bodyPr/>
        <a:lstStyle/>
        <a:p>
          <a:endParaRPr lang="en-US"/>
        </a:p>
      </dgm:t>
    </dgm:pt>
    <dgm:pt modelId="{17AB2DD8-88F2-4B1D-B154-0DE2E3553C2E}" type="sibTrans" cxnId="{5AC870AF-876E-43B5-967F-5A849F5ADB78}">
      <dgm:prSet/>
      <dgm:spPr/>
      <dgm:t>
        <a:bodyPr/>
        <a:lstStyle/>
        <a:p>
          <a:endParaRPr lang="en-US"/>
        </a:p>
      </dgm:t>
    </dgm:pt>
    <dgm:pt modelId="{C3C30947-9C61-47A1-AAEF-003947806175}" type="pres">
      <dgm:prSet presAssocID="{D89D8883-6A7D-4801-88F7-D3FA6E32F30C}" presName="linearFlow" presStyleCnt="0">
        <dgm:presLayoutVars>
          <dgm:dir/>
          <dgm:resizeHandles val="exact"/>
        </dgm:presLayoutVars>
      </dgm:prSet>
      <dgm:spPr/>
      <dgm:t>
        <a:bodyPr/>
        <a:lstStyle/>
        <a:p>
          <a:endParaRPr lang="en-US"/>
        </a:p>
      </dgm:t>
    </dgm:pt>
    <dgm:pt modelId="{0B8BBBBC-3670-4544-987D-449A912C1284}" type="pres">
      <dgm:prSet presAssocID="{58DC5286-FBBA-4F3C-B178-16F6F3C667F5}" presName="composite" presStyleCnt="0"/>
      <dgm:spPr/>
    </dgm:pt>
    <dgm:pt modelId="{F012A2DF-3C77-4252-897B-52911322942A}" type="pres">
      <dgm:prSet presAssocID="{58DC5286-FBBA-4F3C-B178-16F6F3C667F5}" presName="imgShp" presStyleLbl="fgImgPlace1" presStyleIdx="0" presStyleCnt="4"/>
      <dgm:spPr/>
      <dgm:t>
        <a:bodyPr/>
        <a:lstStyle/>
        <a:p>
          <a:endParaRPr lang="en-US"/>
        </a:p>
      </dgm:t>
      <dgm:extLst>
        <a:ext uri="{E40237B7-FDA0-4F09-8148-C483321AD2D9}">
          <dgm14:cNvPr xmlns:dgm14="http://schemas.microsoft.com/office/drawing/2010/diagram" id="0" name="">
            <a:hlinkClick xmlns:r="http://schemas.openxmlformats.org/officeDocument/2006/relationships" r:id="rId1" action="ppaction://hlinkfile"/>
          </dgm14:cNvPr>
        </a:ext>
      </dgm:extLst>
    </dgm:pt>
    <dgm:pt modelId="{EFEE4D2C-575D-41F5-A2BC-36F832A49537}" type="pres">
      <dgm:prSet presAssocID="{58DC5286-FBBA-4F3C-B178-16F6F3C667F5}" presName="txShp" presStyleLbl="node1" presStyleIdx="0" presStyleCnt="4">
        <dgm:presLayoutVars>
          <dgm:bulletEnabled val="1"/>
        </dgm:presLayoutVars>
      </dgm:prSet>
      <dgm:spPr/>
      <dgm:t>
        <a:bodyPr/>
        <a:lstStyle/>
        <a:p>
          <a:endParaRPr lang="en-US"/>
        </a:p>
      </dgm:t>
    </dgm:pt>
    <dgm:pt modelId="{4BEA052C-EDF7-474F-B413-5EE58849203A}" type="pres">
      <dgm:prSet presAssocID="{43027C25-B3FF-412B-AD00-4D7270897959}" presName="spacing" presStyleCnt="0"/>
      <dgm:spPr/>
    </dgm:pt>
    <dgm:pt modelId="{98C831F0-B55C-4B49-A289-0A8AABB0DEE9}" type="pres">
      <dgm:prSet presAssocID="{57A8935E-E3EF-42C3-9EC8-7AEBDFD49DED}" presName="composite" presStyleCnt="0"/>
      <dgm:spPr/>
    </dgm:pt>
    <dgm:pt modelId="{117305A1-6943-485C-BB5B-E8BD235DA2E5}" type="pres">
      <dgm:prSet presAssocID="{57A8935E-E3EF-42C3-9EC8-7AEBDFD49DED}" presName="imgShp" presStyleLbl="fgImgPlace1" presStyleIdx="1" presStyleCnt="4"/>
      <dgm:spPr/>
      <dgm:extLst>
        <a:ext uri="{E40237B7-FDA0-4F09-8148-C483321AD2D9}">
          <dgm14:cNvPr xmlns:dgm14="http://schemas.microsoft.com/office/drawing/2010/diagram" id="0" name="">
            <a:hlinkClick xmlns:r="http://schemas.openxmlformats.org/officeDocument/2006/relationships" r:id="rId2" action="ppaction://hlinkfile"/>
          </dgm14:cNvPr>
        </a:ext>
      </dgm:extLst>
    </dgm:pt>
    <dgm:pt modelId="{E153C8AF-F84B-431F-AC98-05DD318AF961}" type="pres">
      <dgm:prSet presAssocID="{57A8935E-E3EF-42C3-9EC8-7AEBDFD49DED}" presName="txShp" presStyleLbl="node1" presStyleIdx="1" presStyleCnt="4">
        <dgm:presLayoutVars>
          <dgm:bulletEnabled val="1"/>
        </dgm:presLayoutVars>
      </dgm:prSet>
      <dgm:spPr/>
      <dgm:t>
        <a:bodyPr/>
        <a:lstStyle/>
        <a:p>
          <a:endParaRPr lang="en-US"/>
        </a:p>
      </dgm:t>
    </dgm:pt>
    <dgm:pt modelId="{973B851A-3837-497B-B320-19C6EDC0484B}" type="pres">
      <dgm:prSet presAssocID="{17AB2DD8-88F2-4B1D-B154-0DE2E3553C2E}" presName="spacing" presStyleCnt="0"/>
      <dgm:spPr/>
    </dgm:pt>
    <dgm:pt modelId="{3449E62B-D31B-49D4-A513-DDD3A7492B96}" type="pres">
      <dgm:prSet presAssocID="{CA62D1CE-1686-4D7E-BC9E-6506169BDA2B}" presName="composite" presStyleCnt="0"/>
      <dgm:spPr/>
    </dgm:pt>
    <dgm:pt modelId="{AFC437C6-65E7-44CB-A1AB-0FEE9B7C9D2E}" type="pres">
      <dgm:prSet presAssocID="{CA62D1CE-1686-4D7E-BC9E-6506169BDA2B}" presName="imgShp" presStyleLbl="fgImgPlace1" presStyleIdx="2" presStyleCnt="4"/>
      <dgm:spPr/>
      <dgm:t>
        <a:bodyPr/>
        <a:lstStyle/>
        <a:p>
          <a:endParaRPr lang="en-US"/>
        </a:p>
      </dgm:t>
      <dgm:extLst>
        <a:ext uri="{E40237B7-FDA0-4F09-8148-C483321AD2D9}">
          <dgm14:cNvPr xmlns:dgm14="http://schemas.microsoft.com/office/drawing/2010/diagram" id="0" name="">
            <a:hlinkClick xmlns:r="http://schemas.openxmlformats.org/officeDocument/2006/relationships" r:id="rId3" action="ppaction://hlinkfile"/>
          </dgm14:cNvPr>
        </a:ext>
      </dgm:extLst>
    </dgm:pt>
    <dgm:pt modelId="{36D4AF76-897B-4378-8DD6-2C55BEB85715}" type="pres">
      <dgm:prSet presAssocID="{CA62D1CE-1686-4D7E-BC9E-6506169BDA2B}" presName="txShp" presStyleLbl="node1" presStyleIdx="2" presStyleCnt="4">
        <dgm:presLayoutVars>
          <dgm:bulletEnabled val="1"/>
        </dgm:presLayoutVars>
      </dgm:prSet>
      <dgm:spPr/>
      <dgm:t>
        <a:bodyPr/>
        <a:lstStyle/>
        <a:p>
          <a:endParaRPr lang="en-US"/>
        </a:p>
      </dgm:t>
    </dgm:pt>
    <dgm:pt modelId="{791FDAC5-9B6A-46F6-B930-5B3BDB0396E8}" type="pres">
      <dgm:prSet presAssocID="{F6BE3439-5E91-454D-95ED-8D42651A130C}" presName="spacing" presStyleCnt="0"/>
      <dgm:spPr/>
    </dgm:pt>
    <dgm:pt modelId="{3B5CD94A-7462-4FC6-91EA-3E011DE95BCA}" type="pres">
      <dgm:prSet presAssocID="{F08709C2-B2A4-414C-A1B1-34C8D654391C}" presName="composite" presStyleCnt="0"/>
      <dgm:spPr/>
    </dgm:pt>
    <dgm:pt modelId="{997748F4-8990-4A9A-A12C-F49CCDB7165D}" type="pres">
      <dgm:prSet presAssocID="{F08709C2-B2A4-414C-A1B1-34C8D654391C}" presName="imgShp" presStyleLbl="fgImgPlace1" presStyleIdx="3" presStyleCnt="4"/>
      <dgm:spPr/>
      <dgm:extLst>
        <a:ext uri="{E40237B7-FDA0-4F09-8148-C483321AD2D9}">
          <dgm14:cNvPr xmlns:dgm14="http://schemas.microsoft.com/office/drawing/2010/diagram" id="0" name="">
            <a:hlinkClick xmlns:r="http://schemas.openxmlformats.org/officeDocument/2006/relationships" r:id="rId4" action="ppaction://hlinkfile"/>
          </dgm14:cNvPr>
        </a:ext>
      </dgm:extLst>
    </dgm:pt>
    <dgm:pt modelId="{25210BBD-329E-4A4F-BF0E-03923E8439F2}" type="pres">
      <dgm:prSet presAssocID="{F08709C2-B2A4-414C-A1B1-34C8D654391C}" presName="txShp" presStyleLbl="node1" presStyleIdx="3" presStyleCnt="4">
        <dgm:presLayoutVars>
          <dgm:bulletEnabled val="1"/>
        </dgm:presLayoutVars>
      </dgm:prSet>
      <dgm:spPr/>
      <dgm:t>
        <a:bodyPr/>
        <a:lstStyle/>
        <a:p>
          <a:endParaRPr lang="en-US"/>
        </a:p>
      </dgm:t>
    </dgm:pt>
  </dgm:ptLst>
  <dgm:cxnLst>
    <dgm:cxn modelId="{4ADB92B8-C1C1-452A-9478-FA5D8614C223}" type="presOf" srcId="{58DC5286-FBBA-4F3C-B178-16F6F3C667F5}" destId="{EFEE4D2C-575D-41F5-A2BC-36F832A49537}" srcOrd="0" destOrd="0" presId="urn:microsoft.com/office/officeart/2005/8/layout/vList3"/>
    <dgm:cxn modelId="{FC7C4F0A-0B40-4849-AECA-B17078616180}" type="presOf" srcId="{CA62D1CE-1686-4D7E-BC9E-6506169BDA2B}" destId="{36D4AF76-897B-4378-8DD6-2C55BEB85715}" srcOrd="0" destOrd="0" presId="urn:microsoft.com/office/officeart/2005/8/layout/vList3"/>
    <dgm:cxn modelId="{B0BF853F-5564-4D16-9176-3D955DF63623}" srcId="{D89D8883-6A7D-4801-88F7-D3FA6E32F30C}" destId="{F08709C2-B2A4-414C-A1B1-34C8D654391C}" srcOrd="3" destOrd="0" parTransId="{BEDEDF4E-394F-4249-8334-42390E1EF76F}" sibTransId="{3EE8B0F6-6EB5-406B-851E-0C93D67FA7F0}"/>
    <dgm:cxn modelId="{A79FDA29-25D4-42B8-BA80-8D2EED48DBE2}" srcId="{D89D8883-6A7D-4801-88F7-D3FA6E32F30C}" destId="{58DC5286-FBBA-4F3C-B178-16F6F3C667F5}" srcOrd="0" destOrd="0" parTransId="{5864385F-32FF-48CA-98FB-E7CF6D790ACD}" sibTransId="{43027C25-B3FF-412B-AD00-4D7270897959}"/>
    <dgm:cxn modelId="{189DB09E-2764-4AEB-A40C-9CA81D792572}" srcId="{D89D8883-6A7D-4801-88F7-D3FA6E32F30C}" destId="{CA62D1CE-1686-4D7E-BC9E-6506169BDA2B}" srcOrd="2" destOrd="0" parTransId="{7544F40D-14E2-4102-9842-0AA3586FA801}" sibTransId="{F6BE3439-5E91-454D-95ED-8D42651A130C}"/>
    <dgm:cxn modelId="{EFF1CAAF-B7C8-490F-AAB6-A2DABD4B9C47}" type="presOf" srcId="{F08709C2-B2A4-414C-A1B1-34C8D654391C}" destId="{25210BBD-329E-4A4F-BF0E-03923E8439F2}" srcOrd="0" destOrd="0" presId="urn:microsoft.com/office/officeart/2005/8/layout/vList3"/>
    <dgm:cxn modelId="{A092F993-64DF-4B7A-B2C8-A851AD53FA5E}" type="presOf" srcId="{D89D8883-6A7D-4801-88F7-D3FA6E32F30C}" destId="{C3C30947-9C61-47A1-AAEF-003947806175}" srcOrd="0" destOrd="0" presId="urn:microsoft.com/office/officeart/2005/8/layout/vList3"/>
    <dgm:cxn modelId="{5AC870AF-876E-43B5-967F-5A849F5ADB78}" srcId="{D89D8883-6A7D-4801-88F7-D3FA6E32F30C}" destId="{57A8935E-E3EF-42C3-9EC8-7AEBDFD49DED}" srcOrd="1" destOrd="0" parTransId="{628EA97E-9B51-4352-901F-7E3FB5A1D2A0}" sibTransId="{17AB2DD8-88F2-4B1D-B154-0DE2E3553C2E}"/>
    <dgm:cxn modelId="{F3D81DEA-0B93-4F15-8782-C39C9AA010E1}" type="presOf" srcId="{57A8935E-E3EF-42C3-9EC8-7AEBDFD49DED}" destId="{E153C8AF-F84B-431F-AC98-05DD318AF961}" srcOrd="0" destOrd="0" presId="urn:microsoft.com/office/officeart/2005/8/layout/vList3"/>
    <dgm:cxn modelId="{CA84C1A3-F0F7-48AD-9448-013B3C2E97F8}" type="presParOf" srcId="{C3C30947-9C61-47A1-AAEF-003947806175}" destId="{0B8BBBBC-3670-4544-987D-449A912C1284}" srcOrd="0" destOrd="0" presId="urn:microsoft.com/office/officeart/2005/8/layout/vList3"/>
    <dgm:cxn modelId="{EF3A2066-D022-4616-8BF8-AA3FC239C0CD}" type="presParOf" srcId="{0B8BBBBC-3670-4544-987D-449A912C1284}" destId="{F012A2DF-3C77-4252-897B-52911322942A}" srcOrd="0" destOrd="0" presId="urn:microsoft.com/office/officeart/2005/8/layout/vList3"/>
    <dgm:cxn modelId="{E3414D8D-1FEF-459C-BF06-FEA03631106D}" type="presParOf" srcId="{0B8BBBBC-3670-4544-987D-449A912C1284}" destId="{EFEE4D2C-575D-41F5-A2BC-36F832A49537}" srcOrd="1" destOrd="0" presId="urn:microsoft.com/office/officeart/2005/8/layout/vList3"/>
    <dgm:cxn modelId="{A1FEEBE0-1E81-4D8C-9D69-78B45F52124A}" type="presParOf" srcId="{C3C30947-9C61-47A1-AAEF-003947806175}" destId="{4BEA052C-EDF7-474F-B413-5EE58849203A}" srcOrd="1" destOrd="0" presId="urn:microsoft.com/office/officeart/2005/8/layout/vList3"/>
    <dgm:cxn modelId="{6B4D94C9-7773-45CE-88A9-A1F8EBD2565F}" type="presParOf" srcId="{C3C30947-9C61-47A1-AAEF-003947806175}" destId="{98C831F0-B55C-4B49-A289-0A8AABB0DEE9}" srcOrd="2" destOrd="0" presId="urn:microsoft.com/office/officeart/2005/8/layout/vList3"/>
    <dgm:cxn modelId="{BC9A9DF6-7C3C-4FDE-829C-0FEAE9FEEDC3}" type="presParOf" srcId="{98C831F0-B55C-4B49-A289-0A8AABB0DEE9}" destId="{117305A1-6943-485C-BB5B-E8BD235DA2E5}" srcOrd="0" destOrd="0" presId="urn:microsoft.com/office/officeart/2005/8/layout/vList3"/>
    <dgm:cxn modelId="{3B3EAF13-D7BD-4BC1-93F5-BF1B9B6799FA}" type="presParOf" srcId="{98C831F0-B55C-4B49-A289-0A8AABB0DEE9}" destId="{E153C8AF-F84B-431F-AC98-05DD318AF961}" srcOrd="1" destOrd="0" presId="urn:microsoft.com/office/officeart/2005/8/layout/vList3"/>
    <dgm:cxn modelId="{152558FD-4A3A-4D67-B2F7-391485692C3E}" type="presParOf" srcId="{C3C30947-9C61-47A1-AAEF-003947806175}" destId="{973B851A-3837-497B-B320-19C6EDC0484B}" srcOrd="3" destOrd="0" presId="urn:microsoft.com/office/officeart/2005/8/layout/vList3"/>
    <dgm:cxn modelId="{B3FEB55E-6B0A-47E7-A369-8523E2491077}" type="presParOf" srcId="{C3C30947-9C61-47A1-AAEF-003947806175}" destId="{3449E62B-D31B-49D4-A513-DDD3A7492B96}" srcOrd="4" destOrd="0" presId="urn:microsoft.com/office/officeart/2005/8/layout/vList3"/>
    <dgm:cxn modelId="{62FFEC71-9535-463C-8F44-AAA8517743FE}" type="presParOf" srcId="{3449E62B-D31B-49D4-A513-DDD3A7492B96}" destId="{AFC437C6-65E7-44CB-A1AB-0FEE9B7C9D2E}" srcOrd="0" destOrd="0" presId="urn:microsoft.com/office/officeart/2005/8/layout/vList3"/>
    <dgm:cxn modelId="{2F52BCF1-7727-4C73-8D49-3F069FF3EEC6}" type="presParOf" srcId="{3449E62B-D31B-49D4-A513-DDD3A7492B96}" destId="{36D4AF76-897B-4378-8DD6-2C55BEB85715}" srcOrd="1" destOrd="0" presId="urn:microsoft.com/office/officeart/2005/8/layout/vList3"/>
    <dgm:cxn modelId="{A339FB4C-A2A1-4D18-9B71-6553BB68B774}" type="presParOf" srcId="{C3C30947-9C61-47A1-AAEF-003947806175}" destId="{791FDAC5-9B6A-46F6-B930-5B3BDB0396E8}" srcOrd="5" destOrd="0" presId="urn:microsoft.com/office/officeart/2005/8/layout/vList3"/>
    <dgm:cxn modelId="{FAE9D89B-BD6F-4A07-8DCD-04696D6C18DF}" type="presParOf" srcId="{C3C30947-9C61-47A1-AAEF-003947806175}" destId="{3B5CD94A-7462-4FC6-91EA-3E011DE95BCA}" srcOrd="6" destOrd="0" presId="urn:microsoft.com/office/officeart/2005/8/layout/vList3"/>
    <dgm:cxn modelId="{E89084D1-70AC-44E7-AD6A-23A68B061D4B}" type="presParOf" srcId="{3B5CD94A-7462-4FC6-91EA-3E011DE95BCA}" destId="{997748F4-8990-4A9A-A12C-F49CCDB7165D}" srcOrd="0" destOrd="0" presId="urn:microsoft.com/office/officeart/2005/8/layout/vList3"/>
    <dgm:cxn modelId="{85743750-ABAE-4B9B-9BFE-EC6A814CFEFA}" type="presParOf" srcId="{3B5CD94A-7462-4FC6-91EA-3E011DE95BCA}" destId="{25210BBD-329E-4A4F-BF0E-03923E8439F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E4D2C-575D-41F5-A2BC-36F832A49537}">
      <dsp:nvSpPr>
        <dsp:cNvPr id="0" name=""/>
        <dsp:cNvSpPr/>
      </dsp:nvSpPr>
      <dsp:spPr>
        <a:xfrm rot="10800000">
          <a:off x="1983253" y="3129"/>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1. Nguyễn Hải Đăng</a:t>
          </a:r>
          <a:endParaRPr lang="en-US" sz="4100" kern="1200"/>
        </a:p>
      </dsp:txBody>
      <dsp:txXfrm rot="10800000">
        <a:off x="2205143" y="3129"/>
        <a:ext cx="6770984" cy="887561"/>
      </dsp:txXfrm>
    </dsp:sp>
    <dsp:sp modelId="{F012A2DF-3C77-4252-897B-52911322942A}">
      <dsp:nvSpPr>
        <dsp:cNvPr id="0" name=""/>
        <dsp:cNvSpPr/>
      </dsp:nvSpPr>
      <dsp:spPr>
        <a:xfrm>
          <a:off x="1539472" y="3129"/>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EE0F9E-55AF-4E11-A2F0-7F2ADA9CE938}">
      <dsp:nvSpPr>
        <dsp:cNvPr id="0" name=""/>
        <dsp:cNvSpPr/>
      </dsp:nvSpPr>
      <dsp:spPr>
        <a:xfrm rot="10800000">
          <a:off x="1983253" y="1155635"/>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2. Đỗ Hoàng Phương</a:t>
          </a:r>
          <a:endParaRPr lang="en-US" sz="4100" kern="1200"/>
        </a:p>
      </dsp:txBody>
      <dsp:txXfrm rot="10800000">
        <a:off x="2205143" y="1155635"/>
        <a:ext cx="6770984" cy="887561"/>
      </dsp:txXfrm>
    </dsp:sp>
    <dsp:sp modelId="{61710788-F669-4E65-9986-3C586D996F0A}">
      <dsp:nvSpPr>
        <dsp:cNvPr id="0" name=""/>
        <dsp:cNvSpPr/>
      </dsp:nvSpPr>
      <dsp:spPr>
        <a:xfrm>
          <a:off x="1539472" y="1155635"/>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0A3B2C-416C-4C1C-AC91-ADBE314F645D}">
      <dsp:nvSpPr>
        <dsp:cNvPr id="0" name=""/>
        <dsp:cNvSpPr/>
      </dsp:nvSpPr>
      <dsp:spPr>
        <a:xfrm rot="10800000">
          <a:off x="1983253" y="2308140"/>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3. Nguyễn Trung Lâm</a:t>
          </a:r>
          <a:endParaRPr lang="en-US" sz="4100" kern="1200"/>
        </a:p>
      </dsp:txBody>
      <dsp:txXfrm rot="10800000">
        <a:off x="2205143" y="2308140"/>
        <a:ext cx="6770984" cy="887561"/>
      </dsp:txXfrm>
    </dsp:sp>
    <dsp:sp modelId="{F198643E-C05E-4E80-9127-A9831E44A7DA}">
      <dsp:nvSpPr>
        <dsp:cNvPr id="0" name=""/>
        <dsp:cNvSpPr/>
      </dsp:nvSpPr>
      <dsp:spPr>
        <a:xfrm>
          <a:off x="1539472" y="2308140"/>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10BBD-329E-4A4F-BF0E-03923E8439F2}">
      <dsp:nvSpPr>
        <dsp:cNvPr id="0" name=""/>
        <dsp:cNvSpPr/>
      </dsp:nvSpPr>
      <dsp:spPr>
        <a:xfrm rot="10800000">
          <a:off x="1983253" y="3460646"/>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4. Lê Quang Nhật</a:t>
          </a:r>
          <a:endParaRPr lang="en-US" sz="4100" kern="1200"/>
        </a:p>
      </dsp:txBody>
      <dsp:txXfrm rot="10800000">
        <a:off x="2205143" y="3460646"/>
        <a:ext cx="6770984" cy="887561"/>
      </dsp:txXfrm>
    </dsp:sp>
    <dsp:sp modelId="{997748F4-8990-4A9A-A12C-F49CCDB7165D}">
      <dsp:nvSpPr>
        <dsp:cNvPr id="0" name=""/>
        <dsp:cNvSpPr/>
      </dsp:nvSpPr>
      <dsp:spPr>
        <a:xfrm>
          <a:off x="1539472" y="3460646"/>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E4D2C-575D-41F5-A2BC-36F832A49537}">
      <dsp:nvSpPr>
        <dsp:cNvPr id="0" name=""/>
        <dsp:cNvSpPr/>
      </dsp:nvSpPr>
      <dsp:spPr>
        <a:xfrm rot="10800000">
          <a:off x="1983253" y="3129"/>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dirty="0" smtClean="0"/>
            <a:t>1. </a:t>
          </a:r>
          <a:r>
            <a:rPr lang="en-US" sz="4100" kern="1200" dirty="0" err="1" smtClean="0"/>
            <a:t>Nguyễn</a:t>
          </a:r>
          <a:r>
            <a:rPr lang="en-US" sz="4100" kern="1200" dirty="0" smtClean="0"/>
            <a:t> </a:t>
          </a:r>
          <a:r>
            <a:rPr lang="en-US" sz="4100" kern="1200" dirty="0" err="1" smtClean="0"/>
            <a:t>Hải</a:t>
          </a:r>
          <a:r>
            <a:rPr lang="en-US" sz="4100" kern="1200" dirty="0" smtClean="0"/>
            <a:t> Đăng-50</a:t>
          </a:r>
          <a:endParaRPr lang="en-US" sz="4100" kern="1200" dirty="0"/>
        </a:p>
      </dsp:txBody>
      <dsp:txXfrm rot="10800000">
        <a:off x="2205143" y="3129"/>
        <a:ext cx="6770984" cy="887561"/>
      </dsp:txXfrm>
    </dsp:sp>
    <dsp:sp modelId="{F012A2DF-3C77-4252-897B-52911322942A}">
      <dsp:nvSpPr>
        <dsp:cNvPr id="0" name=""/>
        <dsp:cNvSpPr/>
      </dsp:nvSpPr>
      <dsp:spPr>
        <a:xfrm>
          <a:off x="1539472" y="3129"/>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EE0F9E-55AF-4E11-A2F0-7F2ADA9CE938}">
      <dsp:nvSpPr>
        <dsp:cNvPr id="0" name=""/>
        <dsp:cNvSpPr/>
      </dsp:nvSpPr>
      <dsp:spPr>
        <a:xfrm rot="10800000">
          <a:off x="1983253" y="1155635"/>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2. Đỗ Hoàng Phương-38</a:t>
          </a:r>
          <a:endParaRPr lang="en-US" sz="4100" kern="1200"/>
        </a:p>
      </dsp:txBody>
      <dsp:txXfrm rot="10800000">
        <a:off x="2205143" y="1155635"/>
        <a:ext cx="6770984" cy="887561"/>
      </dsp:txXfrm>
    </dsp:sp>
    <dsp:sp modelId="{61710788-F669-4E65-9986-3C586D996F0A}">
      <dsp:nvSpPr>
        <dsp:cNvPr id="0" name=""/>
        <dsp:cNvSpPr/>
      </dsp:nvSpPr>
      <dsp:spPr>
        <a:xfrm>
          <a:off x="1539472" y="1155635"/>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0A3B2C-416C-4C1C-AC91-ADBE314F645D}">
      <dsp:nvSpPr>
        <dsp:cNvPr id="0" name=""/>
        <dsp:cNvSpPr/>
      </dsp:nvSpPr>
      <dsp:spPr>
        <a:xfrm rot="10800000">
          <a:off x="1983253" y="2308140"/>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3. Nguyễn Trung Lâm-34</a:t>
          </a:r>
          <a:endParaRPr lang="en-US" sz="4100" kern="1200"/>
        </a:p>
      </dsp:txBody>
      <dsp:txXfrm rot="10800000">
        <a:off x="2205143" y="2308140"/>
        <a:ext cx="6770984" cy="887561"/>
      </dsp:txXfrm>
    </dsp:sp>
    <dsp:sp modelId="{F198643E-C05E-4E80-9127-A9831E44A7DA}">
      <dsp:nvSpPr>
        <dsp:cNvPr id="0" name=""/>
        <dsp:cNvSpPr/>
      </dsp:nvSpPr>
      <dsp:spPr>
        <a:xfrm>
          <a:off x="1539472" y="2308140"/>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10BBD-329E-4A4F-BF0E-03923E8439F2}">
      <dsp:nvSpPr>
        <dsp:cNvPr id="0" name=""/>
        <dsp:cNvSpPr/>
      </dsp:nvSpPr>
      <dsp:spPr>
        <a:xfrm rot="10800000">
          <a:off x="1983253" y="3460646"/>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4. Lê Quang Nhật-42</a:t>
          </a:r>
          <a:endParaRPr lang="en-US" sz="4100" kern="1200"/>
        </a:p>
      </dsp:txBody>
      <dsp:txXfrm rot="10800000">
        <a:off x="2205143" y="3460646"/>
        <a:ext cx="6770984" cy="887561"/>
      </dsp:txXfrm>
    </dsp:sp>
    <dsp:sp modelId="{997748F4-8990-4A9A-A12C-F49CCDB7165D}">
      <dsp:nvSpPr>
        <dsp:cNvPr id="0" name=""/>
        <dsp:cNvSpPr/>
      </dsp:nvSpPr>
      <dsp:spPr>
        <a:xfrm>
          <a:off x="1539472" y="3460646"/>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E4D2C-575D-41F5-A2BC-36F832A49537}">
      <dsp:nvSpPr>
        <dsp:cNvPr id="0" name=""/>
        <dsp:cNvSpPr/>
      </dsp:nvSpPr>
      <dsp:spPr>
        <a:xfrm rot="10800000">
          <a:off x="1766464" y="1268"/>
          <a:ext cx="6131433" cy="88832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25"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1. Nguyễn Hải Đăng</a:t>
          </a:r>
          <a:endParaRPr lang="en-US" sz="4100" kern="1200"/>
        </a:p>
      </dsp:txBody>
      <dsp:txXfrm rot="10800000">
        <a:off x="1988544" y="1268"/>
        <a:ext cx="5909353" cy="888322"/>
      </dsp:txXfrm>
    </dsp:sp>
    <dsp:sp modelId="{F012A2DF-3C77-4252-897B-52911322942A}">
      <dsp:nvSpPr>
        <dsp:cNvPr id="0" name=""/>
        <dsp:cNvSpPr/>
      </dsp:nvSpPr>
      <dsp:spPr>
        <a:xfrm>
          <a:off x="1322302" y="1268"/>
          <a:ext cx="888322" cy="88832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53C8AF-F84B-431F-AC98-05DD318AF961}">
      <dsp:nvSpPr>
        <dsp:cNvPr id="0" name=""/>
        <dsp:cNvSpPr/>
      </dsp:nvSpPr>
      <dsp:spPr>
        <a:xfrm rot="10800000">
          <a:off x="1766464" y="1154761"/>
          <a:ext cx="6131433" cy="88832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25"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2. Đỗ Hoàng Phương</a:t>
          </a:r>
          <a:endParaRPr lang="en-US" sz="4100" kern="1200"/>
        </a:p>
      </dsp:txBody>
      <dsp:txXfrm rot="10800000">
        <a:off x="1988544" y="1154761"/>
        <a:ext cx="5909353" cy="888322"/>
      </dsp:txXfrm>
    </dsp:sp>
    <dsp:sp modelId="{117305A1-6943-485C-BB5B-E8BD235DA2E5}">
      <dsp:nvSpPr>
        <dsp:cNvPr id="0" name=""/>
        <dsp:cNvSpPr/>
      </dsp:nvSpPr>
      <dsp:spPr>
        <a:xfrm>
          <a:off x="1322302" y="1154761"/>
          <a:ext cx="888322" cy="88832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D4AF76-897B-4378-8DD6-2C55BEB85715}">
      <dsp:nvSpPr>
        <dsp:cNvPr id="0" name=""/>
        <dsp:cNvSpPr/>
      </dsp:nvSpPr>
      <dsp:spPr>
        <a:xfrm rot="10800000">
          <a:off x="1766464" y="2308254"/>
          <a:ext cx="6131433" cy="88832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25"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3. Nguyễn Trung Lâm</a:t>
          </a:r>
          <a:endParaRPr lang="en-US" sz="4100" kern="1200"/>
        </a:p>
      </dsp:txBody>
      <dsp:txXfrm rot="10800000">
        <a:off x="1988544" y="2308254"/>
        <a:ext cx="5909353" cy="888322"/>
      </dsp:txXfrm>
    </dsp:sp>
    <dsp:sp modelId="{AFC437C6-65E7-44CB-A1AB-0FEE9B7C9D2E}">
      <dsp:nvSpPr>
        <dsp:cNvPr id="0" name=""/>
        <dsp:cNvSpPr/>
      </dsp:nvSpPr>
      <dsp:spPr>
        <a:xfrm>
          <a:off x="1322302" y="2308254"/>
          <a:ext cx="888322" cy="88832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10BBD-329E-4A4F-BF0E-03923E8439F2}">
      <dsp:nvSpPr>
        <dsp:cNvPr id="0" name=""/>
        <dsp:cNvSpPr/>
      </dsp:nvSpPr>
      <dsp:spPr>
        <a:xfrm rot="10800000">
          <a:off x="1766464" y="3461747"/>
          <a:ext cx="6131433" cy="88832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25"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4. Lê Quang Nhật</a:t>
          </a:r>
          <a:endParaRPr lang="en-US" sz="4100" kern="1200"/>
        </a:p>
      </dsp:txBody>
      <dsp:txXfrm rot="10800000">
        <a:off x="1988544" y="3461747"/>
        <a:ext cx="5909353" cy="888322"/>
      </dsp:txXfrm>
    </dsp:sp>
    <dsp:sp modelId="{997748F4-8990-4A9A-A12C-F49CCDB7165D}">
      <dsp:nvSpPr>
        <dsp:cNvPr id="0" name=""/>
        <dsp:cNvSpPr/>
      </dsp:nvSpPr>
      <dsp:spPr>
        <a:xfrm>
          <a:off x="1322302" y="3461747"/>
          <a:ext cx="888322" cy="88832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E4D2C-575D-41F5-A2BC-36F832A49537}">
      <dsp:nvSpPr>
        <dsp:cNvPr id="0" name=""/>
        <dsp:cNvSpPr/>
      </dsp:nvSpPr>
      <dsp:spPr>
        <a:xfrm rot="10800000">
          <a:off x="1766464" y="1268"/>
          <a:ext cx="6131433" cy="88832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25"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1. Nguyễn Hải Đăng</a:t>
          </a:r>
          <a:endParaRPr lang="en-US" sz="4100" kern="1200"/>
        </a:p>
      </dsp:txBody>
      <dsp:txXfrm rot="10800000">
        <a:off x="1988544" y="1268"/>
        <a:ext cx="5909353" cy="888322"/>
      </dsp:txXfrm>
    </dsp:sp>
    <dsp:sp modelId="{F012A2DF-3C77-4252-897B-52911322942A}">
      <dsp:nvSpPr>
        <dsp:cNvPr id="0" name=""/>
        <dsp:cNvSpPr/>
      </dsp:nvSpPr>
      <dsp:spPr>
        <a:xfrm>
          <a:off x="1322302" y="1268"/>
          <a:ext cx="888322" cy="88832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53C8AF-F84B-431F-AC98-05DD318AF961}">
      <dsp:nvSpPr>
        <dsp:cNvPr id="0" name=""/>
        <dsp:cNvSpPr/>
      </dsp:nvSpPr>
      <dsp:spPr>
        <a:xfrm rot="10800000">
          <a:off x="1766464" y="1154761"/>
          <a:ext cx="6131433" cy="88832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25"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2. Đỗ Hoàng Phương</a:t>
          </a:r>
          <a:endParaRPr lang="en-US" sz="4100" kern="1200"/>
        </a:p>
      </dsp:txBody>
      <dsp:txXfrm rot="10800000">
        <a:off x="1988544" y="1154761"/>
        <a:ext cx="5909353" cy="888322"/>
      </dsp:txXfrm>
    </dsp:sp>
    <dsp:sp modelId="{117305A1-6943-485C-BB5B-E8BD235DA2E5}">
      <dsp:nvSpPr>
        <dsp:cNvPr id="0" name=""/>
        <dsp:cNvSpPr/>
      </dsp:nvSpPr>
      <dsp:spPr>
        <a:xfrm>
          <a:off x="1322302" y="1154761"/>
          <a:ext cx="888322" cy="88832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D4AF76-897B-4378-8DD6-2C55BEB85715}">
      <dsp:nvSpPr>
        <dsp:cNvPr id="0" name=""/>
        <dsp:cNvSpPr/>
      </dsp:nvSpPr>
      <dsp:spPr>
        <a:xfrm rot="10800000">
          <a:off x="1766464" y="2308254"/>
          <a:ext cx="6131433" cy="88832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25"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3. Nguyễn Trung Lâm</a:t>
          </a:r>
          <a:endParaRPr lang="en-US" sz="4100" kern="1200"/>
        </a:p>
      </dsp:txBody>
      <dsp:txXfrm rot="10800000">
        <a:off x="1988544" y="2308254"/>
        <a:ext cx="5909353" cy="888322"/>
      </dsp:txXfrm>
    </dsp:sp>
    <dsp:sp modelId="{AFC437C6-65E7-44CB-A1AB-0FEE9B7C9D2E}">
      <dsp:nvSpPr>
        <dsp:cNvPr id="0" name=""/>
        <dsp:cNvSpPr/>
      </dsp:nvSpPr>
      <dsp:spPr>
        <a:xfrm>
          <a:off x="1322302" y="2308254"/>
          <a:ext cx="888322" cy="88832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10BBD-329E-4A4F-BF0E-03923E8439F2}">
      <dsp:nvSpPr>
        <dsp:cNvPr id="0" name=""/>
        <dsp:cNvSpPr/>
      </dsp:nvSpPr>
      <dsp:spPr>
        <a:xfrm rot="10800000">
          <a:off x="1766464" y="3461747"/>
          <a:ext cx="6131433" cy="88832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25"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4. Lê Quang Nhật</a:t>
          </a:r>
          <a:endParaRPr lang="en-US" sz="4100" kern="1200"/>
        </a:p>
      </dsp:txBody>
      <dsp:txXfrm rot="10800000">
        <a:off x="1988544" y="3461747"/>
        <a:ext cx="5909353" cy="888322"/>
      </dsp:txXfrm>
    </dsp:sp>
    <dsp:sp modelId="{997748F4-8990-4A9A-A12C-F49CCDB7165D}">
      <dsp:nvSpPr>
        <dsp:cNvPr id="0" name=""/>
        <dsp:cNvSpPr/>
      </dsp:nvSpPr>
      <dsp:spPr>
        <a:xfrm>
          <a:off x="1322302" y="3461747"/>
          <a:ext cx="888322" cy="88832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E4D2C-575D-41F5-A2BC-36F832A49537}">
      <dsp:nvSpPr>
        <dsp:cNvPr id="0" name=""/>
        <dsp:cNvSpPr/>
      </dsp:nvSpPr>
      <dsp:spPr>
        <a:xfrm rot="10800000">
          <a:off x="1983253" y="3129"/>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1. Nguyễn Hải Đăng</a:t>
          </a:r>
          <a:endParaRPr lang="en-US" sz="4100" kern="1200"/>
        </a:p>
      </dsp:txBody>
      <dsp:txXfrm rot="10800000">
        <a:off x="2205143" y="3129"/>
        <a:ext cx="6770984" cy="887561"/>
      </dsp:txXfrm>
    </dsp:sp>
    <dsp:sp modelId="{F012A2DF-3C77-4252-897B-52911322942A}">
      <dsp:nvSpPr>
        <dsp:cNvPr id="0" name=""/>
        <dsp:cNvSpPr/>
      </dsp:nvSpPr>
      <dsp:spPr>
        <a:xfrm>
          <a:off x="1539472" y="3129"/>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53C8AF-F84B-431F-AC98-05DD318AF961}">
      <dsp:nvSpPr>
        <dsp:cNvPr id="0" name=""/>
        <dsp:cNvSpPr/>
      </dsp:nvSpPr>
      <dsp:spPr>
        <a:xfrm rot="10800000">
          <a:off x="1983253" y="1155635"/>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2. Đỗ Hoàng Phương</a:t>
          </a:r>
          <a:endParaRPr lang="en-US" sz="4100" kern="1200"/>
        </a:p>
      </dsp:txBody>
      <dsp:txXfrm rot="10800000">
        <a:off x="2205143" y="1155635"/>
        <a:ext cx="6770984" cy="887561"/>
      </dsp:txXfrm>
    </dsp:sp>
    <dsp:sp modelId="{117305A1-6943-485C-BB5B-E8BD235DA2E5}">
      <dsp:nvSpPr>
        <dsp:cNvPr id="0" name=""/>
        <dsp:cNvSpPr/>
      </dsp:nvSpPr>
      <dsp:spPr>
        <a:xfrm>
          <a:off x="1539472" y="1155635"/>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D4AF76-897B-4378-8DD6-2C55BEB85715}">
      <dsp:nvSpPr>
        <dsp:cNvPr id="0" name=""/>
        <dsp:cNvSpPr/>
      </dsp:nvSpPr>
      <dsp:spPr>
        <a:xfrm rot="10800000">
          <a:off x="1983253" y="2308140"/>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3. Nguyễn Trung Lâm</a:t>
          </a:r>
          <a:endParaRPr lang="en-US" sz="4100" kern="1200"/>
        </a:p>
      </dsp:txBody>
      <dsp:txXfrm rot="10800000">
        <a:off x="2205143" y="2308140"/>
        <a:ext cx="6770984" cy="887561"/>
      </dsp:txXfrm>
    </dsp:sp>
    <dsp:sp modelId="{AFC437C6-65E7-44CB-A1AB-0FEE9B7C9D2E}">
      <dsp:nvSpPr>
        <dsp:cNvPr id="0" name=""/>
        <dsp:cNvSpPr/>
      </dsp:nvSpPr>
      <dsp:spPr>
        <a:xfrm>
          <a:off x="1539472" y="2308140"/>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210BBD-329E-4A4F-BF0E-03923E8439F2}">
      <dsp:nvSpPr>
        <dsp:cNvPr id="0" name=""/>
        <dsp:cNvSpPr/>
      </dsp:nvSpPr>
      <dsp:spPr>
        <a:xfrm rot="10800000">
          <a:off x="1983253" y="3460646"/>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lvl="0" algn="ctr" defTabSz="1822450">
            <a:lnSpc>
              <a:spcPct val="90000"/>
            </a:lnSpc>
            <a:spcBef>
              <a:spcPct val="0"/>
            </a:spcBef>
            <a:spcAft>
              <a:spcPct val="35000"/>
            </a:spcAft>
          </a:pPr>
          <a:r>
            <a:rPr lang="en-US" sz="4100" kern="1200" smtClean="0"/>
            <a:t>4. Lê Quang Nhật</a:t>
          </a:r>
          <a:endParaRPr lang="en-US" sz="4100" kern="1200"/>
        </a:p>
      </dsp:txBody>
      <dsp:txXfrm rot="10800000">
        <a:off x="2205143" y="3460646"/>
        <a:ext cx="6770984" cy="887561"/>
      </dsp:txXfrm>
    </dsp:sp>
    <dsp:sp modelId="{997748F4-8990-4A9A-A12C-F49CCDB7165D}">
      <dsp:nvSpPr>
        <dsp:cNvPr id="0" name=""/>
        <dsp:cNvSpPr/>
      </dsp:nvSpPr>
      <dsp:spPr>
        <a:xfrm>
          <a:off x="1539472" y="3460646"/>
          <a:ext cx="887561" cy="88756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E8B3E-818A-4C8E-87A9-A436A7A45464}" type="datetimeFigureOut">
              <a:rPr lang="en-US" smtClean="0"/>
              <a:t>9/4/2015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9A2DD-3CC4-47A4-AB1F-A0B0147C56D5}" type="slidenum">
              <a:rPr lang="en-US" smtClean="0"/>
              <a:t>‹#›</a:t>
            </a:fld>
            <a:endParaRPr lang="en-US"/>
          </a:p>
        </p:txBody>
      </p:sp>
    </p:spTree>
    <p:extLst>
      <p:ext uri="{BB962C8B-B14F-4D97-AF65-F5344CB8AC3E}">
        <p14:creationId xmlns:p14="http://schemas.microsoft.com/office/powerpoint/2010/main" val="1357747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Chào</a:t>
            </a:r>
            <a:r>
              <a:rPr lang="en-US" baseline="0" smtClean="0"/>
              <a:t> thầy và các bạn.</a:t>
            </a:r>
          </a:p>
          <a:p>
            <a:r>
              <a:rPr lang="en-US" baseline="0" smtClean="0"/>
              <a:t>Cho mình hỏi mọi người: lớp mình có ai từng có niềm đam mê hay ước mơ trở thành 1 hacker k zậy?</a:t>
            </a:r>
          </a:p>
          <a:p>
            <a:r>
              <a:rPr lang="en-US" baseline="0" smtClean="0"/>
              <a:t>Có 3 điều mà bất kì 1 hacker nào cũng khao khát muốn có được đó là đánh sập google hack windown ăn cắp tài khoản </a:t>
            </a:r>
            <a:r>
              <a:rPr lang="vi-VN" sz="1200" b="0" i="0" kern="1200" smtClean="0">
                <a:solidFill>
                  <a:schemeClr val="tx1"/>
                </a:solidFill>
                <a:effectLst/>
                <a:latin typeface="+mn-lt"/>
                <a:ea typeface="+mn-ea"/>
                <a:cs typeface="+mn-cs"/>
              </a:rPr>
              <a:t>Paypal </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là một công ty hoạt động trong lĩnh vực thương mại điện tử, chuyên cung cấp các dịch vụ thanh toán và chuyển tiền qua mạng</a:t>
            </a:r>
            <a:r>
              <a:rPr lang="en-US" sz="1200" b="0" i="0" kern="1200" smtClean="0">
                <a:solidFill>
                  <a:schemeClr val="tx1"/>
                </a:solidFill>
                <a:effectLst/>
                <a:latin typeface="+mn-lt"/>
                <a:ea typeface="+mn-ea"/>
                <a:cs typeface="+mn-cs"/>
              </a:rPr>
              <a:t>)</a:t>
            </a:r>
          </a:p>
          <a:p>
            <a:r>
              <a:rPr lang="en-US" sz="1200" b="0" i="0" kern="1200" smtClean="0">
                <a:solidFill>
                  <a:schemeClr val="tx1"/>
                </a:solidFill>
                <a:effectLst/>
                <a:latin typeface="+mn-lt"/>
                <a:ea typeface="+mn-ea"/>
                <a:cs typeface="+mn-cs"/>
              </a:rPr>
              <a:t>Vậy</a:t>
            </a:r>
            <a:r>
              <a:rPr lang="en-US" sz="1200" b="0" i="0" kern="1200" baseline="0" smtClean="0">
                <a:solidFill>
                  <a:schemeClr val="tx1"/>
                </a:solidFill>
                <a:effectLst/>
                <a:latin typeface="+mn-lt"/>
                <a:ea typeface="+mn-ea"/>
                <a:cs typeface="+mn-cs"/>
              </a:rPr>
              <a:t> buổi thuyết trình hôm nay sẽ cung cấp kiến thức về “</a:t>
            </a:r>
            <a:r>
              <a:rPr lang="en-US" b="1" smtClean="0">
                <a:solidFill>
                  <a:srgbClr val="0033CC"/>
                </a:solidFill>
                <a:latin typeface="Times New Roman" panose="02020603050405020304" pitchFamily="18" charset="0"/>
                <a:cs typeface="Times New Roman" panose="02020603050405020304" pitchFamily="18" charset="0"/>
              </a:rPr>
              <a:t>REVERSE ENGINEERING”</a:t>
            </a:r>
            <a:r>
              <a:rPr lang="en-US" b="1" baseline="0" smtClean="0">
                <a:solidFill>
                  <a:srgbClr val="0033CC"/>
                </a:solidFill>
                <a:latin typeface="Times New Roman" panose="02020603050405020304" pitchFamily="18" charset="0"/>
                <a:cs typeface="Times New Roman" panose="02020603050405020304" pitchFamily="18" charset="0"/>
              </a:rPr>
              <a:t> </a:t>
            </a:r>
            <a:r>
              <a:rPr lang="en-US" b="0" baseline="0" smtClean="0">
                <a:solidFill>
                  <a:srgbClr val="0033CC"/>
                </a:solidFill>
                <a:latin typeface="Times New Roman" panose="02020603050405020304" pitchFamily="18" charset="0"/>
                <a:cs typeface="Times New Roman" panose="02020603050405020304" pitchFamily="18" charset="0"/>
              </a:rPr>
              <a:t>kỹ thuật đảo ngược, một kiến thức mà được các chuyên gia và hacker dung để… Để gì thì vào bài thuyết trình sẽ biết.</a:t>
            </a:r>
            <a:endParaRPr lang="en-US"/>
          </a:p>
        </p:txBody>
      </p:sp>
      <p:sp>
        <p:nvSpPr>
          <p:cNvPr id="4" name="Slide Number Placeholder 3"/>
          <p:cNvSpPr>
            <a:spLocks noGrp="1"/>
          </p:cNvSpPr>
          <p:nvPr>
            <p:ph type="sldNum" sz="quarter" idx="10"/>
          </p:nvPr>
        </p:nvSpPr>
        <p:spPr/>
        <p:txBody>
          <a:bodyPr/>
          <a:lstStyle/>
          <a:p>
            <a:fld id="{77C9A2DD-3CC4-47A4-AB1F-A0B0147C56D5}" type="slidenum">
              <a:rPr lang="en-US" smtClean="0"/>
              <a:t>2</a:t>
            </a:fld>
            <a:endParaRPr lang="en-US"/>
          </a:p>
        </p:txBody>
      </p:sp>
    </p:spTree>
    <p:extLst>
      <p:ext uri="{BB962C8B-B14F-4D97-AF65-F5344CB8AC3E}">
        <p14:creationId xmlns:p14="http://schemas.microsoft.com/office/powerpoint/2010/main" val="293009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 </a:t>
            </a:r>
            <a:r>
              <a:rPr lang="vi-VN" sz="1200" smtClean="0"/>
              <a:t>Dịch ngược là quá trình rút ra những kiến thức hoặc thông tin thiết kế từ tất cả những thứ con người làm ra và thiết kế lại nó hoặc thiết kế lại những thứ khác dựa vào những thông tin lấy được</a:t>
            </a:r>
            <a:endParaRPr lang="en-US"/>
          </a:p>
        </p:txBody>
      </p:sp>
      <p:sp>
        <p:nvSpPr>
          <p:cNvPr id="4" name="Slide Number Placeholder 3"/>
          <p:cNvSpPr>
            <a:spLocks noGrp="1"/>
          </p:cNvSpPr>
          <p:nvPr>
            <p:ph type="sldNum" sz="quarter" idx="10"/>
          </p:nvPr>
        </p:nvSpPr>
        <p:spPr/>
        <p:txBody>
          <a:bodyPr/>
          <a:lstStyle/>
          <a:p>
            <a:fld id="{77C9A2DD-3CC4-47A4-AB1F-A0B0147C56D5}" type="slidenum">
              <a:rPr lang="en-US" smtClean="0"/>
              <a:t>4</a:t>
            </a:fld>
            <a:endParaRPr lang="en-US"/>
          </a:p>
        </p:txBody>
      </p:sp>
    </p:spTree>
    <p:extLst>
      <p:ext uri="{BB962C8B-B14F-4D97-AF65-F5344CB8AC3E}">
        <p14:creationId xmlns:p14="http://schemas.microsoft.com/office/powerpoint/2010/main" val="1997833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02465B-ECB9-4DCB-A905-6B2FB8F9BAF3}" type="datetimeFigureOut">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27C7B-EC01-46D9-9664-8EB6CE290813}" type="slidenum">
              <a:rPr lang="en-US" smtClean="0"/>
              <a:t>‹#›</a:t>
            </a:fld>
            <a:endParaRPr lang="en-US"/>
          </a:p>
        </p:txBody>
      </p:sp>
    </p:spTree>
    <p:extLst>
      <p:ext uri="{BB962C8B-B14F-4D97-AF65-F5344CB8AC3E}">
        <p14:creationId xmlns:p14="http://schemas.microsoft.com/office/powerpoint/2010/main" val="87548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2465B-ECB9-4DCB-A905-6B2FB8F9BAF3}" type="datetimeFigureOut">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27C7B-EC01-46D9-9664-8EB6CE290813}" type="slidenum">
              <a:rPr lang="en-US" smtClean="0"/>
              <a:t>‹#›</a:t>
            </a:fld>
            <a:endParaRPr lang="en-US"/>
          </a:p>
        </p:txBody>
      </p:sp>
    </p:spTree>
    <p:extLst>
      <p:ext uri="{BB962C8B-B14F-4D97-AF65-F5344CB8AC3E}">
        <p14:creationId xmlns:p14="http://schemas.microsoft.com/office/powerpoint/2010/main" val="239634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2465B-ECB9-4DCB-A905-6B2FB8F9BAF3}" type="datetimeFigureOut">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27C7B-EC01-46D9-9664-8EB6CE290813}" type="slidenum">
              <a:rPr lang="en-US" smtClean="0"/>
              <a:t>‹#›</a:t>
            </a:fld>
            <a:endParaRPr lang="en-US"/>
          </a:p>
        </p:txBody>
      </p:sp>
    </p:spTree>
    <p:extLst>
      <p:ext uri="{BB962C8B-B14F-4D97-AF65-F5344CB8AC3E}">
        <p14:creationId xmlns:p14="http://schemas.microsoft.com/office/powerpoint/2010/main" val="71534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2465B-ECB9-4DCB-A905-6B2FB8F9BAF3}" type="datetimeFigureOut">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27C7B-EC01-46D9-9664-8EB6CE290813}" type="slidenum">
              <a:rPr lang="en-US" smtClean="0"/>
              <a:t>‹#›</a:t>
            </a:fld>
            <a:endParaRPr lang="en-US"/>
          </a:p>
        </p:txBody>
      </p:sp>
    </p:spTree>
    <p:extLst>
      <p:ext uri="{BB962C8B-B14F-4D97-AF65-F5344CB8AC3E}">
        <p14:creationId xmlns:p14="http://schemas.microsoft.com/office/powerpoint/2010/main" val="52775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2465B-ECB9-4DCB-A905-6B2FB8F9BAF3}" type="datetimeFigureOut">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27C7B-EC01-46D9-9664-8EB6CE290813}" type="slidenum">
              <a:rPr lang="en-US" smtClean="0"/>
              <a:t>‹#›</a:t>
            </a:fld>
            <a:endParaRPr lang="en-US"/>
          </a:p>
        </p:txBody>
      </p:sp>
    </p:spTree>
    <p:extLst>
      <p:ext uri="{BB962C8B-B14F-4D97-AF65-F5344CB8AC3E}">
        <p14:creationId xmlns:p14="http://schemas.microsoft.com/office/powerpoint/2010/main" val="23276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02465B-ECB9-4DCB-A905-6B2FB8F9BAF3}" type="datetimeFigureOut">
              <a:rPr lang="en-US" smtClean="0"/>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27C7B-EC01-46D9-9664-8EB6CE290813}" type="slidenum">
              <a:rPr lang="en-US" smtClean="0"/>
              <a:t>‹#›</a:t>
            </a:fld>
            <a:endParaRPr lang="en-US"/>
          </a:p>
        </p:txBody>
      </p:sp>
    </p:spTree>
    <p:extLst>
      <p:ext uri="{BB962C8B-B14F-4D97-AF65-F5344CB8AC3E}">
        <p14:creationId xmlns:p14="http://schemas.microsoft.com/office/powerpoint/2010/main" val="318246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02465B-ECB9-4DCB-A905-6B2FB8F9BAF3}" type="datetimeFigureOut">
              <a:rPr lang="en-US" smtClean="0"/>
              <a:t>9/4/2015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627C7B-EC01-46D9-9664-8EB6CE290813}" type="slidenum">
              <a:rPr lang="en-US" smtClean="0"/>
              <a:t>‹#›</a:t>
            </a:fld>
            <a:endParaRPr lang="en-US"/>
          </a:p>
        </p:txBody>
      </p:sp>
    </p:spTree>
    <p:extLst>
      <p:ext uri="{BB962C8B-B14F-4D97-AF65-F5344CB8AC3E}">
        <p14:creationId xmlns:p14="http://schemas.microsoft.com/office/powerpoint/2010/main" val="358443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02465B-ECB9-4DCB-A905-6B2FB8F9BAF3}" type="datetimeFigureOut">
              <a:rPr lang="en-US" smtClean="0"/>
              <a:t>9/4/2015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27C7B-EC01-46D9-9664-8EB6CE290813}" type="slidenum">
              <a:rPr lang="en-US" smtClean="0"/>
              <a:t>‹#›</a:t>
            </a:fld>
            <a:endParaRPr lang="en-US"/>
          </a:p>
        </p:txBody>
      </p:sp>
    </p:spTree>
    <p:extLst>
      <p:ext uri="{BB962C8B-B14F-4D97-AF65-F5344CB8AC3E}">
        <p14:creationId xmlns:p14="http://schemas.microsoft.com/office/powerpoint/2010/main" val="212435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2465B-ECB9-4DCB-A905-6B2FB8F9BAF3}" type="datetimeFigureOut">
              <a:rPr lang="en-US" smtClean="0"/>
              <a:t>9/4/2015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627C7B-EC01-46D9-9664-8EB6CE290813}" type="slidenum">
              <a:rPr lang="en-US" smtClean="0"/>
              <a:t>‹#›</a:t>
            </a:fld>
            <a:endParaRPr lang="en-US"/>
          </a:p>
        </p:txBody>
      </p:sp>
    </p:spTree>
    <p:extLst>
      <p:ext uri="{BB962C8B-B14F-4D97-AF65-F5344CB8AC3E}">
        <p14:creationId xmlns:p14="http://schemas.microsoft.com/office/powerpoint/2010/main" val="301939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2465B-ECB9-4DCB-A905-6B2FB8F9BAF3}" type="datetimeFigureOut">
              <a:rPr lang="en-US" smtClean="0"/>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27C7B-EC01-46D9-9664-8EB6CE290813}" type="slidenum">
              <a:rPr lang="en-US" smtClean="0"/>
              <a:t>‹#›</a:t>
            </a:fld>
            <a:endParaRPr lang="en-US"/>
          </a:p>
        </p:txBody>
      </p:sp>
    </p:spTree>
    <p:extLst>
      <p:ext uri="{BB962C8B-B14F-4D97-AF65-F5344CB8AC3E}">
        <p14:creationId xmlns:p14="http://schemas.microsoft.com/office/powerpoint/2010/main" val="230303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2465B-ECB9-4DCB-A905-6B2FB8F9BAF3}" type="datetimeFigureOut">
              <a:rPr lang="en-US" smtClean="0"/>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27C7B-EC01-46D9-9664-8EB6CE290813}" type="slidenum">
              <a:rPr lang="en-US" smtClean="0"/>
              <a:t>‹#›</a:t>
            </a:fld>
            <a:endParaRPr lang="en-US"/>
          </a:p>
        </p:txBody>
      </p:sp>
    </p:spTree>
    <p:extLst>
      <p:ext uri="{BB962C8B-B14F-4D97-AF65-F5344CB8AC3E}">
        <p14:creationId xmlns:p14="http://schemas.microsoft.com/office/powerpoint/2010/main" val="276826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2465B-ECB9-4DCB-A905-6B2FB8F9BAF3}" type="datetimeFigureOut">
              <a:rPr lang="en-US" smtClean="0"/>
              <a:t>9/4/2015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27C7B-EC01-46D9-9664-8EB6CE290813}" type="slidenum">
              <a:rPr lang="en-US" smtClean="0"/>
              <a:t>‹#›</a:t>
            </a:fld>
            <a:endParaRPr lang="en-US"/>
          </a:p>
        </p:txBody>
      </p:sp>
    </p:spTree>
    <p:extLst>
      <p:ext uri="{BB962C8B-B14F-4D97-AF65-F5344CB8AC3E}">
        <p14:creationId xmlns:p14="http://schemas.microsoft.com/office/powerpoint/2010/main" val="1310444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package" Target="../embeddings/Microsoft_Visio_Drawing1.vsdx"/><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94586"/>
            <a:ext cx="9144000" cy="1752374"/>
          </a:xfrm>
        </p:spPr>
        <p:txBody>
          <a:bodyPr>
            <a:normAutofit/>
          </a:bodyPr>
          <a:lstStyle/>
          <a:p>
            <a:pPr algn="ctr"/>
            <a:r>
              <a:rPr lang="en-US" b="1" smtClean="0">
                <a:solidFill>
                  <a:srgbClr val="FF0000"/>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rPr>
              <a:t>BÁO CÁO MOCK PROJECT</a:t>
            </a:r>
            <a:endParaRPr lang="en-US" b="1">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8240" y="2914367"/>
            <a:ext cx="9357360" cy="1254570"/>
          </a:xfrm>
          <a:solidFill>
            <a:schemeClr val="bg1"/>
          </a:solidFill>
          <a:ln>
            <a:solidFill>
              <a:schemeClr val="bg1"/>
            </a:solidFill>
          </a:ln>
        </p:spPr>
        <p:txBody>
          <a:bodyPr>
            <a:noAutofit/>
          </a:bodyPr>
          <a:lstStyle/>
          <a:p>
            <a:pPr algn="l"/>
            <a:r>
              <a:rPr lang="en-US" sz="2800" b="1" i="1" smtClean="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Lớp</a:t>
            </a:r>
            <a:r>
              <a:rPr lang="en-US" sz="2800" b="1" i="1" dirty="0" smtClean="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2800" b="1" i="1" smtClean="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2800" b="1" i="1">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2800" b="1" i="1" smtClean="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GST_052_04_NET</a:t>
            </a:r>
            <a:endParaRPr lang="en-US" sz="2800" b="1" dirty="0" smtClean="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9333" y="4233332"/>
            <a:ext cx="5672667" cy="2611501"/>
          </a:xfrm>
          <a:prstGeom prst="rect">
            <a:avLst/>
          </a:prstGeom>
        </p:spPr>
      </p:pic>
      <p:sp>
        <p:nvSpPr>
          <p:cNvPr id="5" name="Subtitle 2"/>
          <p:cNvSpPr txBox="1">
            <a:spLocks/>
          </p:cNvSpPr>
          <p:nvPr/>
        </p:nvSpPr>
        <p:spPr>
          <a:xfrm>
            <a:off x="1003689" y="3592354"/>
            <a:ext cx="8758494" cy="2159190"/>
          </a:xfrm>
          <a:prstGeom prst="rect">
            <a:avLst/>
          </a:prstGeom>
          <a:solidFill>
            <a:schemeClr val="bg1"/>
          </a:solidFill>
          <a:ln>
            <a:solidFill>
              <a:schemeClr val="bg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rgbClr val="000099"/>
              </a:buClr>
            </a:pPr>
            <a:r>
              <a:rPr lang="en-US" b="1" i="1" dirty="0" err="1" smtClean="0">
                <a:ln w="12700">
                  <a:solidFill>
                    <a:srgbClr val="0033CC"/>
                  </a:solidFill>
                  <a:prstDash val="solid"/>
                </a:ln>
                <a:latin typeface="Times New Roman" panose="02020603050405020304" pitchFamily="18" charset="0"/>
                <a:cs typeface="Times New Roman" panose="02020603050405020304" pitchFamily="18" charset="0"/>
              </a:rPr>
              <a:t>Sinh</a:t>
            </a:r>
            <a:r>
              <a:rPr lang="en-US" b="1" i="1" dirty="0" smtClean="0">
                <a:ln w="12700">
                  <a:solidFill>
                    <a:srgbClr val="0033CC"/>
                  </a:solidFill>
                  <a:prstDash val="solid"/>
                </a:ln>
                <a:latin typeface="Times New Roman" panose="02020603050405020304" pitchFamily="18" charset="0"/>
                <a:cs typeface="Times New Roman" panose="02020603050405020304" pitchFamily="18" charset="0"/>
              </a:rPr>
              <a:t> </a:t>
            </a:r>
            <a:r>
              <a:rPr lang="en-US" b="1" i="1" dirty="0" err="1" smtClean="0">
                <a:ln w="12700">
                  <a:solidFill>
                    <a:srgbClr val="0033CC"/>
                  </a:solidFill>
                  <a:prstDash val="solid"/>
                </a:ln>
                <a:latin typeface="Times New Roman" panose="02020603050405020304" pitchFamily="18" charset="0"/>
                <a:cs typeface="Times New Roman" panose="02020603050405020304" pitchFamily="18" charset="0"/>
              </a:rPr>
              <a:t>viên</a:t>
            </a:r>
            <a:r>
              <a:rPr lang="en-US" b="1" i="1" dirty="0" smtClean="0">
                <a:ln w="12700">
                  <a:solidFill>
                    <a:srgbClr val="0033CC"/>
                  </a:solidFill>
                  <a:prstDash val="solid"/>
                </a:ln>
                <a:latin typeface="Times New Roman" panose="02020603050405020304" pitchFamily="18" charset="0"/>
                <a:cs typeface="Times New Roman" panose="02020603050405020304" pitchFamily="18" charset="0"/>
              </a:rPr>
              <a:t> </a:t>
            </a:r>
            <a:r>
              <a:rPr lang="en-US" b="1" i="1" dirty="0" err="1" smtClean="0">
                <a:ln w="12700">
                  <a:solidFill>
                    <a:srgbClr val="0033CC"/>
                  </a:solidFill>
                  <a:prstDash val="solid"/>
                </a:ln>
                <a:latin typeface="Times New Roman" panose="02020603050405020304" pitchFamily="18" charset="0"/>
                <a:cs typeface="Times New Roman" panose="02020603050405020304" pitchFamily="18" charset="0"/>
              </a:rPr>
              <a:t>thực</a:t>
            </a:r>
            <a:r>
              <a:rPr lang="en-US" b="1" i="1" dirty="0" smtClean="0">
                <a:ln w="12700">
                  <a:solidFill>
                    <a:srgbClr val="0033CC"/>
                  </a:solidFill>
                  <a:prstDash val="solid"/>
                </a:ln>
                <a:latin typeface="Times New Roman" panose="02020603050405020304" pitchFamily="18" charset="0"/>
                <a:cs typeface="Times New Roman" panose="02020603050405020304" pitchFamily="18" charset="0"/>
              </a:rPr>
              <a:t> </a:t>
            </a:r>
            <a:r>
              <a:rPr lang="en-US" b="1" i="1" dirty="0" err="1" smtClean="0">
                <a:ln w="12700">
                  <a:solidFill>
                    <a:srgbClr val="0033CC"/>
                  </a:solidFill>
                  <a:prstDash val="solid"/>
                </a:ln>
                <a:latin typeface="Times New Roman" panose="02020603050405020304" pitchFamily="18" charset="0"/>
                <a:cs typeface="Times New Roman" panose="02020603050405020304" pitchFamily="18" charset="0"/>
              </a:rPr>
              <a:t>hiện</a:t>
            </a:r>
            <a:r>
              <a:rPr lang="en-US" b="1" i="1" dirty="0" smtClean="0">
                <a:ln w="12700">
                  <a:solidFill>
                    <a:srgbClr val="0033CC"/>
                  </a:solidFill>
                  <a:prstDash val="solid"/>
                </a:ln>
                <a:latin typeface="Times New Roman" panose="02020603050405020304" pitchFamily="18" charset="0"/>
                <a:cs typeface="Times New Roman" panose="02020603050405020304" pitchFamily="18" charset="0"/>
              </a:rPr>
              <a:t>:</a:t>
            </a:r>
          </a:p>
          <a:p>
            <a:pPr algn="l">
              <a:buClr>
                <a:srgbClr val="000099"/>
              </a:buClr>
            </a:pPr>
            <a:r>
              <a:rPr lang="en-US" b="1" i="1" smtClean="0">
                <a:ln w="12700">
                  <a:solidFill>
                    <a:srgbClr val="0033CC"/>
                  </a:solidFill>
                  <a:prstDash val="solid"/>
                </a:ln>
                <a:latin typeface="Times New Roman" panose="02020603050405020304" pitchFamily="18" charset="0"/>
                <a:cs typeface="Times New Roman" panose="02020603050405020304" pitchFamily="18" charset="0"/>
              </a:rPr>
              <a:t>	Đỗ </a:t>
            </a:r>
            <a:r>
              <a:rPr lang="en-US" b="1" i="1" err="1">
                <a:ln w="12700">
                  <a:solidFill>
                    <a:srgbClr val="0033CC"/>
                  </a:solidFill>
                  <a:prstDash val="solid"/>
                </a:ln>
                <a:latin typeface="Times New Roman" panose="02020603050405020304" pitchFamily="18" charset="0"/>
                <a:cs typeface="Times New Roman" panose="02020603050405020304" pitchFamily="18" charset="0"/>
              </a:rPr>
              <a:t>Hoàng</a:t>
            </a:r>
            <a:r>
              <a:rPr lang="en-US" b="1" i="1">
                <a:ln w="12700">
                  <a:solidFill>
                    <a:srgbClr val="0033CC"/>
                  </a:solidFill>
                  <a:prstDash val="solid"/>
                </a:ln>
                <a:latin typeface="Times New Roman" panose="02020603050405020304" pitchFamily="18" charset="0"/>
                <a:cs typeface="Times New Roman" panose="02020603050405020304" pitchFamily="18" charset="0"/>
              </a:rPr>
              <a:t> </a:t>
            </a:r>
            <a:r>
              <a:rPr lang="en-US" b="1" i="1" smtClean="0">
                <a:ln w="12700">
                  <a:solidFill>
                    <a:srgbClr val="0033CC"/>
                  </a:solidFill>
                  <a:prstDash val="solid"/>
                </a:ln>
                <a:latin typeface="Times New Roman" panose="02020603050405020304" pitchFamily="18" charset="0"/>
                <a:cs typeface="Times New Roman" panose="02020603050405020304" pitchFamily="18" charset="0"/>
              </a:rPr>
              <a:t>Phương	-	12520324@gm.uit.edu.vn</a:t>
            </a:r>
          </a:p>
          <a:p>
            <a:pPr algn="l">
              <a:buClr>
                <a:srgbClr val="000099"/>
              </a:buClr>
            </a:pPr>
            <a:r>
              <a:rPr lang="en-US" b="1" i="1" smtClean="0">
                <a:ln w="12700">
                  <a:solidFill>
                    <a:srgbClr val="0033CC"/>
                  </a:solidFill>
                  <a:prstDash val="solid"/>
                </a:ln>
                <a:latin typeface="Times New Roman" panose="02020603050405020304" pitchFamily="18" charset="0"/>
                <a:cs typeface="Times New Roman" panose="02020603050405020304" pitchFamily="18" charset="0"/>
              </a:rPr>
              <a:t>	Nguyễn </a:t>
            </a:r>
            <a:r>
              <a:rPr lang="en-US" b="1" i="1" err="1">
                <a:ln w="12700">
                  <a:solidFill>
                    <a:srgbClr val="0033CC"/>
                  </a:solidFill>
                  <a:prstDash val="solid"/>
                </a:ln>
                <a:latin typeface="Times New Roman" panose="02020603050405020304" pitchFamily="18" charset="0"/>
                <a:cs typeface="Times New Roman" panose="02020603050405020304" pitchFamily="18" charset="0"/>
              </a:rPr>
              <a:t>Trung</a:t>
            </a:r>
            <a:r>
              <a:rPr lang="en-US" b="1" i="1">
                <a:ln w="12700">
                  <a:solidFill>
                    <a:srgbClr val="0033CC"/>
                  </a:solidFill>
                  <a:prstDash val="solid"/>
                </a:ln>
                <a:latin typeface="Times New Roman" panose="02020603050405020304" pitchFamily="18" charset="0"/>
                <a:cs typeface="Times New Roman" panose="02020603050405020304" pitchFamily="18" charset="0"/>
              </a:rPr>
              <a:t> </a:t>
            </a:r>
            <a:r>
              <a:rPr lang="en-US" b="1" i="1" smtClean="0">
                <a:ln w="12700">
                  <a:solidFill>
                    <a:srgbClr val="0033CC"/>
                  </a:solidFill>
                  <a:prstDash val="solid"/>
                </a:ln>
                <a:latin typeface="Times New Roman" panose="02020603050405020304" pitchFamily="18" charset="0"/>
                <a:cs typeface="Times New Roman" panose="02020603050405020304" pitchFamily="18" charset="0"/>
              </a:rPr>
              <a:t>Lâm	-	trunglam12@gmail.com</a:t>
            </a:r>
          </a:p>
          <a:p>
            <a:pPr algn="l">
              <a:buClr>
                <a:srgbClr val="000099"/>
              </a:buClr>
            </a:pPr>
            <a:r>
              <a:rPr lang="en-US" b="1" i="1" smtClean="0">
                <a:ln w="12700">
                  <a:solidFill>
                    <a:srgbClr val="0033CC"/>
                  </a:solidFill>
                  <a:prstDash val="solid"/>
                </a:ln>
                <a:latin typeface="Times New Roman" panose="02020603050405020304" pitchFamily="18" charset="0"/>
                <a:cs typeface="Times New Roman" panose="02020603050405020304" pitchFamily="18" charset="0"/>
              </a:rPr>
              <a:t>	Lê Quang Nhật	-	belshazzar684@gmail</a:t>
            </a:r>
          </a:p>
          <a:p>
            <a:pPr algn="l">
              <a:buClr>
                <a:srgbClr val="000099"/>
              </a:buClr>
            </a:pPr>
            <a:r>
              <a:rPr lang="en-US" b="1" i="1" smtClean="0">
                <a:ln w="12700">
                  <a:solidFill>
                    <a:srgbClr val="0033CC"/>
                  </a:solidFill>
                  <a:prstDash val="solid"/>
                </a:ln>
                <a:latin typeface="Times New Roman" panose="02020603050405020304" pitchFamily="18" charset="0"/>
                <a:cs typeface="Times New Roman" panose="02020603050405020304" pitchFamily="18" charset="0"/>
              </a:rPr>
              <a:t>	Nguyễn Hải Đăng	-	nguyenhaidang.uit@gmail.com</a:t>
            </a:r>
          </a:p>
          <a:p>
            <a:pPr algn="l"/>
            <a:endParaRPr lang="en-US" b="1" dirty="0" smtClean="0">
              <a:ln w="12700">
                <a:solidFill>
                  <a:srgbClr val="0033CC"/>
                </a:solidFill>
                <a:prstDash val="solid"/>
              </a:ln>
              <a:solidFill>
                <a:srgbClr val="0000FF"/>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7681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mtClean="0">
                <a:solidFill>
                  <a:srgbClr val="FF0000"/>
                </a:solidFill>
                <a:latin typeface="Times New Roman" panose="02020603050405020304" pitchFamily="18" charset="0"/>
                <a:cs typeface="Times New Roman" panose="02020603050405020304" pitchFamily="18" charset="0"/>
              </a:rPr>
              <a:t>TEST CASE</a:t>
            </a:r>
            <a:endParaRPr lang="en-US" sz="3600" b="1">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10"/>
          <p:cNvGraphicFramePr>
            <a:graphicFrameLocks noGrp="1"/>
          </p:cNvGraphicFramePr>
          <p:nvPr>
            <p:ph idx="1"/>
            <p:extLst>
              <p:ext uri="{D42A27DB-BD31-4B8C-83A1-F6EECF244321}">
                <p14:modId xmlns:p14="http://schemas.microsoft.com/office/powerpoint/2010/main" val="41345702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155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1232"/>
          <a:stretch/>
        </p:blipFill>
        <p:spPr>
          <a:xfrm>
            <a:off x="203200" y="1004279"/>
            <a:ext cx="11785600" cy="5636842"/>
          </a:xfrm>
          <a:prstGeom prst="rect">
            <a:avLst/>
          </a:prstGeom>
        </p:spPr>
      </p:pic>
      <p:sp>
        <p:nvSpPr>
          <p:cNvPr id="3" name="Title 2"/>
          <p:cNvSpPr>
            <a:spLocks noGrp="1"/>
          </p:cNvSpPr>
          <p:nvPr>
            <p:ph type="title"/>
          </p:nvPr>
        </p:nvSpPr>
        <p:spPr>
          <a:xfrm>
            <a:off x="838200" y="365126"/>
            <a:ext cx="10515600" cy="510638"/>
          </a:xfrm>
        </p:spPr>
        <p:txBody>
          <a:bodyPr>
            <a:noAutofit/>
          </a:bodyPr>
          <a:lstStyle/>
          <a:p>
            <a:r>
              <a:rPr lang="en-US" sz="3600" b="1" smtClean="0">
                <a:solidFill>
                  <a:srgbClr val="FF0000"/>
                </a:solidFill>
                <a:latin typeface="Times New Roman" panose="02020603050405020304" pitchFamily="18" charset="0"/>
                <a:cs typeface="Times New Roman" panose="02020603050405020304" pitchFamily="18" charset="0"/>
              </a:rPr>
              <a:t>Home page</a:t>
            </a:r>
            <a:endParaRPr lang="en-US" sz="3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5737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t="10863" b="9574"/>
          <a:stretch/>
        </p:blipFill>
        <p:spPr>
          <a:xfrm>
            <a:off x="-7979" y="1027906"/>
            <a:ext cx="12199979" cy="5457372"/>
          </a:xfrm>
          <a:prstGeom prst="rect">
            <a:avLst/>
          </a:prstGeom>
        </p:spPr>
      </p:pic>
      <p:sp>
        <p:nvSpPr>
          <p:cNvPr id="6" name="Title 2"/>
          <p:cNvSpPr>
            <a:spLocks noGrp="1"/>
          </p:cNvSpPr>
          <p:nvPr>
            <p:ph type="title"/>
          </p:nvPr>
        </p:nvSpPr>
        <p:spPr>
          <a:xfrm>
            <a:off x="838200" y="365126"/>
            <a:ext cx="10515600" cy="510638"/>
          </a:xfrm>
        </p:spPr>
        <p:txBody>
          <a:bodyPr>
            <a:noAutofit/>
          </a:bodyPr>
          <a:lstStyle/>
          <a:p>
            <a:r>
              <a:rPr lang="en-US" sz="3600" b="1" smtClean="0">
                <a:solidFill>
                  <a:srgbClr val="FF0000"/>
                </a:solidFill>
                <a:latin typeface="Times New Roman" panose="02020603050405020304" pitchFamily="18" charset="0"/>
                <a:cs typeface="Times New Roman" panose="02020603050405020304" pitchFamily="18" charset="0"/>
              </a:rPr>
              <a:t>Add new Agreement</a:t>
            </a:r>
            <a:endParaRPr lang="en-US" sz="3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833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0068" b="5010"/>
          <a:stretch/>
        </p:blipFill>
        <p:spPr>
          <a:xfrm>
            <a:off x="225848" y="1117598"/>
            <a:ext cx="11795156" cy="5631543"/>
          </a:xfrm>
          <a:prstGeom prst="rect">
            <a:avLst/>
          </a:prstGeom>
        </p:spPr>
      </p:pic>
      <p:sp>
        <p:nvSpPr>
          <p:cNvPr id="5" name="Title 2"/>
          <p:cNvSpPr>
            <a:spLocks noGrp="1"/>
          </p:cNvSpPr>
          <p:nvPr>
            <p:ph type="title"/>
          </p:nvPr>
        </p:nvSpPr>
        <p:spPr>
          <a:xfrm>
            <a:off x="838200" y="365126"/>
            <a:ext cx="10515600" cy="510638"/>
          </a:xfrm>
        </p:spPr>
        <p:txBody>
          <a:bodyPr>
            <a:noAutofit/>
          </a:bodyPr>
          <a:lstStyle/>
          <a:p>
            <a:r>
              <a:rPr lang="en-US" sz="3600" b="1" smtClean="0">
                <a:solidFill>
                  <a:srgbClr val="FF0000"/>
                </a:solidFill>
                <a:latin typeface="Times New Roman" panose="02020603050405020304" pitchFamily="18" charset="0"/>
                <a:cs typeface="Times New Roman" panose="02020603050405020304" pitchFamily="18" charset="0"/>
              </a:rPr>
              <a:t>Search Agreement</a:t>
            </a:r>
            <a:endParaRPr lang="en-US" sz="3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31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0665" b="5010"/>
          <a:stretch/>
        </p:blipFill>
        <p:spPr>
          <a:xfrm>
            <a:off x="145140" y="1211942"/>
            <a:ext cx="11909030" cy="5646058"/>
          </a:xfrm>
          <a:prstGeom prst="rect">
            <a:avLst/>
          </a:prstGeom>
        </p:spPr>
      </p:pic>
      <p:sp>
        <p:nvSpPr>
          <p:cNvPr id="5" name="Title 2"/>
          <p:cNvSpPr>
            <a:spLocks noGrp="1"/>
          </p:cNvSpPr>
          <p:nvPr>
            <p:ph type="title"/>
          </p:nvPr>
        </p:nvSpPr>
        <p:spPr>
          <a:xfrm>
            <a:off x="838200" y="365126"/>
            <a:ext cx="10515600" cy="510638"/>
          </a:xfrm>
        </p:spPr>
        <p:txBody>
          <a:bodyPr>
            <a:noAutofit/>
          </a:bodyPr>
          <a:lstStyle/>
          <a:p>
            <a:r>
              <a:rPr lang="en-US" sz="3600" b="1" smtClean="0">
                <a:solidFill>
                  <a:srgbClr val="FF0000"/>
                </a:solidFill>
                <a:latin typeface="Times New Roman" panose="02020603050405020304" pitchFamily="18" charset="0"/>
                <a:cs typeface="Times New Roman" panose="02020603050405020304" pitchFamily="18" charset="0"/>
              </a:rPr>
              <a:t>View Agreement</a:t>
            </a:r>
            <a:endParaRPr lang="en-US" sz="3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23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1063" b="5406"/>
          <a:stretch/>
        </p:blipFill>
        <p:spPr>
          <a:xfrm>
            <a:off x="182381" y="1132113"/>
            <a:ext cx="11867652" cy="5573487"/>
          </a:xfrm>
          <a:prstGeom prst="rect">
            <a:avLst/>
          </a:prstGeom>
        </p:spPr>
      </p:pic>
      <p:sp>
        <p:nvSpPr>
          <p:cNvPr id="5" name="Title 2"/>
          <p:cNvSpPr>
            <a:spLocks noGrp="1"/>
          </p:cNvSpPr>
          <p:nvPr>
            <p:ph type="title"/>
          </p:nvPr>
        </p:nvSpPr>
        <p:spPr>
          <a:xfrm>
            <a:off x="838200" y="365126"/>
            <a:ext cx="10515600" cy="510638"/>
          </a:xfrm>
        </p:spPr>
        <p:txBody>
          <a:bodyPr>
            <a:noAutofit/>
          </a:bodyPr>
          <a:lstStyle/>
          <a:p>
            <a:r>
              <a:rPr lang="en-US" sz="3600" b="1" smtClean="0">
                <a:solidFill>
                  <a:srgbClr val="FF0000"/>
                </a:solidFill>
                <a:latin typeface="Times New Roman" panose="02020603050405020304" pitchFamily="18" charset="0"/>
                <a:cs typeface="Times New Roman" panose="02020603050405020304" pitchFamily="18" charset="0"/>
              </a:rPr>
              <a:t>Extend Agreement</a:t>
            </a:r>
            <a:endParaRPr lang="en-US" sz="3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527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0818" b="569"/>
          <a:stretch/>
        </p:blipFill>
        <p:spPr>
          <a:xfrm>
            <a:off x="92847" y="1081313"/>
            <a:ext cx="12099153" cy="5776687"/>
          </a:xfrm>
          <a:prstGeom prst="rect">
            <a:avLst/>
          </a:prstGeom>
        </p:spPr>
      </p:pic>
      <p:sp>
        <p:nvSpPr>
          <p:cNvPr id="5" name="Title 2"/>
          <p:cNvSpPr>
            <a:spLocks noGrp="1"/>
          </p:cNvSpPr>
          <p:nvPr>
            <p:ph type="title"/>
          </p:nvPr>
        </p:nvSpPr>
        <p:spPr>
          <a:xfrm>
            <a:off x="838200" y="365126"/>
            <a:ext cx="10515600" cy="510638"/>
          </a:xfrm>
        </p:spPr>
        <p:txBody>
          <a:bodyPr>
            <a:noAutofit/>
          </a:bodyPr>
          <a:lstStyle/>
          <a:p>
            <a:r>
              <a:rPr lang="en-US" sz="3600" b="1" smtClean="0">
                <a:solidFill>
                  <a:srgbClr val="FF0000"/>
                </a:solidFill>
                <a:latin typeface="Times New Roman" panose="02020603050405020304" pitchFamily="18" charset="0"/>
                <a:cs typeface="Times New Roman" panose="02020603050405020304" pitchFamily="18" charset="0"/>
              </a:rPr>
              <a:t>Edit Agreement</a:t>
            </a:r>
            <a:endParaRPr lang="en-US" sz="3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190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8006" b="5208"/>
          <a:stretch/>
        </p:blipFill>
        <p:spPr>
          <a:xfrm>
            <a:off x="203202" y="1707957"/>
            <a:ext cx="11817803" cy="5101851"/>
          </a:xfrm>
          <a:prstGeom prst="rect">
            <a:avLst/>
          </a:prstGeom>
        </p:spPr>
      </p:pic>
      <p:sp>
        <p:nvSpPr>
          <p:cNvPr id="5" name="Title 2"/>
          <p:cNvSpPr>
            <a:spLocks noGrp="1"/>
          </p:cNvSpPr>
          <p:nvPr>
            <p:ph type="title"/>
          </p:nvPr>
        </p:nvSpPr>
        <p:spPr>
          <a:xfrm>
            <a:off x="838200" y="365126"/>
            <a:ext cx="10515600" cy="510638"/>
          </a:xfrm>
        </p:spPr>
        <p:txBody>
          <a:bodyPr>
            <a:noAutofit/>
          </a:bodyPr>
          <a:lstStyle/>
          <a:p>
            <a:r>
              <a:rPr lang="en-US" sz="3600" b="1" smtClean="0">
                <a:solidFill>
                  <a:srgbClr val="FF0000"/>
                </a:solidFill>
                <a:latin typeface="Times New Roman" panose="02020603050405020304" pitchFamily="18" charset="0"/>
                <a:cs typeface="Times New Roman" panose="02020603050405020304" pitchFamily="18" charset="0"/>
              </a:rPr>
              <a:t>Reject Agreement</a:t>
            </a:r>
            <a:endParaRPr lang="en-US" sz="3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06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1062" b="4812"/>
          <a:stretch/>
        </p:blipFill>
        <p:spPr>
          <a:xfrm>
            <a:off x="159782" y="1117600"/>
            <a:ext cx="11875740" cy="5617029"/>
          </a:xfrm>
          <a:prstGeom prst="rect">
            <a:avLst/>
          </a:prstGeom>
        </p:spPr>
      </p:pic>
      <p:sp>
        <p:nvSpPr>
          <p:cNvPr id="5" name="Title 2"/>
          <p:cNvSpPr>
            <a:spLocks noGrp="1"/>
          </p:cNvSpPr>
          <p:nvPr>
            <p:ph type="title"/>
          </p:nvPr>
        </p:nvSpPr>
        <p:spPr>
          <a:xfrm>
            <a:off x="838200" y="365126"/>
            <a:ext cx="10515600" cy="510638"/>
          </a:xfrm>
        </p:spPr>
        <p:txBody>
          <a:bodyPr>
            <a:noAutofit/>
          </a:bodyPr>
          <a:lstStyle/>
          <a:p>
            <a:r>
              <a:rPr lang="en-US" sz="3600" b="1" smtClean="0">
                <a:solidFill>
                  <a:srgbClr val="FF0000"/>
                </a:solidFill>
                <a:latin typeface="Times New Roman" panose="02020603050405020304" pitchFamily="18" charset="0"/>
                <a:cs typeface="Times New Roman" panose="02020603050405020304" pitchFamily="18" charset="0"/>
              </a:rPr>
              <a:t>Home page</a:t>
            </a:r>
            <a:endParaRPr lang="en-US" sz="3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841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1439" b="1398"/>
          <a:stretch/>
        </p:blipFill>
        <p:spPr>
          <a:xfrm>
            <a:off x="101601" y="1239760"/>
            <a:ext cx="11962946" cy="5618240"/>
          </a:xfrm>
          <a:prstGeom prst="rect">
            <a:avLst/>
          </a:prstGeom>
        </p:spPr>
      </p:pic>
      <p:sp>
        <p:nvSpPr>
          <p:cNvPr id="5" name="Title 2"/>
          <p:cNvSpPr>
            <a:spLocks noGrp="1"/>
          </p:cNvSpPr>
          <p:nvPr>
            <p:ph type="title"/>
          </p:nvPr>
        </p:nvSpPr>
        <p:spPr>
          <a:xfrm>
            <a:off x="838200" y="365126"/>
            <a:ext cx="10515600" cy="510638"/>
          </a:xfrm>
        </p:spPr>
        <p:txBody>
          <a:bodyPr>
            <a:noAutofit/>
          </a:bodyPr>
          <a:lstStyle/>
          <a:p>
            <a:r>
              <a:rPr lang="en-US" sz="3600" b="1" smtClean="0">
                <a:solidFill>
                  <a:srgbClr val="FF0000"/>
                </a:solidFill>
                <a:latin typeface="Times New Roman" panose="02020603050405020304" pitchFamily="18" charset="0"/>
                <a:cs typeface="Times New Roman" panose="02020603050405020304" pitchFamily="18" charset="0"/>
              </a:rPr>
              <a:t>Maintain funding methods</a:t>
            </a:r>
            <a:endParaRPr lang="en-US" sz="3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89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7648" y="972238"/>
            <a:ext cx="9144000" cy="1184109"/>
          </a:xfrm>
        </p:spPr>
        <p:txBody>
          <a:bodyPr>
            <a:normAutofit/>
          </a:bodyPr>
          <a:lstStyle/>
          <a:p>
            <a:r>
              <a:rPr lang="en-US" b="1" smtClean="0">
                <a:solidFill>
                  <a:srgbClr val="0033CC"/>
                </a:solidFill>
                <a:latin typeface="Times New Roman" panose="02020603050405020304" pitchFamily="18" charset="0"/>
                <a:cs typeface="Times New Roman" panose="02020603050405020304" pitchFamily="18" charset="0"/>
              </a:rPr>
              <a:t>CSS</a:t>
            </a:r>
            <a:endParaRPr lang="en-US" b="1">
              <a:solidFill>
                <a:srgbClr val="0033CC"/>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617" y="3533799"/>
            <a:ext cx="8447964" cy="2413704"/>
          </a:xfrm>
          <a:prstGeom prst="rect">
            <a:avLst/>
          </a:prstGeom>
        </p:spPr>
      </p:pic>
    </p:spTree>
    <p:extLst>
      <p:ext uri="{BB962C8B-B14F-4D97-AF65-F5344CB8AC3E}">
        <p14:creationId xmlns:p14="http://schemas.microsoft.com/office/powerpoint/2010/main" val="24864882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0818" b="1190"/>
          <a:stretch/>
        </p:blipFill>
        <p:spPr>
          <a:xfrm>
            <a:off x="68673" y="994229"/>
            <a:ext cx="12123327" cy="5747657"/>
          </a:xfrm>
          <a:prstGeom prst="rect">
            <a:avLst/>
          </a:prstGeom>
        </p:spPr>
      </p:pic>
      <p:sp>
        <p:nvSpPr>
          <p:cNvPr id="5" name="Title 2"/>
          <p:cNvSpPr>
            <a:spLocks noGrp="1"/>
          </p:cNvSpPr>
          <p:nvPr>
            <p:ph type="title"/>
          </p:nvPr>
        </p:nvSpPr>
        <p:spPr>
          <a:xfrm>
            <a:off x="838200" y="365126"/>
            <a:ext cx="10515600" cy="510638"/>
          </a:xfrm>
        </p:spPr>
        <p:txBody>
          <a:bodyPr>
            <a:noAutofit/>
          </a:bodyPr>
          <a:lstStyle/>
          <a:p>
            <a:r>
              <a:rPr lang="en-US" sz="3600" b="1" smtClean="0">
                <a:solidFill>
                  <a:srgbClr val="FF0000"/>
                </a:solidFill>
                <a:latin typeface="Times New Roman" panose="02020603050405020304" pitchFamily="18" charset="0"/>
                <a:cs typeface="Times New Roman" panose="02020603050405020304" pitchFamily="18" charset="0"/>
              </a:rPr>
              <a:t>Add funding method</a:t>
            </a:r>
            <a:endParaRPr lang="en-US" sz="3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421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t="11232"/>
          <a:stretch/>
        </p:blipFill>
        <p:spPr>
          <a:xfrm>
            <a:off x="8492" y="899882"/>
            <a:ext cx="12157650" cy="5814786"/>
          </a:xfrm>
          <a:prstGeom prst="rect">
            <a:avLst/>
          </a:prstGeom>
        </p:spPr>
      </p:pic>
      <p:sp>
        <p:nvSpPr>
          <p:cNvPr id="6" name="Title 2"/>
          <p:cNvSpPr>
            <a:spLocks noGrp="1"/>
          </p:cNvSpPr>
          <p:nvPr>
            <p:ph type="title"/>
          </p:nvPr>
        </p:nvSpPr>
        <p:spPr>
          <a:xfrm>
            <a:off x="838200" y="365126"/>
            <a:ext cx="10515600" cy="510638"/>
          </a:xfrm>
        </p:spPr>
        <p:txBody>
          <a:bodyPr>
            <a:noAutofit/>
          </a:bodyPr>
          <a:lstStyle/>
          <a:p>
            <a:r>
              <a:rPr lang="en-US" sz="3600" b="1" smtClean="0">
                <a:solidFill>
                  <a:srgbClr val="FF0000"/>
                </a:solidFill>
                <a:latin typeface="Times New Roman" panose="02020603050405020304" pitchFamily="18" charset="0"/>
                <a:cs typeface="Times New Roman" panose="02020603050405020304" pitchFamily="18" charset="0"/>
              </a:rPr>
              <a:t>Recent activity</a:t>
            </a:r>
            <a:endParaRPr lang="en-US" sz="36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22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2126"/>
            <a:ext cx="10515600" cy="4604837"/>
          </a:xfrm>
        </p:spPr>
        <p:txBody>
          <a:bodyPr>
            <a:normAutofit/>
          </a:bodyPr>
          <a:lstStyle/>
          <a:p>
            <a:pPr marL="0" indent="0" algn="ctr">
              <a:buNone/>
            </a:pPr>
            <a:r>
              <a:rPr lang="en-US" sz="7200" b="1" dirty="0" smtClean="0">
                <a:solidFill>
                  <a:srgbClr val="0033CC"/>
                </a:solidFill>
                <a:latin typeface="Times New Roman" panose="02020603050405020304" pitchFamily="18" charset="0"/>
                <a:cs typeface="Times New Roman" panose="02020603050405020304" pitchFamily="18" charset="0"/>
              </a:rPr>
              <a:t>Demo</a:t>
            </a:r>
            <a:endParaRPr lang="en-US" sz="7200" dirty="0"/>
          </a:p>
        </p:txBody>
      </p:sp>
    </p:spTree>
    <p:extLst>
      <p:ext uri="{BB962C8B-B14F-4D97-AF65-F5344CB8AC3E}">
        <p14:creationId xmlns:p14="http://schemas.microsoft.com/office/powerpoint/2010/main" val="24637892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7200" b="1" dirty="0" smtClean="0">
                <a:solidFill>
                  <a:srgbClr val="0033CC"/>
                </a:solidFill>
              </a:rPr>
              <a:t>Q&amp;A</a:t>
            </a:r>
            <a:endParaRPr lang="en-US" sz="7200" b="1" dirty="0">
              <a:solidFill>
                <a:srgbClr val="0033CC"/>
              </a:solidFill>
            </a:endParaRPr>
          </a:p>
        </p:txBody>
      </p:sp>
    </p:spTree>
    <p:extLst>
      <p:ext uri="{BB962C8B-B14F-4D97-AF65-F5344CB8AC3E}">
        <p14:creationId xmlns:p14="http://schemas.microsoft.com/office/powerpoint/2010/main" val="17105035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7537"/>
            <a:ext cx="10515600" cy="4829426"/>
          </a:xfrm>
        </p:spPr>
        <p:txBody>
          <a:bodyPr>
            <a:normAutofit/>
          </a:bodyPr>
          <a:lstStyle/>
          <a:p>
            <a:pPr marL="0" indent="0" algn="ctr">
              <a:buNone/>
            </a:pPr>
            <a:r>
              <a:rPr lang="en-US" sz="6000" b="1" dirty="0" err="1" smtClean="0">
                <a:solidFill>
                  <a:srgbClr val="FF0000"/>
                </a:solidFill>
              </a:rPr>
              <a:t>Cảm</a:t>
            </a:r>
            <a:r>
              <a:rPr lang="en-US" sz="6000" b="1" dirty="0" smtClean="0">
                <a:solidFill>
                  <a:srgbClr val="FF0000"/>
                </a:solidFill>
              </a:rPr>
              <a:t> </a:t>
            </a:r>
            <a:r>
              <a:rPr lang="en-US" sz="6000" b="1" err="1" smtClean="0">
                <a:solidFill>
                  <a:srgbClr val="FF0000"/>
                </a:solidFill>
              </a:rPr>
              <a:t>ơn</a:t>
            </a:r>
            <a:r>
              <a:rPr lang="en-US" sz="6000" b="1" smtClean="0">
                <a:solidFill>
                  <a:srgbClr val="FF0000"/>
                </a:solidFill>
              </a:rPr>
              <a:t> mọi người </a:t>
            </a:r>
            <a:r>
              <a:rPr lang="en-US" sz="6000" b="1" dirty="0" err="1" smtClean="0">
                <a:solidFill>
                  <a:srgbClr val="FF0000"/>
                </a:solidFill>
              </a:rPr>
              <a:t>đã</a:t>
            </a:r>
            <a:r>
              <a:rPr lang="en-US" sz="6000" b="1" dirty="0" smtClean="0">
                <a:solidFill>
                  <a:srgbClr val="FF0000"/>
                </a:solidFill>
              </a:rPr>
              <a:t> </a:t>
            </a:r>
            <a:r>
              <a:rPr lang="en-US" sz="6000" b="1" dirty="0" err="1" smtClean="0">
                <a:solidFill>
                  <a:srgbClr val="FF0000"/>
                </a:solidFill>
              </a:rPr>
              <a:t>lắng</a:t>
            </a:r>
            <a:r>
              <a:rPr lang="en-US" sz="6000" b="1" dirty="0" smtClean="0">
                <a:solidFill>
                  <a:srgbClr val="FF0000"/>
                </a:solidFill>
              </a:rPr>
              <a:t> </a:t>
            </a:r>
            <a:r>
              <a:rPr lang="en-US" sz="6000" b="1" dirty="0" err="1" smtClean="0">
                <a:solidFill>
                  <a:srgbClr val="FF0000"/>
                </a:solidFill>
              </a:rPr>
              <a:t>nghe</a:t>
            </a:r>
            <a:r>
              <a:rPr lang="en-US" sz="6000" b="1" dirty="0" smtClean="0">
                <a:solidFill>
                  <a:srgbClr val="FF0000"/>
                </a:solidFill>
              </a:rPr>
              <a:t>.</a:t>
            </a:r>
            <a:endParaRPr lang="en-US" sz="6000" b="1" dirty="0">
              <a:solidFill>
                <a:srgbClr val="FF0000"/>
              </a:solidFill>
            </a:endParaRPr>
          </a:p>
        </p:txBody>
      </p:sp>
    </p:spTree>
    <p:extLst>
      <p:ext uri="{BB962C8B-B14F-4D97-AF65-F5344CB8AC3E}">
        <p14:creationId xmlns:p14="http://schemas.microsoft.com/office/powerpoint/2010/main" val="42307151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CÔNG NGHỆ/KỸ THUẬT SỬ DỤNG</a:t>
            </a:r>
            <a:endParaRPr lang="en-US" dirty="0"/>
          </a:p>
        </p:txBody>
      </p:sp>
      <p:sp>
        <p:nvSpPr>
          <p:cNvPr id="3" name="Content Placeholder 2"/>
          <p:cNvSpPr>
            <a:spLocks noGrp="1"/>
          </p:cNvSpPr>
          <p:nvPr>
            <p:ph idx="1"/>
          </p:nvPr>
        </p:nvSpPr>
        <p:spPr/>
        <p:txBody>
          <a:bodyPr/>
          <a:lstStyle/>
          <a:p>
            <a:r>
              <a:rPr lang="en-US" smtClean="0"/>
              <a:t>1. MVC 4</a:t>
            </a:r>
          </a:p>
          <a:p>
            <a:r>
              <a:rPr lang="en-US"/>
              <a:t>2. </a:t>
            </a:r>
            <a:r>
              <a:rPr lang="en-US" smtClean="0"/>
              <a:t>BOOTSTRAP</a:t>
            </a:r>
          </a:p>
          <a:p>
            <a:r>
              <a:rPr lang="en-US" smtClean="0"/>
              <a:t>3. AJAX</a:t>
            </a:r>
          </a:p>
          <a:p>
            <a:r>
              <a:rPr lang="en-US" smtClean="0"/>
              <a:t>4. JQUERY</a:t>
            </a:r>
          </a:p>
          <a:p>
            <a:r>
              <a:rPr lang="en-US"/>
              <a:t>5. </a:t>
            </a:r>
            <a:r>
              <a:rPr lang="en-US" smtClean="0"/>
              <a:t>SMART WIZARD</a:t>
            </a:r>
          </a:p>
          <a:p>
            <a:r>
              <a:rPr lang="en-US"/>
              <a:t>6. </a:t>
            </a:r>
            <a:r>
              <a:rPr lang="en-US" smtClean="0"/>
              <a:t>RESHARPER</a:t>
            </a:r>
          </a:p>
          <a:p>
            <a:r>
              <a:rPr lang="en-US"/>
              <a:t>7. </a:t>
            </a:r>
            <a:r>
              <a:rPr lang="en-US" smtClean="0"/>
              <a:t>ENTITY FRAMEWORK</a:t>
            </a:r>
            <a:endParaRPr lang="en-US"/>
          </a:p>
        </p:txBody>
      </p:sp>
    </p:spTree>
    <p:extLst>
      <p:ext uri="{BB962C8B-B14F-4D97-AF65-F5344CB8AC3E}">
        <p14:creationId xmlns:p14="http://schemas.microsoft.com/office/powerpoint/2010/main" val="287869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smtClean="0">
                <a:solidFill>
                  <a:srgbClr val="0033CC"/>
                </a:solidFill>
                <a:latin typeface="Times New Roman" panose="02020603050405020304" pitchFamily="18" charset="0"/>
                <a:cs typeface="Times New Roman" panose="02020603050405020304" pitchFamily="18" charset="0"/>
              </a:rPr>
              <a:t>GIỚI THIỆU KHÁI QUÁT</a:t>
            </a:r>
            <a:endParaRPr lang="en-US" sz="4800" b="1" dirty="0">
              <a:solidFill>
                <a:srgbClr val="0033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213810"/>
            <a:ext cx="10515600" cy="4091489"/>
          </a:xfrm>
        </p:spPr>
        <p:txBody>
          <a:bodyPr/>
          <a:lstStyle/>
          <a:p>
            <a:pPr marL="0" indent="0">
              <a:buNone/>
            </a:pPr>
            <a:r>
              <a:rPr lang="en-US" dirty="0" err="1" smtClean="0">
                <a:latin typeface="Times New Roman" panose="02020603050405020304" pitchFamily="18" charset="0"/>
                <a:cs typeface="Times New Roman" panose="02020603050405020304" pitchFamily="18" charset="0"/>
              </a:rPr>
              <a:t>Coporation</a:t>
            </a:r>
            <a:r>
              <a:rPr lang="en-US" dirty="0" smtClean="0">
                <a:latin typeface="Times New Roman" panose="02020603050405020304" pitchFamily="18" charset="0"/>
                <a:cs typeface="Times New Roman" panose="02020603050405020304" pitchFamily="18" charset="0"/>
              </a:rPr>
              <a:t> Sales System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a:t>
            </a:r>
          </a:p>
          <a:p>
            <a:pPr marL="0" indent="0">
              <a:buNone/>
            </a:pP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a:t>
            </a:r>
          </a:p>
          <a:p>
            <a:pPr marL="0" indent="0">
              <a:buNone/>
            </a:pPr>
            <a:r>
              <a:rPr lang="en-US" dirty="0" err="1" smtClean="0">
                <a:latin typeface="Times New Roman" panose="02020603050405020304" pitchFamily="18" charset="0"/>
                <a:cs typeface="Times New Roman" panose="02020603050405020304" pitchFamily="18" charset="0"/>
              </a:rPr>
              <a:t>Ngoài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recent activities, status.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7940" y="76816"/>
            <a:ext cx="1992323" cy="2287187"/>
          </a:xfrm>
          <a:prstGeom prst="rect">
            <a:avLst/>
          </a:prstGeom>
        </p:spPr>
      </p:pic>
    </p:spTree>
    <p:extLst>
      <p:ext uri="{BB962C8B-B14F-4D97-AF65-F5344CB8AC3E}">
        <p14:creationId xmlns:p14="http://schemas.microsoft.com/office/powerpoint/2010/main" val="18367064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757717654"/>
              </p:ext>
            </p:extLst>
          </p:nvPr>
        </p:nvGraphicFramePr>
        <p:xfrm>
          <a:off x="658812" y="1479673"/>
          <a:ext cx="10694988" cy="5125720"/>
        </p:xfrm>
        <a:graphic>
          <a:graphicData uri="http://schemas.openxmlformats.org/drawingml/2006/table">
            <a:tbl>
              <a:tblPr firstRow="1" bandRow="1">
                <a:tableStyleId>{5C22544A-7EE6-4342-B048-85BDC9FD1C3A}</a:tableStyleId>
              </a:tblPr>
              <a:tblGrid>
                <a:gridCol w="747958"/>
                <a:gridCol w="2919045"/>
                <a:gridCol w="2485293"/>
                <a:gridCol w="4542692"/>
              </a:tblGrid>
              <a:tr h="370840">
                <a:tc>
                  <a:txBody>
                    <a:bodyPr/>
                    <a:lstStyle/>
                    <a:p>
                      <a:r>
                        <a:rPr lang="en-US" smtClean="0"/>
                        <a:t>STT</a:t>
                      </a:r>
                      <a:endParaRPr lang="en-US"/>
                    </a:p>
                  </a:txBody>
                  <a:tcPr/>
                </a:tc>
                <a:tc>
                  <a:txBody>
                    <a:bodyPr/>
                    <a:lstStyle/>
                    <a:p>
                      <a:r>
                        <a:rPr lang="en-US" smtClean="0"/>
                        <a:t>TÊN</a:t>
                      </a:r>
                      <a:endParaRPr lang="en-US"/>
                    </a:p>
                  </a:txBody>
                  <a:tcPr/>
                </a:tc>
                <a:tc>
                  <a:txBody>
                    <a:bodyPr/>
                    <a:lstStyle/>
                    <a:p>
                      <a:r>
                        <a:rPr lang="en-US" smtClean="0"/>
                        <a:t>USE CASE</a:t>
                      </a:r>
                      <a:endParaRPr lang="en-US"/>
                    </a:p>
                  </a:txBody>
                  <a:tcPr/>
                </a:tc>
                <a:tc>
                  <a:txBody>
                    <a:bodyPr/>
                    <a:lstStyle/>
                    <a:p>
                      <a:r>
                        <a:rPr lang="en-US" smtClean="0"/>
                        <a:t>MÔ</a:t>
                      </a:r>
                      <a:r>
                        <a:rPr lang="en-US" baseline="0" smtClean="0"/>
                        <a:t> TẢ</a:t>
                      </a:r>
                      <a:endParaRPr lang="en-US"/>
                    </a:p>
                  </a:txBody>
                  <a:tcPr/>
                </a:tc>
              </a:tr>
              <a:tr h="123613">
                <a:tc rowSpan="3">
                  <a:txBody>
                    <a:bodyPr/>
                    <a:lstStyle/>
                    <a:p>
                      <a:r>
                        <a:rPr lang="en-US" smtClean="0"/>
                        <a:t>1</a:t>
                      </a:r>
                    </a:p>
                  </a:txBody>
                  <a:tcPr/>
                </a:tc>
                <a:tc rowSpan="3">
                  <a:txBody>
                    <a:bodyPr/>
                    <a:lstStyle/>
                    <a:p>
                      <a:r>
                        <a:rPr lang="en-US" smtClean="0"/>
                        <a:t>Đỗ</a:t>
                      </a:r>
                      <a:r>
                        <a:rPr lang="en-US" baseline="0" smtClean="0"/>
                        <a:t> Hoàng Phương</a:t>
                      </a:r>
                      <a:endParaRPr lang="en-US"/>
                    </a:p>
                  </a:txBody>
                  <a:tcPr/>
                </a:tc>
                <a:tc>
                  <a:txBody>
                    <a:bodyPr/>
                    <a:lstStyle/>
                    <a:p>
                      <a:r>
                        <a:rPr lang="en-US" smtClean="0"/>
                        <a:t>UC_05</a:t>
                      </a:r>
                      <a:endParaRPr lang="en-US"/>
                    </a:p>
                  </a:txBody>
                  <a:tcPr/>
                </a:tc>
                <a:tc>
                  <a:txBody>
                    <a:bodyPr/>
                    <a:lstStyle/>
                    <a:p>
                      <a:r>
                        <a:rPr lang="en-US" smtClean="0"/>
                        <a:t>Extend an Agreement</a:t>
                      </a:r>
                      <a:endParaRPr lang="en-US"/>
                    </a:p>
                  </a:txBody>
                  <a:tcPr/>
                </a:tc>
              </a:tr>
              <a:tr h="242147">
                <a:tc vMerge="1">
                  <a:txBody>
                    <a:bodyPr/>
                    <a:lstStyle/>
                    <a:p>
                      <a:endParaRPr lang="en-US"/>
                    </a:p>
                  </a:txBody>
                  <a:tcPr/>
                </a:tc>
                <a:tc vMerge="1">
                  <a:txBody>
                    <a:bodyPr/>
                    <a:lstStyle/>
                    <a:p>
                      <a:endParaRPr lang="en-US"/>
                    </a:p>
                  </a:txBody>
                  <a:tcPr/>
                </a:tc>
                <a:tc>
                  <a:txBody>
                    <a:bodyPr/>
                    <a:lstStyle/>
                    <a:p>
                      <a:r>
                        <a:rPr lang="en-US" smtClean="0"/>
                        <a:t>UC_06</a:t>
                      </a:r>
                      <a:endParaRPr lang="en-US"/>
                    </a:p>
                  </a:txBody>
                  <a:tcPr/>
                </a:tc>
                <a:tc>
                  <a:txBody>
                    <a:bodyPr/>
                    <a:lstStyle/>
                    <a:p>
                      <a:r>
                        <a:rPr lang="en-US" smtClean="0"/>
                        <a:t>Terminate</a:t>
                      </a:r>
                      <a:r>
                        <a:rPr lang="en-US" baseline="0" smtClean="0"/>
                        <a:t> an Agreement</a:t>
                      </a:r>
                      <a:endParaRPr lang="en-US"/>
                    </a:p>
                  </a:txBody>
                  <a:tcPr/>
                </a:tc>
              </a:tr>
              <a:tr h="123613">
                <a:tc vMerge="1">
                  <a:txBody>
                    <a:bodyPr/>
                    <a:lstStyle/>
                    <a:p>
                      <a:endParaRPr lang="en-US"/>
                    </a:p>
                  </a:txBody>
                  <a:tcPr/>
                </a:tc>
                <a:tc vMerge="1">
                  <a:txBody>
                    <a:bodyPr/>
                    <a:lstStyle/>
                    <a:p>
                      <a:endParaRPr lang="en-US"/>
                    </a:p>
                  </a:txBody>
                  <a:tcPr/>
                </a:tc>
                <a:tc>
                  <a:txBody>
                    <a:bodyPr/>
                    <a:lstStyle/>
                    <a:p>
                      <a:r>
                        <a:rPr lang="en-US" smtClean="0"/>
                        <a:t>UC_07</a:t>
                      </a:r>
                      <a:endParaRPr lang="en-US"/>
                    </a:p>
                  </a:txBody>
                  <a:tcPr/>
                </a:tc>
                <a:tc>
                  <a:txBody>
                    <a:bodyPr/>
                    <a:lstStyle/>
                    <a:p>
                      <a:r>
                        <a:rPr lang="en-US" smtClean="0"/>
                        <a:t>Submit an Agreement</a:t>
                      </a:r>
                      <a:endParaRPr lang="en-US"/>
                    </a:p>
                  </a:txBody>
                  <a:tcPr/>
                </a:tc>
              </a:tr>
              <a:tr h="123613">
                <a:tc rowSpan="3">
                  <a:txBody>
                    <a:bodyPr/>
                    <a:lstStyle/>
                    <a:p>
                      <a:r>
                        <a:rPr lang="en-US" smtClean="0"/>
                        <a:t>2</a:t>
                      </a:r>
                    </a:p>
                  </a:txBody>
                  <a:tcPr/>
                </a:tc>
                <a:tc rowSpan="3">
                  <a:txBody>
                    <a:bodyPr/>
                    <a:lstStyle/>
                    <a:p>
                      <a:r>
                        <a:rPr lang="en-US" smtClean="0"/>
                        <a:t>Nguyễn</a:t>
                      </a:r>
                      <a:r>
                        <a:rPr lang="en-US" baseline="0" smtClean="0"/>
                        <a:t> Trung Lâm</a:t>
                      </a:r>
                      <a:endParaRPr lang="en-US"/>
                    </a:p>
                  </a:txBody>
                  <a:tcPr/>
                </a:tc>
                <a:tc>
                  <a:txBody>
                    <a:bodyPr/>
                    <a:lstStyle/>
                    <a:p>
                      <a:r>
                        <a:rPr lang="en-US" smtClean="0"/>
                        <a:t>UC_09</a:t>
                      </a:r>
                      <a:endParaRPr lang="en-US"/>
                    </a:p>
                  </a:txBody>
                  <a:tcPr/>
                </a:tc>
                <a:tc>
                  <a:txBody>
                    <a:bodyPr/>
                    <a:lstStyle/>
                    <a:p>
                      <a:r>
                        <a:rPr lang="en-US" sz="1800" kern="1200" smtClean="0">
                          <a:solidFill>
                            <a:schemeClr val="dk1"/>
                          </a:solidFill>
                          <a:effectLst/>
                          <a:latin typeface="+mn-lt"/>
                          <a:ea typeface="+mn-ea"/>
                          <a:cs typeface="+mn-cs"/>
                        </a:rPr>
                        <a:t>Reject an agreement</a:t>
                      </a:r>
                      <a:endParaRPr lang="en-US"/>
                    </a:p>
                  </a:txBody>
                  <a:tcPr/>
                </a:tc>
              </a:tr>
              <a:tr h="242147">
                <a:tc vMerge="1">
                  <a:txBody>
                    <a:bodyPr/>
                    <a:lstStyle/>
                    <a:p>
                      <a:endParaRPr lang="en-US"/>
                    </a:p>
                  </a:txBody>
                  <a:tcPr/>
                </a:tc>
                <a:tc vMerge="1">
                  <a:txBody>
                    <a:bodyPr/>
                    <a:lstStyle/>
                    <a:p>
                      <a:endParaRPr lang="en-US"/>
                    </a:p>
                  </a:txBody>
                  <a:tcPr/>
                </a:tc>
                <a:tc>
                  <a:txBody>
                    <a:bodyPr/>
                    <a:lstStyle/>
                    <a:p>
                      <a:r>
                        <a:rPr lang="en-US" smtClean="0"/>
                        <a:t>UC_13</a:t>
                      </a:r>
                      <a:endParaRPr lang="en-US"/>
                    </a:p>
                  </a:txBody>
                  <a:tcPr/>
                </a:tc>
                <a:tc>
                  <a:txBody>
                    <a:bodyPr/>
                    <a:lstStyle/>
                    <a:p>
                      <a:r>
                        <a:rPr lang="en-US" sz="1800" kern="1200" smtClean="0">
                          <a:solidFill>
                            <a:schemeClr val="dk1"/>
                          </a:solidFill>
                          <a:effectLst/>
                          <a:latin typeface="+mn-lt"/>
                          <a:ea typeface="+mn-ea"/>
                          <a:cs typeface="+mn-cs"/>
                        </a:rPr>
                        <a:t>View an agreement</a:t>
                      </a:r>
                      <a:endParaRPr lang="en-US"/>
                    </a:p>
                  </a:txBody>
                  <a:tcPr/>
                </a:tc>
              </a:tr>
              <a:tr h="123613">
                <a:tc vMerge="1">
                  <a:txBody>
                    <a:bodyPr/>
                    <a:lstStyle/>
                    <a:p>
                      <a:endParaRPr lang="en-US"/>
                    </a:p>
                  </a:txBody>
                  <a:tcPr/>
                </a:tc>
                <a:tc vMerge="1">
                  <a:txBody>
                    <a:bodyPr/>
                    <a:lstStyle/>
                    <a:p>
                      <a:endParaRPr lang="en-US"/>
                    </a:p>
                  </a:txBody>
                  <a:tcPr/>
                </a:tc>
                <a:tc>
                  <a:txBody>
                    <a:bodyPr/>
                    <a:lstStyle/>
                    <a:p>
                      <a:r>
                        <a:rPr lang="en-US" smtClean="0"/>
                        <a:t>UC_15</a:t>
                      </a:r>
                      <a:endParaRPr lang="en-US"/>
                    </a:p>
                  </a:txBody>
                  <a:tcPr/>
                </a:tc>
                <a:tc>
                  <a:txBody>
                    <a:bodyPr/>
                    <a:lstStyle/>
                    <a:p>
                      <a:r>
                        <a:rPr lang="en-US" sz="1800" kern="1200" smtClean="0">
                          <a:solidFill>
                            <a:schemeClr val="dk1"/>
                          </a:solidFill>
                          <a:effectLst/>
                          <a:latin typeface="+mn-lt"/>
                          <a:ea typeface="+mn-ea"/>
                          <a:cs typeface="+mn-cs"/>
                        </a:rPr>
                        <a:t>Search agreement</a:t>
                      </a:r>
                      <a:endParaRPr lang="en-US"/>
                    </a:p>
                  </a:txBody>
                  <a:tcPr/>
                </a:tc>
              </a:tr>
              <a:tr h="123613">
                <a:tc rowSpan="5">
                  <a:txBody>
                    <a:bodyPr/>
                    <a:lstStyle/>
                    <a:p>
                      <a:r>
                        <a:rPr lang="en-US" smtClean="0"/>
                        <a:t>3</a:t>
                      </a:r>
                    </a:p>
                  </a:txBody>
                  <a:tcPr/>
                </a:tc>
                <a:tc rowSpan="5">
                  <a:txBody>
                    <a:bodyPr/>
                    <a:lstStyle/>
                    <a:p>
                      <a:r>
                        <a:rPr lang="en-US" smtClean="0"/>
                        <a:t>Lê</a:t>
                      </a:r>
                      <a:r>
                        <a:rPr lang="en-US" baseline="0" smtClean="0"/>
                        <a:t> Quang Nhật</a:t>
                      </a:r>
                      <a:endParaRPr lang="en-US"/>
                    </a:p>
                  </a:txBody>
                  <a:tcPr/>
                </a:tc>
                <a:tc>
                  <a:txBody>
                    <a:bodyPr/>
                    <a:lstStyle/>
                    <a:p>
                      <a:r>
                        <a:rPr lang="en-US" smtClean="0"/>
                        <a:t>UC_01</a:t>
                      </a:r>
                      <a:endParaRPr lang="en-US"/>
                    </a:p>
                  </a:txBody>
                  <a:tcPr/>
                </a:tc>
                <a:tc>
                  <a:txBody>
                    <a:bodyPr/>
                    <a:lstStyle/>
                    <a:p>
                      <a:r>
                        <a:rPr lang="en-US" sz="1800" kern="1200" smtClean="0">
                          <a:solidFill>
                            <a:schemeClr val="dk1"/>
                          </a:solidFill>
                          <a:effectLst/>
                          <a:latin typeface="+mn-lt"/>
                          <a:ea typeface="+mn-ea"/>
                          <a:cs typeface="+mn-cs"/>
                        </a:rPr>
                        <a:t>Homepage of RFO</a:t>
                      </a:r>
                      <a:endParaRPr lang="en-US"/>
                    </a:p>
                  </a:txBody>
                  <a:tcPr/>
                </a:tc>
              </a:tr>
              <a:tr h="242147">
                <a:tc vMerge="1">
                  <a:txBody>
                    <a:bodyPr/>
                    <a:lstStyle/>
                    <a:p>
                      <a:endParaRPr lang="en-US"/>
                    </a:p>
                  </a:txBody>
                  <a:tcPr/>
                </a:tc>
                <a:tc vMerge="1">
                  <a:txBody>
                    <a:bodyPr/>
                    <a:lstStyle/>
                    <a:p>
                      <a:endParaRPr lang="en-US"/>
                    </a:p>
                  </a:txBody>
                  <a:tcPr/>
                </a:tc>
                <a:tc>
                  <a:txBody>
                    <a:bodyPr/>
                    <a:lstStyle/>
                    <a:p>
                      <a:r>
                        <a:rPr lang="en-US" smtClean="0"/>
                        <a:t>UC_03</a:t>
                      </a:r>
                      <a:endParaRPr lang="en-US"/>
                    </a:p>
                  </a:txBody>
                  <a:tcPr/>
                </a:tc>
                <a:tc>
                  <a:txBody>
                    <a:bodyPr/>
                    <a:lstStyle/>
                    <a:p>
                      <a:r>
                        <a:rPr lang="en-US" sz="1800" kern="1200" smtClean="0">
                          <a:solidFill>
                            <a:schemeClr val="dk1"/>
                          </a:solidFill>
                          <a:effectLst/>
                          <a:latin typeface="+mn-lt"/>
                          <a:ea typeface="+mn-ea"/>
                          <a:cs typeface="+mn-cs"/>
                        </a:rPr>
                        <a:t>Copy an agreement</a:t>
                      </a:r>
                      <a:endParaRPr lang="en-US"/>
                    </a:p>
                  </a:txBody>
                  <a:tcPr/>
                </a:tc>
              </a:tr>
              <a:tr h="182880">
                <a:tc vMerge="1">
                  <a:txBody>
                    <a:bodyPr/>
                    <a:lstStyle/>
                    <a:p>
                      <a:endParaRPr lang="en-US"/>
                    </a:p>
                  </a:txBody>
                  <a:tcPr/>
                </a:tc>
                <a:tc vMerge="1">
                  <a:txBody>
                    <a:bodyPr/>
                    <a:lstStyle/>
                    <a:p>
                      <a:endParaRPr lang="en-US"/>
                    </a:p>
                  </a:txBody>
                  <a:tcPr/>
                </a:tc>
                <a:tc>
                  <a:txBody>
                    <a:bodyPr/>
                    <a:lstStyle/>
                    <a:p>
                      <a:r>
                        <a:rPr lang="en-US" smtClean="0"/>
                        <a:t>UC_08</a:t>
                      </a:r>
                      <a:endParaRPr lang="en-US"/>
                    </a:p>
                  </a:txBody>
                  <a:tcPr/>
                </a:tc>
                <a:tc>
                  <a:txBody>
                    <a:bodyPr/>
                    <a:lstStyle/>
                    <a:p>
                      <a:r>
                        <a:rPr lang="en-US" sz="1800" kern="1200" smtClean="0">
                          <a:solidFill>
                            <a:schemeClr val="dk1"/>
                          </a:solidFill>
                          <a:effectLst/>
                          <a:latin typeface="+mn-lt"/>
                          <a:ea typeface="+mn-ea"/>
                          <a:cs typeface="+mn-cs"/>
                        </a:rPr>
                        <a:t>Approve an agreement</a:t>
                      </a:r>
                      <a:endParaRPr lang="en-US"/>
                    </a:p>
                  </a:txBody>
                  <a:tcPr/>
                </a:tc>
              </a:tr>
              <a:tr h="182880">
                <a:tc vMerge="1">
                  <a:txBody>
                    <a:bodyPr/>
                    <a:lstStyle/>
                    <a:p>
                      <a:endParaRPr lang="en-US"/>
                    </a:p>
                  </a:txBody>
                  <a:tcPr/>
                </a:tc>
                <a:tc vMerge="1">
                  <a:txBody>
                    <a:bodyPr/>
                    <a:lstStyle/>
                    <a:p>
                      <a:endParaRPr lang="en-US"/>
                    </a:p>
                  </a:txBody>
                  <a:tcPr/>
                </a:tc>
                <a:tc>
                  <a:txBody>
                    <a:bodyPr/>
                    <a:lstStyle/>
                    <a:p>
                      <a:r>
                        <a:rPr lang="en-US" smtClean="0"/>
                        <a:t>UC_16</a:t>
                      </a:r>
                      <a:endParaRPr lang="en-US"/>
                    </a:p>
                  </a:txBody>
                  <a:tcPr/>
                </a:tc>
                <a:tc>
                  <a:txBody>
                    <a:bodyPr/>
                    <a:lstStyle/>
                    <a:p>
                      <a:r>
                        <a:rPr lang="en-US" sz="1800" kern="1200" smtClean="0">
                          <a:solidFill>
                            <a:schemeClr val="dk1"/>
                          </a:solidFill>
                          <a:effectLst/>
                          <a:latin typeface="+mn-lt"/>
                          <a:ea typeface="+mn-ea"/>
                          <a:cs typeface="+mn-cs"/>
                        </a:rPr>
                        <a:t>Agreements daily stats </a:t>
                      </a:r>
                      <a:endParaRPr lang="en-US"/>
                    </a:p>
                  </a:txBody>
                  <a:tcPr/>
                </a:tc>
              </a:tr>
              <a:tr h="182880">
                <a:tc vMerge="1">
                  <a:txBody>
                    <a:bodyPr/>
                    <a:lstStyle/>
                    <a:p>
                      <a:endParaRPr lang="en-US"/>
                    </a:p>
                  </a:txBody>
                  <a:tcPr/>
                </a:tc>
                <a:tc vMerge="1">
                  <a:txBody>
                    <a:bodyPr/>
                    <a:lstStyle/>
                    <a:p>
                      <a:endParaRPr lang="en-US"/>
                    </a:p>
                  </a:txBody>
                  <a:tcPr/>
                </a:tc>
                <a:tc>
                  <a:txBody>
                    <a:bodyPr/>
                    <a:lstStyle/>
                    <a:p>
                      <a:r>
                        <a:rPr lang="en-US" smtClean="0"/>
                        <a:t>UC_29</a:t>
                      </a:r>
                      <a:endParaRPr lang="en-US"/>
                    </a:p>
                  </a:txBody>
                  <a:tcPr/>
                </a:tc>
                <a:tc>
                  <a:txBody>
                    <a:bodyPr/>
                    <a:lstStyle/>
                    <a:p>
                      <a:r>
                        <a:rPr lang="en-US" sz="1800" kern="1200" smtClean="0">
                          <a:solidFill>
                            <a:schemeClr val="dk1"/>
                          </a:solidFill>
                          <a:effectLst/>
                          <a:latin typeface="+mn-lt"/>
                          <a:ea typeface="+mn-ea"/>
                          <a:cs typeface="+mn-cs"/>
                        </a:rPr>
                        <a:t>Maintain funding methods</a:t>
                      </a:r>
                      <a:endParaRPr lang="en-US"/>
                    </a:p>
                  </a:txBody>
                  <a:tcPr/>
                </a:tc>
              </a:tr>
              <a:tr h="242147">
                <a:tc rowSpan="2">
                  <a:txBody>
                    <a:bodyPr/>
                    <a:lstStyle/>
                    <a:p>
                      <a:r>
                        <a:rPr lang="en-US" smtClean="0"/>
                        <a:t>4</a:t>
                      </a:r>
                    </a:p>
                  </a:txBody>
                  <a:tcPr/>
                </a:tc>
                <a:tc rowSpan="2">
                  <a:txBody>
                    <a:bodyPr/>
                    <a:lstStyle/>
                    <a:p>
                      <a:r>
                        <a:rPr lang="en-US" smtClean="0"/>
                        <a:t>Nguyễn</a:t>
                      </a:r>
                      <a:r>
                        <a:rPr lang="en-US" baseline="0" smtClean="0"/>
                        <a:t> Hải Đăng</a:t>
                      </a:r>
                      <a:endParaRPr lang="en-US"/>
                    </a:p>
                  </a:txBody>
                  <a:tcPr/>
                </a:tc>
                <a:tc>
                  <a:txBody>
                    <a:bodyPr/>
                    <a:lstStyle/>
                    <a:p>
                      <a:r>
                        <a:rPr lang="en-US" smtClean="0"/>
                        <a:t>UC_02</a:t>
                      </a:r>
                      <a:endParaRPr lang="en-US"/>
                    </a:p>
                  </a:txBody>
                  <a:tcPr/>
                </a:tc>
                <a:tc>
                  <a:txBody>
                    <a:bodyPr/>
                    <a:lstStyle/>
                    <a:p>
                      <a:r>
                        <a:rPr lang="en-US" sz="1800" kern="1200" smtClean="0">
                          <a:solidFill>
                            <a:schemeClr val="dk1"/>
                          </a:solidFill>
                          <a:effectLst/>
                          <a:latin typeface="+mn-lt"/>
                          <a:ea typeface="+mn-ea"/>
                          <a:cs typeface="+mn-cs"/>
                        </a:rPr>
                        <a:t>Add new an agreement</a:t>
                      </a:r>
                      <a:endParaRPr lang="en-US"/>
                    </a:p>
                  </a:txBody>
                  <a:tcPr/>
                </a:tc>
              </a:tr>
              <a:tr h="123613">
                <a:tc vMerge="1">
                  <a:txBody>
                    <a:bodyPr/>
                    <a:lstStyle/>
                    <a:p>
                      <a:endParaRPr lang="en-US"/>
                    </a:p>
                  </a:txBody>
                  <a:tcPr/>
                </a:tc>
                <a:tc vMerge="1">
                  <a:txBody>
                    <a:bodyPr/>
                    <a:lstStyle/>
                    <a:p>
                      <a:endParaRPr lang="en-US"/>
                    </a:p>
                  </a:txBody>
                  <a:tcPr/>
                </a:tc>
                <a:tc>
                  <a:txBody>
                    <a:bodyPr/>
                    <a:lstStyle/>
                    <a:p>
                      <a:r>
                        <a:rPr lang="en-US" smtClean="0"/>
                        <a:t>UC_04</a:t>
                      </a:r>
                      <a:endParaRPr lang="en-US"/>
                    </a:p>
                  </a:txBody>
                  <a:tcPr/>
                </a:tc>
                <a:tc>
                  <a:txBody>
                    <a:bodyPr/>
                    <a:lstStyle/>
                    <a:p>
                      <a:r>
                        <a:rPr lang="en-US" sz="1800" kern="1200" smtClean="0">
                          <a:solidFill>
                            <a:schemeClr val="dk1"/>
                          </a:solidFill>
                          <a:effectLst/>
                          <a:latin typeface="+mn-lt"/>
                          <a:ea typeface="+mn-ea"/>
                          <a:cs typeface="+mn-cs"/>
                        </a:rPr>
                        <a:t>Edit an agreement</a:t>
                      </a:r>
                      <a:endParaRPr lang="en-US"/>
                    </a:p>
                  </a:txBody>
                  <a:tcPr/>
                </a:tc>
              </a:tr>
            </a:tbl>
          </a:graphicData>
        </a:graphic>
      </p:graphicFrame>
      <p:sp>
        <p:nvSpPr>
          <p:cNvPr id="4" name="Title 3"/>
          <p:cNvSpPr>
            <a:spLocks noGrp="1"/>
          </p:cNvSpPr>
          <p:nvPr>
            <p:ph type="title"/>
          </p:nvPr>
        </p:nvSpPr>
        <p:spPr/>
        <p:txBody>
          <a:bodyPr/>
          <a:lstStyle/>
          <a:p>
            <a:pPr algn="ctr"/>
            <a:r>
              <a:rPr lang="en-US" b="1" smtClean="0">
                <a:solidFill>
                  <a:srgbClr val="0033CC"/>
                </a:solidFill>
                <a:latin typeface="Times New Roman" panose="02020603050405020304" pitchFamily="18" charset="0"/>
                <a:cs typeface="Times New Roman" panose="02020603050405020304" pitchFamily="18" charset="0"/>
              </a:rPr>
              <a:t>PHÂN CÔNG CÔNG VIỆC</a:t>
            </a:r>
            <a:endParaRPr lang="en-US"/>
          </a:p>
        </p:txBody>
      </p:sp>
    </p:spTree>
    <p:extLst>
      <p:ext uri="{BB962C8B-B14F-4D97-AF65-F5344CB8AC3E}">
        <p14:creationId xmlns:p14="http://schemas.microsoft.com/office/powerpoint/2010/main" val="30101244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solidFill>
                  <a:srgbClr val="0033CC"/>
                </a:solidFill>
                <a:latin typeface="Times New Roman" panose="02020603050405020304" pitchFamily="18" charset="0"/>
                <a:cs typeface="Times New Roman" panose="02020603050405020304" pitchFamily="18" charset="0"/>
              </a:rPr>
              <a:t>QUÁ TRÌNH LÀM VIỆC</a:t>
            </a:r>
            <a:endParaRPr lang="en-US"/>
          </a:p>
        </p:txBody>
      </p:sp>
      <p:graphicFrame>
        <p:nvGraphicFramePr>
          <p:cNvPr id="4" name="Content Placeholder 10"/>
          <p:cNvGraphicFramePr>
            <a:graphicFrameLocks noGrp="1"/>
          </p:cNvGraphicFramePr>
          <p:nvPr>
            <p:ph idx="1"/>
            <p:extLst>
              <p:ext uri="{D42A27DB-BD31-4B8C-83A1-F6EECF244321}">
                <p14:modId xmlns:p14="http://schemas.microsoft.com/office/powerpoint/2010/main" val="10892852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6513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39067012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itle 1"/>
          <p:cNvSpPr>
            <a:spLocks noGrp="1"/>
          </p:cNvSpPr>
          <p:nvPr>
            <p:ph type="title"/>
          </p:nvPr>
        </p:nvSpPr>
        <p:spPr>
          <a:xfrm>
            <a:off x="838200" y="365125"/>
            <a:ext cx="10515600" cy="1325563"/>
          </a:xfrm>
        </p:spPr>
        <p:txBody>
          <a:bodyPr/>
          <a:lstStyle/>
          <a:p>
            <a:pPr algn="ctr"/>
            <a:r>
              <a:rPr lang="en-US" b="1" smtClean="0">
                <a:solidFill>
                  <a:srgbClr val="0033CC"/>
                </a:solidFill>
                <a:latin typeface="Times New Roman" panose="02020603050405020304" pitchFamily="18" charset="0"/>
                <a:cs typeface="Times New Roman" panose="02020603050405020304" pitchFamily="18" charset="0"/>
              </a:rPr>
              <a:t>Q&amp;A</a:t>
            </a:r>
            <a:endParaRPr lang="en-US"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195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noAutofit/>
          </a:bodyPr>
          <a:lstStyle/>
          <a:p>
            <a:pPr algn="ctr"/>
            <a:r>
              <a:rPr lang="en-US" sz="3600" b="1" smtClean="0">
                <a:solidFill>
                  <a:srgbClr val="FF0000"/>
                </a:solidFill>
                <a:latin typeface="Times New Roman" panose="02020603050405020304" pitchFamily="18" charset="0"/>
                <a:cs typeface="Times New Roman" panose="02020603050405020304" pitchFamily="18" charset="0"/>
              </a:rPr>
              <a:t>ĐẶC TẢ USE CASE</a:t>
            </a:r>
            <a:endParaRPr lang="en-US" sz="3600" b="1">
              <a:solidFill>
                <a:srgbClr val="FF0000"/>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2279561" y="3264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Content Placeholder 10"/>
          <p:cNvGraphicFramePr>
            <a:graphicFrameLocks noGrp="1"/>
          </p:cNvGraphicFramePr>
          <p:nvPr>
            <p:ph idx="1"/>
            <p:extLst>
              <p:ext uri="{D42A27DB-BD31-4B8C-83A1-F6EECF244321}">
                <p14:modId xmlns:p14="http://schemas.microsoft.com/office/powerpoint/2010/main" val="3575536930"/>
              </p:ext>
            </p:extLst>
          </p:nvPr>
        </p:nvGraphicFramePr>
        <p:xfrm>
          <a:off x="-771660" y="1729324"/>
          <a:ext cx="9220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4"/>
          <p:cNvSpPr>
            <a:spLocks noChangeArrowheads="1"/>
          </p:cNvSpPr>
          <p:nvPr/>
        </p:nvSpPr>
        <p:spPr bwMode="auto">
          <a:xfrm>
            <a:off x="6362164" y="-1416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708024219"/>
              </p:ext>
            </p:extLst>
          </p:nvPr>
        </p:nvGraphicFramePr>
        <p:xfrm>
          <a:off x="6362164" y="-141667"/>
          <a:ext cx="5934075" cy="6324600"/>
        </p:xfrm>
        <a:graphic>
          <a:graphicData uri="http://schemas.openxmlformats.org/presentationml/2006/ole">
            <mc:AlternateContent xmlns:mc="http://schemas.openxmlformats.org/markup-compatibility/2006">
              <mc:Choice xmlns:v="urn:schemas-microsoft-com:vml" Requires="v">
                <p:oleObj spid="_x0000_s1040" name="Visio" r:id="rId8" imgW="7496359" imgH="7981976" progId="Visio.Drawing.15">
                  <p:embed/>
                </p:oleObj>
              </mc:Choice>
              <mc:Fallback>
                <p:oleObj name="Visio" r:id="rId8" imgW="7496359" imgH="7981976" progId="Visio.Drawing.15">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164" y="-141667"/>
                        <a:ext cx="5934075" cy="632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69617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mtClean="0">
                <a:solidFill>
                  <a:srgbClr val="FF0000"/>
                </a:solidFill>
                <a:latin typeface="Times New Roman" panose="02020603050405020304" pitchFamily="18" charset="0"/>
                <a:cs typeface="Times New Roman" panose="02020603050405020304" pitchFamily="18" charset="0"/>
              </a:rPr>
              <a:t>SEQUENCE DIAGRAM</a:t>
            </a:r>
            <a:endParaRPr lang="en-US" sz="3600" b="1">
              <a:solidFill>
                <a:srgbClr val="FF0000"/>
              </a:solidFill>
              <a:latin typeface="Times New Roman" panose="02020603050405020304" pitchFamily="18" charset="0"/>
              <a:cs typeface="Times New Roman" panose="02020603050405020304" pitchFamily="18" charset="0"/>
            </a:endParaRPr>
          </a:p>
        </p:txBody>
      </p:sp>
      <p:graphicFrame>
        <p:nvGraphicFramePr>
          <p:cNvPr id="7" name="Content Placeholder 10"/>
          <p:cNvGraphicFramePr>
            <a:graphicFrameLocks noGrp="1"/>
          </p:cNvGraphicFramePr>
          <p:nvPr>
            <p:ph idx="1"/>
            <p:extLst>
              <p:ext uri="{D42A27DB-BD31-4B8C-83A1-F6EECF244321}">
                <p14:modId xmlns:p14="http://schemas.microsoft.com/office/powerpoint/2010/main" val="1086261162"/>
              </p:ext>
            </p:extLst>
          </p:nvPr>
        </p:nvGraphicFramePr>
        <p:xfrm>
          <a:off x="1198807" y="1690688"/>
          <a:ext cx="9220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251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727</TotalTime>
  <Words>510</Words>
  <Application>Microsoft Office PowerPoint</Application>
  <PresentationFormat>Widescreen</PresentationFormat>
  <Paragraphs>105</Paragraphs>
  <Slides>24</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Office Theme</vt:lpstr>
      <vt:lpstr>Visio</vt:lpstr>
      <vt:lpstr>BÁO CÁO MOCK PROJECT</vt:lpstr>
      <vt:lpstr>CSS</vt:lpstr>
      <vt:lpstr>CÁC CÔNG NGHỆ/KỸ THUẬT SỬ DỤNG</vt:lpstr>
      <vt:lpstr>GIỚI THIỆU KHÁI QUÁT</vt:lpstr>
      <vt:lpstr>PHÂN CÔNG CÔNG VIỆC</vt:lpstr>
      <vt:lpstr>QUÁ TRÌNH LÀM VIỆC</vt:lpstr>
      <vt:lpstr>Q&amp;A</vt:lpstr>
      <vt:lpstr>ĐẶC TẢ USE CASE</vt:lpstr>
      <vt:lpstr>SEQUENCE DIAGRAM</vt:lpstr>
      <vt:lpstr>TEST CASE</vt:lpstr>
      <vt:lpstr>Home page</vt:lpstr>
      <vt:lpstr>Add new Agreement</vt:lpstr>
      <vt:lpstr>Search Agreement</vt:lpstr>
      <vt:lpstr>View Agreement</vt:lpstr>
      <vt:lpstr>Extend Agreement</vt:lpstr>
      <vt:lpstr>Edit Agreement</vt:lpstr>
      <vt:lpstr>Reject Agreement</vt:lpstr>
      <vt:lpstr>Home page</vt:lpstr>
      <vt:lpstr>Maintain funding methods</vt:lpstr>
      <vt:lpstr>Add funding method</vt:lpstr>
      <vt:lpstr>Recent activity</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TRÌ VÀ</dc:title>
  <dc:creator>H P</dc:creator>
  <cp:lastModifiedBy>Nguyen Hai Dang</cp:lastModifiedBy>
  <cp:revision>303</cp:revision>
  <dcterms:created xsi:type="dcterms:W3CDTF">2015-05-10T03:58:20Z</dcterms:created>
  <dcterms:modified xsi:type="dcterms:W3CDTF">2015-09-04T02:28:22Z</dcterms:modified>
</cp:coreProperties>
</file>