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E3C-FC11-4C43-BFDA-256561021A10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DF6-9634-40AF-955B-4CED313C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1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E3C-FC11-4C43-BFDA-256561021A10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DF6-9634-40AF-955B-4CED313C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E3C-FC11-4C43-BFDA-256561021A10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DF6-9634-40AF-955B-4CED313C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E3C-FC11-4C43-BFDA-256561021A10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DF6-9634-40AF-955B-4CED313C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E3C-FC11-4C43-BFDA-256561021A10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DF6-9634-40AF-955B-4CED313C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E3C-FC11-4C43-BFDA-256561021A10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DF6-9634-40AF-955B-4CED313C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E3C-FC11-4C43-BFDA-256561021A10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DF6-9634-40AF-955B-4CED313C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E3C-FC11-4C43-BFDA-256561021A10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DF6-9634-40AF-955B-4CED313C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0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E3C-FC11-4C43-BFDA-256561021A10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DF6-9634-40AF-955B-4CED313C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E3C-FC11-4C43-BFDA-256561021A10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DF6-9634-40AF-955B-4CED313C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E3C-FC11-4C43-BFDA-256561021A10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DF6-9634-40AF-955B-4CED313C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D7E3C-FC11-4C43-BFDA-256561021A10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76DF6-9634-40AF-955B-4CED313C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0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11.vsd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9B2C588-0E93-4F85-B660-CE95DC260C31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3075" name="Title 1"/>
          <p:cNvSpPr>
            <a:spLocks noGrp="1"/>
          </p:cNvSpPr>
          <p:nvPr>
            <p:ph type="ctrTitle" idx="4294967295"/>
          </p:nvPr>
        </p:nvSpPr>
        <p:spPr>
          <a:xfrm>
            <a:off x="2914650" y="1676400"/>
            <a:ext cx="6235700" cy="2228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sz="3600" dirty="0" err="1" smtClean="0"/>
              <a:t>OrganisationMaintenance</a:t>
            </a:r>
            <a:endParaRPr lang="en-US" alt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176964" y="3905250"/>
            <a:ext cx="276383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Trần </a:t>
            </a:r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4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endParaRPr lang="en-US" sz="240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defRPr/>
            </a:pPr>
            <a:endParaRPr lang="en-US" sz="240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04/09/2015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4A88EFB-0135-416E-9910-D1A6A1BDCF67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13315" name="Title 1"/>
          <p:cNvSpPr txBox="1">
            <a:spLocks/>
          </p:cNvSpPr>
          <p:nvPr/>
        </p:nvSpPr>
        <p:spPr bwMode="auto">
          <a:xfrm>
            <a:off x="1858964" y="306388"/>
            <a:ext cx="811053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725" tIns="39688" rIns="85725" bIns="39688" anchor="b"/>
          <a:lstStyle>
            <a:lvl1pPr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1038" indent="-252413" defTabSz="793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46163" indent="-207963"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3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3366CC"/>
                </a:solidFill>
              </a:rPr>
              <a:t>Sequence Diagram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17538" y="1472909"/>
            <a:ext cx="211281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643151"/>
              </p:ext>
            </p:extLst>
          </p:nvPr>
        </p:nvGraphicFramePr>
        <p:xfrm>
          <a:off x="1069145" y="1131089"/>
          <a:ext cx="10283483" cy="494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4" imgW="15106550" imgH="4410236" progId="Visio.Drawing.15">
                  <p:embed/>
                </p:oleObj>
              </mc:Choice>
              <mc:Fallback>
                <p:oleObj name="Visio" r:id="rId4" imgW="15106550" imgH="441023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145" y="1131089"/>
                        <a:ext cx="10283483" cy="49403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18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A9F7E9A-7B25-4C1F-B030-A7BBF810E27F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15363" name="Title 1"/>
          <p:cNvSpPr txBox="1">
            <a:spLocks/>
          </p:cNvSpPr>
          <p:nvPr/>
        </p:nvSpPr>
        <p:spPr bwMode="auto">
          <a:xfrm>
            <a:off x="4602164" y="2743200"/>
            <a:ext cx="2751137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725" tIns="39688" rIns="85725" bIns="39688" anchor="b"/>
          <a:lstStyle>
            <a:lvl1pPr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1038" indent="-252413" defTabSz="793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46163" indent="-207963"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3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6600" b="1">
                <a:solidFill>
                  <a:srgbClr val="3366CC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6266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EE26560-9110-46BA-8B08-BCD6E14A605D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16387" name="Title 1"/>
          <p:cNvSpPr txBox="1">
            <a:spLocks/>
          </p:cNvSpPr>
          <p:nvPr/>
        </p:nvSpPr>
        <p:spPr bwMode="auto">
          <a:xfrm>
            <a:off x="4602164" y="2743200"/>
            <a:ext cx="2751137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725" tIns="39688" rIns="85725" bIns="39688" anchor="b"/>
          <a:lstStyle>
            <a:lvl1pPr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1038" indent="-252413" defTabSz="793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46163" indent="-207963"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3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6600" b="1">
                <a:solidFill>
                  <a:srgbClr val="3366CC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6535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522310D-3ECB-4ECF-AD36-0933A35B33B3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smtClean="0"/>
              <a:t>Nội dung Department Maintenance</a:t>
            </a:r>
            <a:endParaRPr lang="en-US" altLang="en-US" smtClean="0">
              <a:solidFill>
                <a:schemeClr val="accent1"/>
              </a:solidFill>
            </a:endParaRPr>
          </a:p>
        </p:txBody>
      </p:sp>
      <p:sp>
        <p:nvSpPr>
          <p:cNvPr id="69673" name="AutoShape 41"/>
          <p:cNvSpPr>
            <a:spLocks noChangeArrowheads="1"/>
          </p:cNvSpPr>
          <p:nvPr/>
        </p:nvSpPr>
        <p:spPr bwMode="ltGray">
          <a:xfrm rot="5400000">
            <a:off x="-898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4101" name="AutoShape 42"/>
          <p:cNvSpPr>
            <a:spLocks noChangeArrowheads="1"/>
          </p:cNvSpPr>
          <p:nvPr/>
        </p:nvSpPr>
        <p:spPr bwMode="ltGray">
          <a:xfrm rot="5400000" flipH="1">
            <a:off x="-492918" y="1910557"/>
            <a:ext cx="4032250" cy="3929063"/>
          </a:xfrm>
          <a:custGeom>
            <a:avLst/>
            <a:gdLst>
              <a:gd name="T0" fmla="*/ 376366668 w 21600"/>
              <a:gd name="T1" fmla="*/ 0 h 21600"/>
              <a:gd name="T2" fmla="*/ 187207660 w 21600"/>
              <a:gd name="T3" fmla="*/ 357350463 h 21600"/>
              <a:gd name="T4" fmla="*/ 376366668 w 21600"/>
              <a:gd name="T5" fmla="*/ 355497437 h 21600"/>
              <a:gd name="T6" fmla="*/ 565525676 w 21600"/>
              <a:gd name="T7" fmla="*/ 3573504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43"/>
          <p:cNvSpPr>
            <a:spLocks noChangeArrowheads="1"/>
          </p:cNvSpPr>
          <p:nvPr/>
        </p:nvSpPr>
        <p:spPr bwMode="gray">
          <a:xfrm>
            <a:off x="3565525" y="55689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Q&amp;A</a:t>
            </a:r>
          </a:p>
        </p:txBody>
      </p:sp>
      <p:sp>
        <p:nvSpPr>
          <p:cNvPr id="4103" name="AutoShape 44"/>
          <p:cNvSpPr>
            <a:spLocks noChangeArrowheads="1"/>
          </p:cNvSpPr>
          <p:nvPr/>
        </p:nvSpPr>
        <p:spPr bwMode="gray">
          <a:xfrm>
            <a:off x="4356100" y="401478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Sequence Diagram</a:t>
            </a:r>
          </a:p>
        </p:txBody>
      </p:sp>
      <p:sp>
        <p:nvSpPr>
          <p:cNvPr id="4104" name="AutoShape 45"/>
          <p:cNvSpPr>
            <a:spLocks noChangeArrowheads="1"/>
          </p:cNvSpPr>
          <p:nvPr/>
        </p:nvSpPr>
        <p:spPr bwMode="gray">
          <a:xfrm>
            <a:off x="4267200" y="32067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Lược đồ lớp</a:t>
            </a:r>
          </a:p>
        </p:txBody>
      </p:sp>
      <p:sp>
        <p:nvSpPr>
          <p:cNvPr id="4105" name="AutoShape 46"/>
          <p:cNvSpPr>
            <a:spLocks noChangeArrowheads="1"/>
          </p:cNvSpPr>
          <p:nvPr/>
        </p:nvSpPr>
        <p:spPr bwMode="gray">
          <a:xfrm>
            <a:off x="3873500" y="2362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Lược đồ CSDL</a:t>
            </a:r>
          </a:p>
        </p:txBody>
      </p:sp>
      <p:sp>
        <p:nvSpPr>
          <p:cNvPr id="4106" name="AutoShape 47"/>
          <p:cNvSpPr>
            <a:spLocks noChangeArrowheads="1"/>
          </p:cNvSpPr>
          <p:nvPr/>
        </p:nvSpPr>
        <p:spPr bwMode="gray">
          <a:xfrm>
            <a:off x="3194050" y="16049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Tổng quan về chức năng</a:t>
            </a:r>
          </a:p>
        </p:txBody>
      </p:sp>
      <p:grpSp>
        <p:nvGrpSpPr>
          <p:cNvPr id="4107" name="Group 48"/>
          <p:cNvGrpSpPr>
            <a:grpSpLocks/>
          </p:cNvGrpSpPr>
          <p:nvPr/>
        </p:nvGrpSpPr>
        <p:grpSpPr bwMode="auto">
          <a:xfrm>
            <a:off x="2794000" y="1599341"/>
            <a:ext cx="381000" cy="519245"/>
            <a:chOff x="2078" y="1387"/>
            <a:chExt cx="1615" cy="2201"/>
          </a:xfrm>
        </p:grpSpPr>
        <p:sp>
          <p:nvSpPr>
            <p:cNvPr id="4144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145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9683" name="Oval 51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47" name="Oval 5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9685" name="Oval 53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49" name="Oval 5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108" name="Group 55"/>
          <p:cNvGrpSpPr>
            <a:grpSpLocks/>
          </p:cNvGrpSpPr>
          <p:nvPr/>
        </p:nvGrpSpPr>
        <p:grpSpPr bwMode="auto">
          <a:xfrm>
            <a:off x="3425825" y="2381978"/>
            <a:ext cx="381000" cy="519245"/>
            <a:chOff x="2078" y="1387"/>
            <a:chExt cx="1615" cy="2201"/>
          </a:xfrm>
        </p:grpSpPr>
        <p:sp>
          <p:nvSpPr>
            <p:cNvPr id="4138" name="Oval 5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139" name="Oval 5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41" name="Oval 5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9692" name="Oval 60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43" name="Oval 6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109" name="Group 62"/>
          <p:cNvGrpSpPr>
            <a:grpSpLocks/>
          </p:cNvGrpSpPr>
          <p:nvPr/>
        </p:nvGrpSpPr>
        <p:grpSpPr bwMode="auto">
          <a:xfrm>
            <a:off x="3778250" y="3212241"/>
            <a:ext cx="381000" cy="519245"/>
            <a:chOff x="2078" y="1387"/>
            <a:chExt cx="1615" cy="2201"/>
          </a:xfrm>
        </p:grpSpPr>
        <p:sp>
          <p:nvSpPr>
            <p:cNvPr id="4132" name="Oval 6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Oval 6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35" name="Oval 66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9699" name="Oval 67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37" name="Oval 68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110" name="Group 69"/>
          <p:cNvGrpSpPr>
            <a:grpSpLocks/>
          </p:cNvGrpSpPr>
          <p:nvPr/>
        </p:nvGrpSpPr>
        <p:grpSpPr bwMode="auto">
          <a:xfrm>
            <a:off x="3530600" y="4914041"/>
            <a:ext cx="381000" cy="519245"/>
            <a:chOff x="2078" y="1387"/>
            <a:chExt cx="1615" cy="2201"/>
          </a:xfrm>
        </p:grpSpPr>
        <p:sp>
          <p:nvSpPr>
            <p:cNvPr id="4126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127" name="Oval 7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29" name="Oval 73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9706" name="Oval 74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31" name="Oval 7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111" name="Group 76"/>
          <p:cNvGrpSpPr>
            <a:grpSpLocks/>
          </p:cNvGrpSpPr>
          <p:nvPr/>
        </p:nvGrpSpPr>
        <p:grpSpPr bwMode="auto">
          <a:xfrm>
            <a:off x="2954338" y="5537928"/>
            <a:ext cx="355600" cy="519245"/>
            <a:chOff x="2078" y="1387"/>
            <a:chExt cx="1615" cy="2201"/>
          </a:xfrm>
        </p:grpSpPr>
        <p:sp>
          <p:nvSpPr>
            <p:cNvPr id="4120" name="Oval 7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121" name="Oval 7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23" name="Oval 80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9713" name="Oval 81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25" name="Oval 82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112" name="AutoShape 44"/>
          <p:cNvSpPr>
            <a:spLocks noChangeArrowheads="1"/>
          </p:cNvSpPr>
          <p:nvPr/>
        </p:nvSpPr>
        <p:spPr bwMode="gray">
          <a:xfrm>
            <a:off x="4159250" y="48561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Demo</a:t>
            </a:r>
          </a:p>
        </p:txBody>
      </p:sp>
      <p:grpSp>
        <p:nvGrpSpPr>
          <p:cNvPr id="4113" name="Group 69"/>
          <p:cNvGrpSpPr>
            <a:grpSpLocks/>
          </p:cNvGrpSpPr>
          <p:nvPr/>
        </p:nvGrpSpPr>
        <p:grpSpPr bwMode="auto">
          <a:xfrm>
            <a:off x="3767138" y="4026628"/>
            <a:ext cx="381000" cy="519245"/>
            <a:chOff x="2078" y="1387"/>
            <a:chExt cx="1615" cy="2201"/>
          </a:xfrm>
        </p:grpSpPr>
        <p:sp>
          <p:nvSpPr>
            <p:cNvPr id="4114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115" name="Oval 7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" name="Oval 72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17" name="Oval 73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3" name="Oval 74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19" name="Oval 7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o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7584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03AB6CD-327F-4E57-B89E-B3D286BF029B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5123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i="0" smtClean="0"/>
              <a:t>Tổng quan về chức năng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124075" y="1519238"/>
            <a:ext cx="7302500" cy="2678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24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accent1"/>
              </a:buClr>
              <a:defRPr/>
            </a:pP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accent1"/>
              </a:buClr>
              <a:defRPr/>
            </a:pP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Amend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accent1"/>
              </a:buClr>
              <a:defRPr/>
            </a:pP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 In-active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3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58A702F-1656-4E0F-A695-C6EB3FF20B92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2124075" y="306388"/>
            <a:ext cx="81105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1038" indent="-252413" defTabSz="793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46163" indent="-207963"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3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3366CC"/>
                </a:solidFill>
              </a:rPr>
              <a:t>Tổng quan về chức năng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978026" y="1146176"/>
            <a:ext cx="2957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List </a:t>
            </a:r>
            <a:r>
              <a:rPr lang="en-US" altLang="en-US" sz="24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Organisation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7" y="1533525"/>
            <a:ext cx="11641541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8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1143F6-9341-4500-BFA2-D75D81F3E34E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124075" y="306388"/>
            <a:ext cx="81105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1038" indent="-252413" defTabSz="793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46163" indent="-207963"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3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3366CC"/>
                </a:solidFill>
              </a:rPr>
              <a:t>Tổng quan về chức năng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978025" y="1146176"/>
            <a:ext cx="3026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Add </a:t>
            </a:r>
            <a:r>
              <a:rPr lang="en-US" altLang="en-US" sz="24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Organisation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1729740"/>
            <a:ext cx="6964993" cy="409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34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B18512A-31CA-4E6B-BF9A-16200C03C3C1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8195" name="Title 1"/>
          <p:cNvSpPr txBox="1">
            <a:spLocks/>
          </p:cNvSpPr>
          <p:nvPr/>
        </p:nvSpPr>
        <p:spPr bwMode="auto">
          <a:xfrm>
            <a:off x="2124075" y="306388"/>
            <a:ext cx="81105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1038" indent="-252413" defTabSz="793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46163" indent="-207963"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3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3366CC"/>
                </a:solidFill>
              </a:rPr>
              <a:t>Tổng quan về chức năng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978026" y="1146176"/>
            <a:ext cx="3471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Amend Departments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8" y="919162"/>
            <a:ext cx="12055522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211225B-E453-479E-92D1-C30075DE5956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10243" name="Title 1"/>
          <p:cNvSpPr txBox="1">
            <a:spLocks/>
          </p:cNvSpPr>
          <p:nvPr/>
        </p:nvSpPr>
        <p:spPr bwMode="auto">
          <a:xfrm>
            <a:off x="2124075" y="306388"/>
            <a:ext cx="81105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1038" indent="-252413" defTabSz="793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46163" indent="-207963"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3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3366CC"/>
                </a:solidFill>
              </a:rPr>
              <a:t>Tổng quan về chức năng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78026" y="1146176"/>
            <a:ext cx="4411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Mark In-active </a:t>
            </a:r>
            <a:r>
              <a:rPr lang="en-US" altLang="en-US" sz="24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Organisation</a:t>
            </a:r>
            <a:endParaRPr lang="en-US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01" y="1838325"/>
            <a:ext cx="10284086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93E082A-6A27-495C-8009-41821B132953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11267" name="Title 1"/>
          <p:cNvSpPr>
            <a:spLocks noGrp="1"/>
          </p:cNvSpPr>
          <p:nvPr>
            <p:ph type="title" idx="4294967295"/>
          </p:nvPr>
        </p:nvSpPr>
        <p:spPr>
          <a:xfrm>
            <a:off x="1858964" y="306388"/>
            <a:ext cx="8110537" cy="5397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Lược Đồ CSDL</a:t>
            </a: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3" y="1047751"/>
            <a:ext cx="5897562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55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1F02EF5-3B48-4FA9-8443-E398D0E185E2}" type="slidenum">
              <a:rPr lang="en-US" altLang="en-US" sz="1200"/>
              <a:pPr algn="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12291" name="Title 1"/>
          <p:cNvSpPr txBox="1">
            <a:spLocks/>
          </p:cNvSpPr>
          <p:nvPr/>
        </p:nvSpPr>
        <p:spPr bwMode="auto">
          <a:xfrm>
            <a:off x="1858964" y="306388"/>
            <a:ext cx="811053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725" tIns="39688" rIns="85725" bIns="39688" anchor="b"/>
          <a:lstStyle>
            <a:lvl1pPr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1038" indent="-252413" defTabSz="793750">
              <a:spcBef>
                <a:spcPct val="20000"/>
              </a:spcBef>
              <a:buClr>
                <a:schemeClr val="accent1"/>
              </a:buClr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46163" indent="-207963" defTabSz="793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3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37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3366CC"/>
                </a:solidFill>
              </a:rPr>
              <a:t>Lược Đồ Lớp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88" y="1137375"/>
            <a:ext cx="9029623" cy="45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Visio</vt:lpstr>
      <vt:lpstr>OrganisationMaintenance</vt:lpstr>
      <vt:lpstr>Nội dung Department Maintenance</vt:lpstr>
      <vt:lpstr>Tổng quan về chức năng</vt:lpstr>
      <vt:lpstr>PowerPoint Presentation</vt:lpstr>
      <vt:lpstr>PowerPoint Presentation</vt:lpstr>
      <vt:lpstr>PowerPoint Presentation</vt:lpstr>
      <vt:lpstr>PowerPoint Presentation</vt:lpstr>
      <vt:lpstr>Lược Đồ CSDL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OrganisationMaintenance</dc:title>
  <dc:creator>10520216@sv.uit.edu.vn</dc:creator>
  <cp:lastModifiedBy>A</cp:lastModifiedBy>
  <cp:revision>7</cp:revision>
  <dcterms:created xsi:type="dcterms:W3CDTF">2014-08-21T16:38:35Z</dcterms:created>
  <dcterms:modified xsi:type="dcterms:W3CDTF">2015-09-03T12:42:44Z</dcterms:modified>
</cp:coreProperties>
</file>