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2013년 항공사 투자 모델 분석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목차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주제개요</a:t>
            </a:r>
          </a:p>
          <a:p>
            <a:pPr lvl="0" indent="-342900" marL="342900">
              <a:buAutoNum type="arabicPeriod"/>
            </a:pPr>
            <a:r>
              <a:rPr/>
              <a:t>분석내용3</a:t>
            </a:r>
          </a:p>
          <a:p>
            <a:pPr lvl="0" indent="-342900" marL="342900">
              <a:buAutoNum type="arabicPeriod"/>
            </a:pPr>
            <a:r>
              <a:rPr/>
              <a:t>분석내용</a:t>
            </a:r>
          </a:p>
          <a:p>
            <a:pPr lvl="0" indent="-342900" marL="342900">
              <a:buAutoNum type="arabicPeriod"/>
            </a:pPr>
            <a:r>
              <a:rPr/>
              <a:t>분석내용2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주제개요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2013년 기준, 뉴욕 공항을 이용하는 항공사의 항공 데이터를 활용하여 3년뒤 기업 성장가치/성장가능성을 분석</a:t>
            </a:r>
          </a:p>
          <a:p>
            <a:pPr lvl="0"/>
            <a:r>
              <a:rPr/>
              <a:t>3년후(2016년), 시가총액과 비교하여 데이터 분석의 정확성 검증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분석내용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항공사 9개사 고객선호도 분석 (항공 기종별 출발지연율, 도착지연율) (10분이내, 10~60분, 60분 초과)</a:t>
            </a:r>
          </a:p>
          <a:p>
            <a:pPr lvl="0"/>
            <a:r>
              <a:rPr/>
              <a:t>항공사별 주력산업 (항공사별 기종보유율 * 노선수)</a:t>
            </a:r>
          </a:p>
          <a:p>
            <a:pPr lvl="0"/>
            <a:r>
              <a:rPr/>
              <a:t>기피요인 분석 (사고항공기 선정 후, 각 항공사마다 보유개수 도출 / 제조년도 구간별 각 항공사마다 항공기 보유율 도출)</a:t>
            </a:r>
          </a:p>
          <a:p>
            <a:pPr lvl="0" indent="0" marL="0">
              <a:buNone/>
            </a:pPr>
            <a:r>
              <a:rPr/>
              <a:t>3) 13년 대비 16년 지표 비교</a:t>
            </a:r>
          </a:p>
          <a:p>
            <a:pPr lvl="0"/>
            <a:r>
              <a:rPr/>
              <a:t>2013년 분석결과와 2016년 시가 총액을 기준으로 실제 데이터 지표를 비교하여, 항공사별 성장률 및 예측 비교모델 신뢰성 검증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2013년 항공사 투자 모델 분석</dc:title>
  <dc:creator/>
  <cp:keywords/>
  <dcterms:created xsi:type="dcterms:W3CDTF">2025-07-21T06:27:54Z</dcterms:created>
  <dcterms:modified xsi:type="dcterms:W3CDTF">2025-07-21T06:27:54Z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jupyter">
    <vt:lpwstr>python3</vt:lpwstr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