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고객 만족도 향상을 위한 정시 항공편 추천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 i="1"/>
              <a:t>출발 공항별 인기 노선 3개의 항공사 및 요일, 시간대 선정</a:t>
            </a:r>
            <a:br/>
            <a:br/>
            <a:r>
              <a:rPr/>
              <a:t>도호현,강희준,김민지,박우림,안형엽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mascot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30500" y="1193800"/>
            <a:ext cx="3683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[목차]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분석배경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출발 공항별 인기 노선 3개 선정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항공사별 지연율 분석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요일별 지연율 분석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시간대별 지연율 분석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[분석 배경]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-최근 고객들로부터 “비행기 지연 때문에 현지 일정이 꼬였다”, “연결 교통편을 놓쳤다”, “출장 도착 시간에 맞추지 못했다” 등의 불만 사례가 반복적으로 접수되고 있습니다.</a:t>
            </a:r>
          </a:p>
          <a:p>
            <a:pPr lvl="0" indent="0" marL="0">
              <a:buNone/>
            </a:pPr>
            <a:r>
              <a:rPr/>
              <a:t>-특히 단체 여행, VIP 고객, 출장객 등 시간에 민감한 고객층일수록 항공편의 정시성이 전체 일정 만족도에 직접적인 영향을 미치며, 이는 여행사 서비스의 신뢰도와도 직결됩니다.</a:t>
            </a:r>
          </a:p>
          <a:p>
            <a:pPr lvl="0" indent="0" marL="0">
              <a:buNone/>
            </a:pPr>
            <a:r>
              <a:rPr/>
              <a:t>-이에 따라, 여행 상품 기획 단계에서부터 노선별 지연 가능성이 낮은 항공사와 요일 및 시간대를 기반으로 한 상품 구성이 필요하다는 내부 요구가 커졌습니다.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[데이터 전처리]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[데이터 탐색 과정]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고객 만족도 향상을 위한 정시 항공편 추천</dc:title>
  <dc:creator>도호현,강희준,김민지,박우림,안형엽</dc:creator>
  <cp:keywords/>
  <dcterms:created xsi:type="dcterms:W3CDTF">2025-07-23T11:32:09Z</dcterms:created>
  <dcterms:modified xsi:type="dcterms:W3CDTF">2025-07-23T11:32:09Z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jupyter">
    <vt:lpwstr>python3</vt:lpwstr>
  </property>
  <property fmtid="{D5CDD505-2E9C-101B-9397-08002B2CF9AE}" pid="9" name="labels">
    <vt:lpwstr/>
  </property>
  <property fmtid="{D5CDD505-2E9C-101B-9397-08002B2CF9AE}" pid="10" name="subtitle">
    <vt:lpwstr>출발 공항별 인기 노선 3개의 항공사 및 요일, 시간대 선정</vt:lpwstr>
  </property>
  <property fmtid="{D5CDD505-2E9C-101B-9397-08002B2CF9AE}" pid="11" name="toc-title">
    <vt:lpwstr>Table of contents</vt:lpwstr>
  </property>
</Properties>
</file>