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33" r:id="rId3"/>
  </p:sldMasterIdLst>
  <p:notesMasterIdLst>
    <p:notesMasterId r:id="rId14"/>
  </p:notesMasterIdLst>
  <p:handoutMasterIdLst>
    <p:handoutMasterId r:id="rId15"/>
  </p:handoutMasterIdLst>
  <p:sldIdLst>
    <p:sldId id="1171" r:id="rId4"/>
    <p:sldId id="1126" r:id="rId5"/>
    <p:sldId id="1173" r:id="rId6"/>
    <p:sldId id="1097" r:id="rId7"/>
    <p:sldId id="1172" r:id="rId8"/>
    <p:sldId id="1102" r:id="rId9"/>
    <p:sldId id="1185" r:id="rId10"/>
    <p:sldId id="1199" r:id="rId11"/>
    <p:sldId id="1200" r:id="rId12"/>
    <p:sldId id="1197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уководство" id="{E6ECDA77-1B8E-0E4F-8DDA-529EB99512FD}">
          <p14:sldIdLst>
            <p14:sldId id="1171"/>
            <p14:sldId id="1126"/>
            <p14:sldId id="1173"/>
            <p14:sldId id="1097"/>
            <p14:sldId id="1172"/>
            <p14:sldId id="1102"/>
            <p14:sldId id="1185"/>
            <p14:sldId id="1199"/>
            <p14:sldId id="1200"/>
            <p14:sldId id="11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0520" autoAdjust="0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rPr lang="ru-RU"/>
              <a:pPr/>
              <a:t>14.04.2025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rPr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17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35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0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94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7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BC97-99E1-4827-A5AA-5E9EBED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273643"/>
            <a:ext cx="8051638" cy="1325563"/>
          </a:xfrm>
        </p:spPr>
        <p:txBody>
          <a:bodyPr/>
          <a:lstStyle/>
          <a:p>
            <a:r>
              <a:rPr lang="ru-RU" dirty="0"/>
              <a:t>Тема ВКР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A8D34-BBBA-48A9-9B83-130C3E8D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4258962"/>
            <a:ext cx="6330950" cy="841155"/>
          </a:xfrm>
        </p:spPr>
        <p:txBody>
          <a:bodyPr>
            <a:normAutofit/>
          </a:bodyPr>
          <a:lstStyle/>
          <a:p>
            <a:r>
              <a:rPr lang="ru-RU" dirty="0"/>
              <a:t>ФИО Студента, № группы</a:t>
            </a:r>
          </a:p>
          <a:p>
            <a:endParaRPr lang="ru-RU" dirty="0"/>
          </a:p>
          <a:p>
            <a:r>
              <a:rPr lang="ru-RU" dirty="0"/>
              <a:t>ФИО Руководителя</a:t>
            </a:r>
            <a:r>
              <a:rPr lang="en-US" dirty="0"/>
              <a:t> </a:t>
            </a:r>
            <a:r>
              <a:rPr lang="ru-RU" dirty="0"/>
              <a:t>ВКР, должность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6AC53-244B-4289-B3B5-D31C1BFD52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0581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F707855-C815-4FF1-B493-8351700E1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7416" y="2677297"/>
            <a:ext cx="6673723" cy="1997341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7273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993A51E0-594E-4829-B37D-2694C1C3ED60}"/>
              </a:ext>
            </a:extLst>
          </p:cNvPr>
          <p:cNvSpPr txBox="1">
            <a:spLocks/>
          </p:cNvSpPr>
          <p:nvPr/>
        </p:nvSpPr>
        <p:spPr>
          <a:xfrm>
            <a:off x="6456362" y="4065973"/>
            <a:ext cx="5184775" cy="2315777"/>
          </a:xfrm>
          <a:prstGeom prst="rect">
            <a:avLst/>
          </a:prstGeom>
        </p:spPr>
        <p:txBody>
          <a:bodyPr vert="horz" lIns="0" tIns="0" rIns="0" bIns="0" numCol="1" spcCol="72000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+mj-lt"/>
              <a:buAutoNum type="arabicPeriod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F1301-B7F1-4E7C-A520-ECE432D3D4D6}"/>
              </a:ext>
            </a:extLst>
          </p:cNvPr>
          <p:cNvSpPr txBox="1"/>
          <p:nvPr/>
        </p:nvSpPr>
        <p:spPr>
          <a:xfrm>
            <a:off x="550863" y="1526796"/>
            <a:ext cx="11135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Цель работы должна четко отражать основную задачу, котор</a:t>
            </a:r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ая</a:t>
            </a: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планируется решиться в процессе работы над ВКР. Формулировка цели должна быть конкретной, измеримой и соответствовать теме вашей работы. Вот несколько рекомендаций по написанию цели ВКР.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Структура формулировки цели</a:t>
            </a:r>
          </a:p>
          <a:p>
            <a:pPr algn="just">
              <a:buFont typeface="+mj-lt"/>
              <a:buAutoNum type="arabicPeriod"/>
            </a:pP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Обозначение проблемы: укажите, какую конкретную проблему или задачу вы собираетесь решать.</a:t>
            </a:r>
          </a:p>
          <a:p>
            <a:pPr algn="just">
              <a:buFont typeface="+mj-lt"/>
              <a:buAutoNum type="arabicPeriod"/>
            </a:pP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Методы и подходы: укажите, какие методы или подходы вы будете использовать для достижения цели.</a:t>
            </a:r>
          </a:p>
          <a:p>
            <a:pPr algn="just">
              <a:buFont typeface="+mj-lt"/>
              <a:buAutoNum type="arabicPeriod"/>
            </a:pP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Ожидаемые результаты: опишите, какие результаты вы планируете получить в результате выполнения работы.</a:t>
            </a:r>
          </a:p>
        </p:txBody>
      </p:sp>
    </p:spTree>
    <p:extLst>
      <p:ext uri="{BB962C8B-B14F-4D97-AF65-F5344CB8AC3E}">
        <p14:creationId xmlns:p14="http://schemas.microsoft.com/office/powerpoint/2010/main" val="5473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78059-7F1F-4351-A5C4-E90E22E132B3}"/>
              </a:ext>
            </a:extLst>
          </p:cNvPr>
          <p:cNvSpPr txBox="1"/>
          <p:nvPr/>
        </p:nvSpPr>
        <p:spPr>
          <a:xfrm>
            <a:off x="550863" y="1526796"/>
            <a:ext cx="11135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Задачи работы представляют собой конкретные шаги, которые необходимо выполнить для достижения поставленной цели. Они должны быть четкими, измеримыми и логично вытекающими из цели работы. Вот несколько рекомендаций по написанию задач ВКР.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Структура формулировки задач</a:t>
            </a:r>
          </a:p>
          <a:p>
            <a:pPr algn="just">
              <a:buFont typeface="+mj-lt"/>
              <a:buAutoNum type="arabicPeriod"/>
            </a:pPr>
            <a:r>
              <a:rPr lang="ru-RU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Конкретность: каждая задача должна быть четко сформулирована и не оставлять места для двусмысленности.</a:t>
            </a:r>
          </a:p>
          <a:p>
            <a:pPr algn="just">
              <a:buFont typeface="+mj-lt"/>
              <a:buAutoNum type="arabicPeriod"/>
            </a:pPr>
            <a:r>
              <a:rPr lang="ru-RU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Измеримость: задачи должны быть такими, чтобы можно было оценить их выполнение. Например, "разработать" или "провести" можно измерить, в то время как "изучить" может быть менее конкретным.</a:t>
            </a:r>
          </a:p>
          <a:p>
            <a:pPr algn="just">
              <a:buFont typeface="+mj-lt"/>
              <a:buAutoNum type="arabicPeriod"/>
            </a:pPr>
            <a:r>
              <a:rPr lang="ru-RU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Логическая последовательность: задачи должны быть упорядочены в логическом порядке, отражая последовательность действий, необходимых для достижения цели.</a:t>
            </a:r>
          </a:p>
          <a:p>
            <a:pPr algn="just">
              <a:buFont typeface="+mj-lt"/>
              <a:buAutoNum type="arabicPeriod"/>
            </a:pPr>
            <a:endParaRPr lang="ru-RU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0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 необходима, чтобы обеспечить структурированный подход к выполнению работы. Они помогают организовать процесс исследования и разработки, а также служат основой для оценки достигнутых результатов.</a:t>
            </a:r>
          </a:p>
          <a:p>
            <a:pPr algn="l"/>
            <a:endParaRPr lang="ru-RU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09234-B96C-45BC-926F-46F55235B949}"/>
              </a:ext>
            </a:extLst>
          </p:cNvPr>
          <p:cNvSpPr txBox="1"/>
          <p:nvPr/>
        </p:nvSpPr>
        <p:spPr>
          <a:xfrm>
            <a:off x="550863" y="1526796"/>
            <a:ext cx="11135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Раздел "Актуальность" в работе служит для обоснования выбора темы и демонстрации ее значимости в современном контексте. Нужно показать, почему ваша тема важна и какие проблемы она решает. 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Структура формулировки актуальности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Обоснование выбора темы: начните с описания текущего состояния проблемы или области исследования. Укажите, какие вопросы остаются нерешенными или требуют дальнейшего изучения.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Социальная и/или научная значимость: опишите, как ваша работа может повлиять на практику, теорию или общество в целом. Укажите, какие преимущества может принести решение проблемы.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Современные тенденции: упомяните о современных тенденциях или изменениях в области, которые делают вашу тему актуальной. Это может быть связано с новыми технологиями, изменениями в законодательстве, экономическими условиями и т. д.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Целевые группы: укажите, для кого будет полезна ваша работа.</a:t>
            </a:r>
            <a:endParaRPr lang="ru-RU" i="0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методы, решения, подходы, стек технологий…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E85A1-D801-4F8B-BFE2-ADCCFF0BFAB1}"/>
              </a:ext>
            </a:extLst>
          </p:cNvPr>
          <p:cNvSpPr txBox="1"/>
          <p:nvPr/>
        </p:nvSpPr>
        <p:spPr>
          <a:xfrm>
            <a:off x="550863" y="1526796"/>
            <a:ext cx="11135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 слайде в вашей презентации следует четко и структурированно представить информацию о том, какие методы и технологии использовались в работе.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Ключевые методы, которые использовались для решения поставленных задач. Это могут быть: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методы исследования, методы разработки, методы анализа и т.д.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Укажите подходы, которые были применены в ходе работы. Это могут быть: научные подходы, практические подходы и т.д.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Перечислите технологии и инструменты, которые использовались в своей работе, включая:</a:t>
            </a: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языки программирования, </a:t>
            </a:r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ф</a:t>
            </a: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реймворки и библиотеки, инструменты разработки, базы данных, программное обеспечение и т.п.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Слайд(ы) должен быть информативным и структурированным, чтобы слушатели могли быстро понять, какие методы и технологии вы использовали в своей работе. Это поможет подчеркнуть вашу компетентность и обоснованность выбора тех или иных решений</a:t>
            </a:r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1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B1BE0-76AC-4E84-9611-2D19FFCEDBE0}"/>
              </a:ext>
            </a:extLst>
          </p:cNvPr>
          <p:cNvSpPr txBox="1"/>
          <p:nvPr/>
        </p:nvSpPr>
        <p:spPr>
          <a:xfrm>
            <a:off x="550863" y="1526796"/>
            <a:ext cx="11135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 слайде в презентации нужно четко и лаконично представить информацию о том, как вы решили поставленную задачу или проблему в ходе работы. Этот слайд должен содержать основные элементы, которые помогут слушателям понять ваше решение. 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Опишите ключевые аспекты вашего решения: общие характеристики (что собой представляет ваше решение), архитектуру</a:t>
            </a:r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решения, ф</a:t>
            </a:r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ункциональные возможности (перечислите основные функции или возможности вашего решения).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Объясните, как ваше решение работает. Алгоритмы: если применялись специфические алгоритмы или методы, кратко опишите их. Логика работы: объясните последовательность действий, которые выполняет ваше решение.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D28E3-584B-4301-8803-00A2FF6B09FC}"/>
              </a:ext>
            </a:extLst>
          </p:cNvPr>
          <p:cNvSpPr txBox="1"/>
          <p:nvPr/>
        </p:nvSpPr>
        <p:spPr>
          <a:xfrm>
            <a:off x="550863" y="1526796"/>
            <a:ext cx="11135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 слайде презентации нужно четко и наглядно представить результаты и выводы, полученные в ходе выполнения работы. Этот слайд должен подводить итоги вашей работы и демонстрировать, как ваше решение повлияло на исходную проблему.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Используйте образцы экранных форм, графики, диаграммы или таблицы для наглядного представления результатов. Это поможет лучше понять данные и их интерпретацию.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851C9-717F-44B2-B3B6-C8804E644141}"/>
              </a:ext>
            </a:extLst>
          </p:cNvPr>
          <p:cNvSpPr txBox="1"/>
          <p:nvPr/>
        </p:nvSpPr>
        <p:spPr>
          <a:xfrm>
            <a:off x="550863" y="1526796"/>
            <a:ext cx="11135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 слайде презентации нужно структурированно представить процесс тестирования вашего решения, а также его результаты. Этот слайд должен продемонстрировать, как вы проверяли работоспособность и качество вашего продукта, а также какие выводы были сделаны на основе тестирования.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Кратко опишите, как проходило тестирование. Какие данные использовались. Как полученные результаты соотносятся с ожидаемыми.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Подведите итоги тестирования, указав: основные выводы о качестве решения, рекомендации по улучшению (если были выявлены проблемы) и т.п.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Слайд должен быть информативным, чтобы слушатели могли понять, как вы проверяли качество вашего решения и какие выводы были сделаны на основе тестирования. 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950A427-2396-4452-A267-FC25A12F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E4BAC-9AA0-4445-8D9B-19443548F629}"/>
              </a:ext>
            </a:extLst>
          </p:cNvPr>
          <p:cNvSpPr txBox="1"/>
          <p:nvPr/>
        </p:nvSpPr>
        <p:spPr>
          <a:xfrm>
            <a:off x="550863" y="1526796"/>
            <a:ext cx="11135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На слайде презентации нужно подвести итоги вашей работы, обобщить основные результаты и сделать акцент на значимости вашего проекта. Этот слайд должен помочь аудитории понять, какие основные выводы можно сделать на основе проведенного исследования или разработки.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Информация на данном слайде должна соотносится с целью работы и задачами, которые были поставлены.</a:t>
            </a: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i="1" dirty="0">
                <a:solidFill>
                  <a:srgbClr val="005AA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Уместно указать на возможные рекомендации по дальнейшему использованию вашего решения или его улучшению (возможные доработки, перспективы для дальнейших исследований или разработок).</a:t>
            </a:r>
          </a:p>
          <a:p>
            <a:pPr algn="just"/>
            <a:endParaRPr lang="ru-RU" i="1" dirty="0">
              <a:solidFill>
                <a:srgbClr val="005AA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ru-RU" i="1" dirty="0">
              <a:solidFill>
                <a:srgbClr val="005AA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79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80</TotalTime>
  <Words>911</Words>
  <Application>Microsoft Office PowerPoint</Application>
  <PresentationFormat>Широкоэкранный</PresentationFormat>
  <Paragraphs>71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Arial</vt:lpstr>
      <vt:lpstr>roboto</vt:lpstr>
      <vt:lpstr>Wingdings</vt:lpstr>
      <vt:lpstr>Титульная страница</vt:lpstr>
      <vt:lpstr>Текстовые блоки</vt:lpstr>
      <vt:lpstr>Дополнительные блоки</vt:lpstr>
      <vt:lpstr>Тема ВКР</vt:lpstr>
      <vt:lpstr>Цель</vt:lpstr>
      <vt:lpstr>Задачи</vt:lpstr>
      <vt:lpstr>Актуальность</vt:lpstr>
      <vt:lpstr>Выбранные методы, решения, подходы, стек технологий…</vt:lpstr>
      <vt:lpstr>Описание решения</vt:lpstr>
      <vt:lpstr>Результаты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creator>Алексей Малышев</dc:creator>
  <cp:lastModifiedBy>Сергей Рогачев</cp:lastModifiedBy>
  <cp:revision>10</cp:revision>
  <dcterms:created xsi:type="dcterms:W3CDTF">2023-06-16T08:15:39Z</dcterms:created>
  <dcterms:modified xsi:type="dcterms:W3CDTF">2025-04-14T15:55:14Z</dcterms:modified>
</cp:coreProperties>
</file>