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1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9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0" y="2652660"/>
            <a:ext cx="2046316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544660"/>
            <a:ext cx="2065500" cy="19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18" y="2544660"/>
            <a:ext cx="2065499" cy="19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06" y="2544660"/>
            <a:ext cx="2065500" cy="1944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285400" y="319947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263" y="2544660"/>
            <a:ext cx="2065499" cy="19440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752784" y="325608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20" y="1943100"/>
            <a:ext cx="3420000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3" y="1943100"/>
            <a:ext cx="3420000" cy="36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775639" y="2831122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32543" y="2681653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3" y="2416018"/>
            <a:ext cx="106993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28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6</cp:revision>
  <dcterms:created xsi:type="dcterms:W3CDTF">2018-05-21T06:28:45Z</dcterms:created>
  <dcterms:modified xsi:type="dcterms:W3CDTF">2018-05-26T02:07:22Z</dcterms:modified>
</cp:coreProperties>
</file>