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1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A7A4-7D3C-4825-A820-C62F4C12D79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403C-597D-422A-8F45-830686B53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slideLayout" Target="../slideLayouts/slideLayout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8" Type="http://schemas.openxmlformats.org/officeDocument/2006/relationships/tags" Target="../tags/tag29.xml"/><Relationship Id="rId51" Type="http://schemas.openxmlformats.org/officeDocument/2006/relationships/tags" Target="../tags/tag72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1" Type="http://schemas.openxmlformats.org/officeDocument/2006/relationships/tags" Target="../tags/tag22.xml"/><Relationship Id="rId6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1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29423" y="2234242"/>
            <a:ext cx="9761637" cy="2515807"/>
            <a:chOff x="829423" y="2234242"/>
            <a:chExt cx="9761637" cy="2515807"/>
          </a:xfrm>
        </p:grpSpPr>
        <p:grpSp>
          <p:nvGrpSpPr>
            <p:cNvPr id="12" name="PA-组合 11"/>
            <p:cNvGrpSpPr/>
            <p:nvPr>
              <p:custDataLst>
                <p:tags r:id="rId1"/>
              </p:custDataLst>
            </p:nvPr>
          </p:nvGrpSpPr>
          <p:grpSpPr>
            <a:xfrm>
              <a:off x="6604980" y="2234242"/>
              <a:ext cx="3986080" cy="2515807"/>
              <a:chOff x="4165882" y="2437940"/>
              <a:chExt cx="2529025" cy="1647875"/>
            </a:xfrm>
          </p:grpSpPr>
          <p:sp>
            <p:nvSpPr>
              <p:cNvPr id="4" name="PA-椭圆 3"/>
              <p:cNvSpPr/>
              <p:nvPr>
                <p:custDataLst>
                  <p:tags r:id="rId13"/>
                </p:custDataLst>
              </p:nvPr>
            </p:nvSpPr>
            <p:spPr>
              <a:xfrm>
                <a:off x="4165882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PA-椭圆 4"/>
              <p:cNvSpPr/>
              <p:nvPr>
                <p:custDataLst>
                  <p:tags r:id="rId14"/>
                </p:custDataLst>
              </p:nvPr>
            </p:nvSpPr>
            <p:spPr>
              <a:xfrm>
                <a:off x="5320211" y="2437940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PA-椭圆 5"/>
              <p:cNvSpPr/>
              <p:nvPr>
                <p:custDataLst>
                  <p:tags r:id="rId15"/>
                </p:custDataLst>
              </p:nvPr>
            </p:nvSpPr>
            <p:spPr>
              <a:xfrm>
                <a:off x="6515613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PA-椭圆 6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32279" y="3906521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PA-直接连接符 8"/>
              <p:cNvCxnSpPr>
                <a:stCxn id="4" idx="7"/>
                <a:endCxn id="5" idx="3"/>
              </p:cNvCxnSpPr>
              <p:nvPr>
                <p:custDataLst>
                  <p:tags r:id="rId17"/>
                </p:custDataLst>
              </p:nvPr>
            </p:nvCxnSpPr>
            <p:spPr>
              <a:xfrm flipV="1">
                <a:off x="4318919" y="2590977"/>
                <a:ext cx="1027549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A-直接连接符 9"/>
              <p:cNvCxnSpPr>
                <a:stCxn id="7" idx="0"/>
                <a:endCxn id="5" idx="4"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5221926" y="2617234"/>
                <a:ext cx="187932" cy="128928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PA-直接连接符 12"/>
              <p:cNvCxnSpPr>
                <a:stCxn id="4" idx="5"/>
                <a:endCxn id="7" idx="2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4318919" y="3394540"/>
                <a:ext cx="813360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PA-直接连接符 15"/>
              <p:cNvCxnSpPr>
                <a:stCxn id="7" idx="6"/>
                <a:endCxn id="6" idx="3"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5311573" y="3394540"/>
                <a:ext cx="1230297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PA-直接连接符 18"/>
              <p:cNvCxnSpPr>
                <a:stCxn id="5" idx="5"/>
                <a:endCxn id="6" idx="1"/>
              </p:cNvCxnSpPr>
              <p:nvPr>
                <p:custDataLst>
                  <p:tags r:id="rId21"/>
                </p:custDataLst>
              </p:nvPr>
            </p:nvCxnSpPr>
            <p:spPr>
              <a:xfrm>
                <a:off x="5473248" y="2590977"/>
                <a:ext cx="1068622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PA-组合 27"/>
            <p:cNvGrpSpPr/>
            <p:nvPr>
              <p:custDataLst>
                <p:tags r:id="rId2"/>
              </p:custDataLst>
            </p:nvPr>
          </p:nvGrpSpPr>
          <p:grpSpPr>
            <a:xfrm>
              <a:off x="829423" y="2234242"/>
              <a:ext cx="3986080" cy="2515807"/>
              <a:chOff x="4165882" y="2437940"/>
              <a:chExt cx="2529025" cy="1647875"/>
            </a:xfrm>
          </p:grpSpPr>
          <p:sp>
            <p:nvSpPr>
              <p:cNvPr id="29" name="PA-椭圆 3"/>
              <p:cNvSpPr/>
              <p:nvPr>
                <p:custDataLst>
                  <p:tags r:id="rId4"/>
                </p:custDataLst>
              </p:nvPr>
            </p:nvSpPr>
            <p:spPr>
              <a:xfrm>
                <a:off x="4165882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PA-椭圆 4"/>
              <p:cNvSpPr/>
              <p:nvPr>
                <p:custDataLst>
                  <p:tags r:id="rId5"/>
                </p:custDataLst>
              </p:nvPr>
            </p:nvSpPr>
            <p:spPr>
              <a:xfrm>
                <a:off x="5320211" y="2437940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PA-椭圆 5"/>
              <p:cNvSpPr/>
              <p:nvPr>
                <p:custDataLst>
                  <p:tags r:id="rId6"/>
                </p:custDataLst>
              </p:nvPr>
            </p:nvSpPr>
            <p:spPr>
              <a:xfrm>
                <a:off x="6515613" y="3241503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PA-椭圆 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32279" y="3906521"/>
                <a:ext cx="179294" cy="17929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PA-直接连接符 8"/>
              <p:cNvCxnSpPr>
                <a:stCxn id="29" idx="7"/>
                <a:endCxn id="30" idx="3"/>
              </p:cNvCxnSpPr>
              <p:nvPr>
                <p:custDataLst>
                  <p:tags r:id="rId8"/>
                </p:custDataLst>
              </p:nvPr>
            </p:nvCxnSpPr>
            <p:spPr>
              <a:xfrm flipV="1">
                <a:off x="4318919" y="2590977"/>
                <a:ext cx="1027549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PA-直接连接符 9"/>
              <p:cNvCxnSpPr>
                <a:stCxn id="29" idx="6"/>
                <a:endCxn id="31" idx="2"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4345176" y="3331150"/>
                <a:ext cx="217043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PA-直接连接符 12"/>
              <p:cNvCxnSpPr>
                <a:stCxn id="29" idx="5"/>
                <a:endCxn id="32" idx="2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4318919" y="3394540"/>
                <a:ext cx="813360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A-直接连接符 15"/>
              <p:cNvCxnSpPr>
                <a:stCxn id="32" idx="6"/>
                <a:endCxn id="31" idx="3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5311573" y="3394540"/>
                <a:ext cx="1230297" cy="60162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A-直接连接符 18"/>
              <p:cNvCxnSpPr>
                <a:stCxn id="30" idx="5"/>
                <a:endCxn id="31" idx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5473248" y="2590977"/>
                <a:ext cx="1068622" cy="67678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PA-StraightArrowConnector 38"/>
            <p:cNvCxnSpPr/>
            <p:nvPr>
              <p:custDataLst>
                <p:tags r:id="rId3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8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1589082" y="1886073"/>
            <a:ext cx="8449876" cy="3265440"/>
            <a:chOff x="1589082" y="1886073"/>
            <a:chExt cx="8449876" cy="3265440"/>
          </a:xfrm>
        </p:grpSpPr>
        <p:cxnSp>
          <p:nvCxnSpPr>
            <p:cNvPr id="39" name="PA-StraightArrowConnector 38"/>
            <p:cNvCxnSpPr/>
            <p:nvPr>
              <p:custDataLst>
                <p:tags r:id="rId1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PA-组合 82"/>
            <p:cNvGrpSpPr/>
            <p:nvPr>
              <p:custDataLst>
                <p:tags r:id="rId2"/>
              </p:custDataLst>
            </p:nvPr>
          </p:nvGrpSpPr>
          <p:grpSpPr>
            <a:xfrm>
              <a:off x="1589082" y="1890067"/>
              <a:ext cx="3123083" cy="3261446"/>
              <a:chOff x="1238885" y="1890067"/>
              <a:chExt cx="3123083" cy="3261446"/>
            </a:xfrm>
          </p:grpSpPr>
          <p:cxnSp>
            <p:nvCxnSpPr>
              <p:cNvPr id="33" name="PA-直接连接符 8"/>
              <p:cNvCxnSpPr>
                <a:stCxn id="29" idx="0"/>
                <a:endCxn id="30" idx="4"/>
              </p:cNvCxnSpPr>
              <p:nvPr>
                <p:custDataLst>
                  <p:tags r:id="rId26"/>
                </p:custDataLst>
              </p:nvPr>
            </p:nvCxnSpPr>
            <p:spPr>
              <a:xfrm flipV="1">
                <a:off x="2464687" y="2163795"/>
                <a:ext cx="388435" cy="131403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PA-直接连接符 9"/>
              <p:cNvCxnSpPr>
                <a:stCxn id="29" idx="6"/>
                <a:endCxn id="31" idx="2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2605982" y="3614695"/>
                <a:ext cx="371273" cy="21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PA-直接连接符 12"/>
              <p:cNvCxnSpPr>
                <a:stCxn id="29" idx="4"/>
                <a:endCxn id="32" idx="0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2464687" y="3751559"/>
                <a:ext cx="388435" cy="11262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PA-直接连接符 15"/>
              <p:cNvCxnSpPr>
                <a:stCxn id="32" idx="0"/>
                <a:endCxn id="31" idx="4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2853122" y="3773359"/>
                <a:ext cx="265429" cy="11044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PA-直接连接符 18"/>
              <p:cNvCxnSpPr>
                <a:stCxn id="30" idx="4"/>
                <a:endCxn id="31" idx="0"/>
              </p:cNvCxnSpPr>
              <p:nvPr>
                <p:custDataLst>
                  <p:tags r:id="rId30"/>
                </p:custDataLst>
              </p:nvPr>
            </p:nvCxnSpPr>
            <p:spPr>
              <a:xfrm>
                <a:off x="2853122" y="2163795"/>
                <a:ext cx="265429" cy="133583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PA-直接连接符 18"/>
              <p:cNvCxnSpPr>
                <a:stCxn id="23" idx="3"/>
                <a:endCxn id="31" idx="7"/>
              </p:cNvCxnSpPr>
              <p:nvPr>
                <p:custDataLst>
                  <p:tags r:id="rId31"/>
                </p:custDataLst>
              </p:nvPr>
            </p:nvCxnSpPr>
            <p:spPr>
              <a:xfrm flipH="1">
                <a:off x="3218462" y="2604747"/>
                <a:ext cx="604639" cy="93497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A-直接连接符 18"/>
              <p:cNvCxnSpPr>
                <a:stCxn id="25" idx="2"/>
                <a:endCxn id="31" idx="6"/>
              </p:cNvCxnSpPr>
              <p:nvPr>
                <p:custDataLst>
                  <p:tags r:id="rId32"/>
                </p:custDataLst>
              </p:nvPr>
            </p:nvCxnSpPr>
            <p:spPr>
              <a:xfrm flipH="1">
                <a:off x="3259846" y="3587004"/>
                <a:ext cx="819531" cy="4949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PA-直接连接符 18"/>
              <p:cNvCxnSpPr>
                <a:stCxn id="26" idx="1"/>
                <a:endCxn id="31" idx="5"/>
              </p:cNvCxnSpPr>
              <p:nvPr>
                <p:custDataLst>
                  <p:tags r:id="rId33"/>
                </p:custDataLst>
              </p:nvPr>
            </p:nvCxnSpPr>
            <p:spPr>
              <a:xfrm flipH="1" flipV="1">
                <a:off x="3218462" y="3733272"/>
                <a:ext cx="664103" cy="61830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PA-直接连接符 18"/>
              <p:cNvCxnSpPr>
                <a:stCxn id="23" idx="1"/>
                <a:endCxn id="30" idx="6"/>
              </p:cNvCxnSpPr>
              <p:nvPr>
                <p:custDataLst>
                  <p:tags r:id="rId34"/>
                </p:custDataLst>
              </p:nvPr>
            </p:nvCxnSpPr>
            <p:spPr>
              <a:xfrm flipH="1" flipV="1">
                <a:off x="2994417" y="2026931"/>
                <a:ext cx="828684" cy="38426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PA-直接连接符 18"/>
              <p:cNvCxnSpPr>
                <a:stCxn id="25" idx="0"/>
                <a:endCxn id="23" idx="5"/>
              </p:cNvCxnSpPr>
              <p:nvPr>
                <p:custDataLst>
                  <p:tags r:id="rId35"/>
                </p:custDataLst>
              </p:nvPr>
            </p:nvCxnSpPr>
            <p:spPr>
              <a:xfrm flipH="1" flipV="1">
                <a:off x="4022924" y="2604747"/>
                <a:ext cx="197749" cy="845393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PA-直接连接符 18"/>
              <p:cNvCxnSpPr>
                <a:stCxn id="26" idx="7"/>
                <a:endCxn id="25" idx="4"/>
              </p:cNvCxnSpPr>
              <p:nvPr>
                <p:custDataLst>
                  <p:tags r:id="rId36"/>
                </p:custDataLst>
              </p:nvPr>
            </p:nvCxnSpPr>
            <p:spPr>
              <a:xfrm flipV="1">
                <a:off x="4082388" y="3723868"/>
                <a:ext cx="138285" cy="6277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PA-直接连接符 18"/>
              <p:cNvCxnSpPr>
                <a:stCxn id="32" idx="6"/>
                <a:endCxn id="26" idx="3"/>
              </p:cNvCxnSpPr>
              <p:nvPr>
                <p:custDataLst>
                  <p:tags r:id="rId37"/>
                </p:custDataLst>
              </p:nvPr>
            </p:nvCxnSpPr>
            <p:spPr>
              <a:xfrm flipV="1">
                <a:off x="2994417" y="4545133"/>
                <a:ext cx="888148" cy="46951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PA-直接连接符 8"/>
              <p:cNvCxnSpPr>
                <a:stCxn id="24" idx="7"/>
                <a:endCxn id="30" idx="2"/>
              </p:cNvCxnSpPr>
              <p:nvPr>
                <p:custDataLst>
                  <p:tags r:id="rId38"/>
                </p:custDataLst>
              </p:nvPr>
            </p:nvCxnSpPr>
            <p:spPr>
              <a:xfrm flipV="1">
                <a:off x="1534483" y="2026931"/>
                <a:ext cx="1177343" cy="56867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PA-直接连接符 8"/>
              <p:cNvCxnSpPr>
                <a:stCxn id="27" idx="0"/>
                <a:endCxn id="24" idx="4"/>
              </p:cNvCxnSpPr>
              <p:nvPr>
                <p:custDataLst>
                  <p:tags r:id="rId39"/>
                </p:custDataLst>
              </p:nvPr>
            </p:nvCxnSpPr>
            <p:spPr>
              <a:xfrm flipV="1">
                <a:off x="1380181" y="2829247"/>
                <a:ext cx="54391" cy="120851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PA-直接连接符 8"/>
              <p:cNvCxnSpPr>
                <a:stCxn id="32" idx="2"/>
                <a:endCxn id="27" idx="5"/>
              </p:cNvCxnSpPr>
              <p:nvPr>
                <p:custDataLst>
                  <p:tags r:id="rId40"/>
                </p:custDataLst>
              </p:nvPr>
            </p:nvCxnSpPr>
            <p:spPr>
              <a:xfrm flipH="1" flipV="1">
                <a:off x="1480092" y="4271405"/>
                <a:ext cx="1231734" cy="74324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PA-直接连接符 8"/>
              <p:cNvCxnSpPr>
                <a:stCxn id="29" idx="1"/>
                <a:endCxn id="24" idx="5"/>
              </p:cNvCxnSpPr>
              <p:nvPr>
                <p:custDataLst>
                  <p:tags r:id="rId41"/>
                </p:custDataLst>
              </p:nvPr>
            </p:nvCxnSpPr>
            <p:spPr>
              <a:xfrm flipH="1" flipV="1">
                <a:off x="1534483" y="2789160"/>
                <a:ext cx="830292" cy="728758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PA-直接连接符 8"/>
              <p:cNvCxnSpPr>
                <a:stCxn id="29" idx="3"/>
                <a:endCxn id="27" idx="7"/>
              </p:cNvCxnSpPr>
              <p:nvPr>
                <p:custDataLst>
                  <p:tags r:id="rId42"/>
                </p:custDataLst>
              </p:nvPr>
            </p:nvCxnSpPr>
            <p:spPr>
              <a:xfrm flipH="1">
                <a:off x="1480092" y="3711472"/>
                <a:ext cx="884683" cy="36637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PA-椭圆 3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23391" y="3477831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PA-椭圆 5"/>
              <p:cNvSpPr/>
              <p:nvPr>
                <p:custDataLst>
                  <p:tags r:id="rId44"/>
                </p:custDataLst>
              </p:nvPr>
            </p:nvSpPr>
            <p:spPr>
              <a:xfrm>
                <a:off x="2977255" y="3499631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PA-椭圆 4"/>
              <p:cNvSpPr/>
              <p:nvPr>
                <p:custDataLst>
                  <p:tags r:id="rId45"/>
                </p:custDataLst>
              </p:nvPr>
            </p:nvSpPr>
            <p:spPr>
              <a:xfrm>
                <a:off x="1238885" y="4037764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PA-椭圆 4"/>
              <p:cNvSpPr/>
              <p:nvPr>
                <p:custDataLst>
                  <p:tags r:id="rId46"/>
                </p:custDataLst>
              </p:nvPr>
            </p:nvSpPr>
            <p:spPr>
              <a:xfrm>
                <a:off x="1293276" y="2555519"/>
                <a:ext cx="282591" cy="273728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PA-椭圆 4"/>
              <p:cNvSpPr/>
              <p:nvPr>
                <p:custDataLst>
                  <p:tags r:id="rId47"/>
                </p:custDataLst>
              </p:nvPr>
            </p:nvSpPr>
            <p:spPr>
              <a:xfrm>
                <a:off x="2711826" y="1890067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PA-椭圆 4"/>
              <p:cNvSpPr/>
              <p:nvPr>
                <p:custDataLst>
                  <p:tags r:id="rId48"/>
                </p:custDataLst>
              </p:nvPr>
            </p:nvSpPr>
            <p:spPr>
              <a:xfrm>
                <a:off x="3781717" y="2371106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PA-椭圆 4"/>
              <p:cNvSpPr/>
              <p:nvPr>
                <p:custDataLst>
                  <p:tags r:id="rId49"/>
                </p:custDataLst>
              </p:nvPr>
            </p:nvSpPr>
            <p:spPr>
              <a:xfrm>
                <a:off x="4079377" y="3450140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PA-椭圆 4"/>
              <p:cNvSpPr/>
              <p:nvPr>
                <p:custDataLst>
                  <p:tags r:id="rId50"/>
                </p:custDataLst>
              </p:nvPr>
            </p:nvSpPr>
            <p:spPr>
              <a:xfrm>
                <a:off x="3841181" y="4311492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PA-椭圆 6"/>
              <p:cNvSpPr/>
              <p:nvPr>
                <p:custDataLst>
                  <p:tags r:id="rId51"/>
                </p:custDataLst>
              </p:nvPr>
            </p:nvSpPr>
            <p:spPr>
              <a:xfrm>
                <a:off x="2711826" y="4877785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PA-组合 82"/>
            <p:cNvGrpSpPr/>
            <p:nvPr>
              <p:custDataLst>
                <p:tags r:id="rId3"/>
              </p:custDataLst>
            </p:nvPr>
          </p:nvGrpSpPr>
          <p:grpSpPr>
            <a:xfrm>
              <a:off x="6915875" y="1886073"/>
              <a:ext cx="3123083" cy="3261446"/>
              <a:chOff x="1238885" y="1890067"/>
              <a:chExt cx="3123083" cy="3261446"/>
            </a:xfrm>
          </p:grpSpPr>
          <p:cxnSp>
            <p:nvCxnSpPr>
              <p:cNvPr id="92" name="PA-直接连接符 15"/>
              <p:cNvCxnSpPr>
                <a:stCxn id="88" idx="0"/>
                <a:endCxn id="87" idx="4"/>
              </p:cNvCxnSpPr>
              <p:nvPr>
                <p:custDataLst>
                  <p:tags r:id="rId4"/>
                </p:custDataLst>
              </p:nvPr>
            </p:nvCxnSpPr>
            <p:spPr>
              <a:xfrm flipV="1">
                <a:off x="2853122" y="3723868"/>
                <a:ext cx="1371" cy="11539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PA-直接连接符 18"/>
              <p:cNvCxnSpPr>
                <a:stCxn id="86" idx="4"/>
                <a:endCxn id="87" idx="0"/>
              </p:cNvCxnSpPr>
              <p:nvPr>
                <p:custDataLst>
                  <p:tags r:id="rId5"/>
                </p:custDataLst>
              </p:nvPr>
            </p:nvCxnSpPr>
            <p:spPr>
              <a:xfrm>
                <a:off x="2853122" y="2163795"/>
                <a:ext cx="1371" cy="128634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PA-直接连接符 18"/>
              <p:cNvCxnSpPr>
                <a:stCxn id="94" idx="3"/>
                <a:endCxn id="87" idx="7"/>
              </p:cNvCxnSpPr>
              <p:nvPr>
                <p:custDataLst>
                  <p:tags r:id="rId6"/>
                </p:custDataLst>
              </p:nvPr>
            </p:nvCxnSpPr>
            <p:spPr>
              <a:xfrm flipH="1">
                <a:off x="2954404" y="2604747"/>
                <a:ext cx="868697" cy="88548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PA-直接连接符 18"/>
              <p:cNvCxnSpPr>
                <a:stCxn id="96" idx="2"/>
                <a:endCxn id="87" idx="6"/>
              </p:cNvCxnSpPr>
              <p:nvPr>
                <p:custDataLst>
                  <p:tags r:id="rId7"/>
                </p:custDataLst>
              </p:nvPr>
            </p:nvCxnSpPr>
            <p:spPr>
              <a:xfrm flipH="1">
                <a:off x="2995788" y="3587004"/>
                <a:ext cx="1083589" cy="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PA-直接连接符 18"/>
              <p:cNvCxnSpPr>
                <a:stCxn id="97" idx="1"/>
                <a:endCxn id="87" idx="5"/>
              </p:cNvCxnSpPr>
              <p:nvPr>
                <p:custDataLst>
                  <p:tags r:id="rId8"/>
                </p:custDataLst>
              </p:nvPr>
            </p:nvCxnSpPr>
            <p:spPr>
              <a:xfrm flipH="1" flipV="1">
                <a:off x="2954404" y="3683781"/>
                <a:ext cx="928161" cy="667798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PA-直接连接符 18"/>
              <p:cNvCxnSpPr>
                <a:stCxn id="94" idx="1"/>
                <a:endCxn id="86" idx="6"/>
              </p:cNvCxnSpPr>
              <p:nvPr>
                <p:custDataLst>
                  <p:tags r:id="rId9"/>
                </p:custDataLst>
              </p:nvPr>
            </p:nvCxnSpPr>
            <p:spPr>
              <a:xfrm flipH="1" flipV="1">
                <a:off x="2994417" y="2026931"/>
                <a:ext cx="828684" cy="384262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PA-直接连接符 18"/>
              <p:cNvCxnSpPr>
                <a:stCxn id="96" idx="0"/>
                <a:endCxn id="94" idx="5"/>
              </p:cNvCxnSpPr>
              <p:nvPr>
                <p:custDataLst>
                  <p:tags r:id="rId10"/>
                </p:custDataLst>
              </p:nvPr>
            </p:nvCxnSpPr>
            <p:spPr>
              <a:xfrm flipH="1" flipV="1">
                <a:off x="4022924" y="2604747"/>
                <a:ext cx="197749" cy="845393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PA-直接连接符 18"/>
              <p:cNvCxnSpPr>
                <a:stCxn id="97" idx="7"/>
                <a:endCxn id="96" idx="4"/>
              </p:cNvCxnSpPr>
              <p:nvPr>
                <p:custDataLst>
                  <p:tags r:id="rId11"/>
                </p:custDataLst>
              </p:nvPr>
            </p:nvCxnSpPr>
            <p:spPr>
              <a:xfrm flipV="1">
                <a:off x="4082388" y="3723868"/>
                <a:ext cx="138285" cy="627711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PA-直接连接符 18"/>
              <p:cNvCxnSpPr>
                <a:stCxn id="88" idx="6"/>
                <a:endCxn id="97" idx="3"/>
              </p:cNvCxnSpPr>
              <p:nvPr>
                <p:custDataLst>
                  <p:tags r:id="rId12"/>
                </p:custDataLst>
              </p:nvPr>
            </p:nvCxnSpPr>
            <p:spPr>
              <a:xfrm flipV="1">
                <a:off x="2994417" y="4545133"/>
                <a:ext cx="888148" cy="46951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PA-直接连接符 8"/>
              <p:cNvCxnSpPr>
                <a:stCxn id="95" idx="7"/>
                <a:endCxn id="86" idx="2"/>
              </p:cNvCxnSpPr>
              <p:nvPr>
                <p:custDataLst>
                  <p:tags r:id="rId13"/>
                </p:custDataLst>
              </p:nvPr>
            </p:nvCxnSpPr>
            <p:spPr>
              <a:xfrm flipV="1">
                <a:off x="1534483" y="2026931"/>
                <a:ext cx="1177343" cy="568675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PA-直接连接符 8"/>
              <p:cNvCxnSpPr>
                <a:stCxn id="98" idx="0"/>
                <a:endCxn id="95" idx="4"/>
              </p:cNvCxnSpPr>
              <p:nvPr>
                <p:custDataLst>
                  <p:tags r:id="rId14"/>
                </p:custDataLst>
              </p:nvPr>
            </p:nvCxnSpPr>
            <p:spPr>
              <a:xfrm flipV="1">
                <a:off x="1380181" y="2829247"/>
                <a:ext cx="54391" cy="120851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PA-直接连接符 8"/>
              <p:cNvCxnSpPr>
                <a:stCxn id="88" idx="2"/>
                <a:endCxn id="98" idx="5"/>
              </p:cNvCxnSpPr>
              <p:nvPr>
                <p:custDataLst>
                  <p:tags r:id="rId15"/>
                </p:custDataLst>
              </p:nvPr>
            </p:nvCxnSpPr>
            <p:spPr>
              <a:xfrm flipH="1" flipV="1">
                <a:off x="1480092" y="4271405"/>
                <a:ext cx="1231734" cy="74324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PA-直接连接符 8"/>
              <p:cNvCxnSpPr>
                <a:stCxn id="87" idx="1"/>
                <a:endCxn id="95" idx="5"/>
              </p:cNvCxnSpPr>
              <p:nvPr>
                <p:custDataLst>
                  <p:tags r:id="rId16"/>
                </p:custDataLst>
              </p:nvPr>
            </p:nvCxnSpPr>
            <p:spPr>
              <a:xfrm flipH="1" flipV="1">
                <a:off x="1534483" y="2789160"/>
                <a:ext cx="1220098" cy="701067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PA-直接连接符 8"/>
              <p:cNvCxnSpPr>
                <a:stCxn id="87" idx="3"/>
                <a:endCxn id="98" idx="7"/>
              </p:cNvCxnSpPr>
              <p:nvPr>
                <p:custDataLst>
                  <p:tags r:id="rId17"/>
                </p:custDataLst>
              </p:nvPr>
            </p:nvCxnSpPr>
            <p:spPr>
              <a:xfrm flipH="1">
                <a:off x="1480092" y="3683781"/>
                <a:ext cx="1274489" cy="39407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PA-椭圆 5"/>
              <p:cNvSpPr/>
              <p:nvPr>
                <p:custDataLst>
                  <p:tags r:id="rId18"/>
                </p:custDataLst>
              </p:nvPr>
            </p:nvSpPr>
            <p:spPr>
              <a:xfrm>
                <a:off x="2713197" y="3450140"/>
                <a:ext cx="282591" cy="273728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PA-椭圆 4"/>
              <p:cNvSpPr/>
              <p:nvPr>
                <p:custDataLst>
                  <p:tags r:id="rId19"/>
                </p:custDataLst>
              </p:nvPr>
            </p:nvSpPr>
            <p:spPr>
              <a:xfrm>
                <a:off x="1238885" y="4037764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PA-椭圆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1293276" y="2555519"/>
                <a:ext cx="282591" cy="273728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椭圆 4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11826" y="1890067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PA-椭圆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81717" y="2371106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PA-椭圆 4"/>
              <p:cNvSpPr/>
              <p:nvPr>
                <p:custDataLst>
                  <p:tags r:id="rId23"/>
                </p:custDataLst>
              </p:nvPr>
            </p:nvSpPr>
            <p:spPr>
              <a:xfrm>
                <a:off x="4079377" y="3450140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PA-椭圆 4"/>
              <p:cNvSpPr/>
              <p:nvPr>
                <p:custDataLst>
                  <p:tags r:id="rId24"/>
                </p:custDataLst>
              </p:nvPr>
            </p:nvSpPr>
            <p:spPr>
              <a:xfrm>
                <a:off x="3841181" y="4311492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PA-椭圆 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11826" y="4877785"/>
                <a:ext cx="282591" cy="27372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2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29423" y="2234242"/>
            <a:ext cx="9761637" cy="2515807"/>
            <a:chOff x="829423" y="2234242"/>
            <a:chExt cx="9761637" cy="2515807"/>
          </a:xfrm>
        </p:grpSpPr>
        <p:cxnSp>
          <p:nvCxnSpPr>
            <p:cNvPr id="9" name="PA-直接连接符 8"/>
            <p:cNvCxnSpPr>
              <a:stCxn id="4" idx="7"/>
              <a:endCxn id="5" idx="3"/>
            </p:cNvCxnSpPr>
            <p:nvPr>
              <p:custDataLst>
                <p:tags r:id="rId1"/>
              </p:custDataLst>
            </p:nvPr>
          </p:nvCxnSpPr>
          <p:spPr>
            <a:xfrm flipV="1">
              <a:off x="6846187" y="2467883"/>
              <a:ext cx="1619554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PA-直接连接符 9"/>
            <p:cNvCxnSpPr>
              <a:stCxn id="4" idx="6"/>
              <a:endCxn id="6" idx="2"/>
            </p:cNvCxnSpPr>
            <p:nvPr>
              <p:custDataLst>
                <p:tags r:id="rId2"/>
              </p:custDataLst>
            </p:nvPr>
          </p:nvCxnSpPr>
          <p:spPr>
            <a:xfrm>
              <a:off x="6887571" y="3597904"/>
              <a:ext cx="3420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PA-直接连接符 12"/>
            <p:cNvCxnSpPr>
              <a:stCxn id="4" idx="5"/>
              <a:endCxn id="7" idx="2"/>
            </p:cNvCxnSpPr>
            <p:nvPr>
              <p:custDataLst>
                <p:tags r:id="rId3"/>
              </p:custDataLst>
            </p:nvPr>
          </p:nvCxnSpPr>
          <p:spPr>
            <a:xfrm>
              <a:off x="6846187" y="3694681"/>
              <a:ext cx="1281964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PA-直接连接符 15"/>
            <p:cNvCxnSpPr>
              <a:stCxn id="7" idx="6"/>
              <a:endCxn id="6" idx="3"/>
            </p:cNvCxnSpPr>
            <p:nvPr>
              <p:custDataLst>
                <p:tags r:id="rId4"/>
              </p:custDataLst>
            </p:nvPr>
          </p:nvCxnSpPr>
          <p:spPr>
            <a:xfrm flipV="1">
              <a:off x="8410742" y="3694681"/>
              <a:ext cx="1939112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A-直接连接符 18"/>
            <p:cNvCxnSpPr>
              <a:stCxn id="5" idx="5"/>
              <a:endCxn id="6" idx="1"/>
            </p:cNvCxnSpPr>
            <p:nvPr>
              <p:custDataLst>
                <p:tags r:id="rId5"/>
              </p:custDataLst>
            </p:nvPr>
          </p:nvCxnSpPr>
          <p:spPr>
            <a:xfrm>
              <a:off x="8665563" y="2467883"/>
              <a:ext cx="1684290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PA-椭圆 3"/>
            <p:cNvSpPr/>
            <p:nvPr>
              <p:custDataLst>
                <p:tags r:id="rId6"/>
              </p:custDataLst>
            </p:nvPr>
          </p:nvSpPr>
          <p:spPr>
            <a:xfrm>
              <a:off x="6604980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椭圆 5"/>
            <p:cNvSpPr/>
            <p:nvPr>
              <p:custDataLst>
                <p:tags r:id="rId7"/>
              </p:custDataLst>
            </p:nvPr>
          </p:nvSpPr>
          <p:spPr>
            <a:xfrm>
              <a:off x="10308469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椭圆 6"/>
            <p:cNvSpPr/>
            <p:nvPr>
              <p:custDataLst>
                <p:tags r:id="rId8"/>
              </p:custDataLst>
            </p:nvPr>
          </p:nvSpPr>
          <p:spPr>
            <a:xfrm>
              <a:off x="8128150" y="4476321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PA-椭圆 4"/>
            <p:cNvSpPr/>
            <p:nvPr>
              <p:custDataLst>
                <p:tags r:id="rId9"/>
              </p:custDataLst>
            </p:nvPr>
          </p:nvSpPr>
          <p:spPr>
            <a:xfrm>
              <a:off x="8424356" y="2234242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PA-直接连接符 8"/>
            <p:cNvCxnSpPr>
              <a:stCxn id="29" idx="7"/>
              <a:endCxn id="30" idx="3"/>
            </p:cNvCxnSpPr>
            <p:nvPr>
              <p:custDataLst>
                <p:tags r:id="rId10"/>
              </p:custDataLst>
            </p:nvPr>
          </p:nvCxnSpPr>
          <p:spPr>
            <a:xfrm flipV="1">
              <a:off x="1070630" y="2467883"/>
              <a:ext cx="1619554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PA-直接连接符 9"/>
            <p:cNvCxnSpPr>
              <a:stCxn id="29" idx="6"/>
              <a:endCxn id="31" idx="2"/>
            </p:cNvCxnSpPr>
            <p:nvPr>
              <p:custDataLst>
                <p:tags r:id="rId11"/>
              </p:custDataLst>
            </p:nvPr>
          </p:nvCxnSpPr>
          <p:spPr>
            <a:xfrm>
              <a:off x="1112014" y="3597904"/>
              <a:ext cx="342089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PA-直接连接符 12"/>
            <p:cNvCxnSpPr>
              <a:stCxn id="29" idx="5"/>
              <a:endCxn id="32" idx="2"/>
            </p:cNvCxnSpPr>
            <p:nvPr>
              <p:custDataLst>
                <p:tags r:id="rId12"/>
              </p:custDataLst>
            </p:nvPr>
          </p:nvCxnSpPr>
          <p:spPr>
            <a:xfrm>
              <a:off x="1070630" y="3694681"/>
              <a:ext cx="1281964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PA-直接连接符 15"/>
            <p:cNvCxnSpPr>
              <a:stCxn id="32" idx="6"/>
              <a:endCxn id="31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635185" y="3694681"/>
              <a:ext cx="1939112" cy="91850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PA-直接连接符 18"/>
            <p:cNvCxnSpPr>
              <a:stCxn id="30" idx="5"/>
              <a:endCxn id="31" idx="1"/>
            </p:cNvCxnSpPr>
            <p:nvPr>
              <p:custDataLst>
                <p:tags r:id="rId14"/>
              </p:custDataLst>
            </p:nvPr>
          </p:nvCxnSpPr>
          <p:spPr>
            <a:xfrm>
              <a:off x="2890006" y="2467883"/>
              <a:ext cx="1684290" cy="103324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PA-椭圆 3"/>
            <p:cNvSpPr/>
            <p:nvPr>
              <p:custDataLst>
                <p:tags r:id="rId15"/>
              </p:custDataLst>
            </p:nvPr>
          </p:nvSpPr>
          <p:spPr>
            <a:xfrm>
              <a:off x="829423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椭圆 5"/>
            <p:cNvSpPr/>
            <p:nvPr>
              <p:custDataLst>
                <p:tags r:id="rId16"/>
              </p:custDataLst>
            </p:nvPr>
          </p:nvSpPr>
          <p:spPr>
            <a:xfrm>
              <a:off x="4532912" y="3461040"/>
              <a:ext cx="282591" cy="27372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椭圆 4"/>
            <p:cNvSpPr/>
            <p:nvPr>
              <p:custDataLst>
                <p:tags r:id="rId17"/>
              </p:custDataLst>
            </p:nvPr>
          </p:nvSpPr>
          <p:spPr>
            <a:xfrm>
              <a:off x="2648799" y="2234242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PA-椭圆 6"/>
            <p:cNvSpPr/>
            <p:nvPr>
              <p:custDataLst>
                <p:tags r:id="rId18"/>
              </p:custDataLst>
            </p:nvPr>
          </p:nvSpPr>
          <p:spPr>
            <a:xfrm>
              <a:off x="2352593" y="4476321"/>
              <a:ext cx="282591" cy="273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PA-StraightArrowConnector 38"/>
            <p:cNvCxnSpPr/>
            <p:nvPr>
              <p:custDataLst>
                <p:tags r:id="rId19"/>
              </p:custDataLst>
            </p:nvPr>
          </p:nvCxnSpPr>
          <p:spPr>
            <a:xfrm>
              <a:off x="5330757" y="3597904"/>
              <a:ext cx="9665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-椭圆 4"/>
            <p:cNvSpPr/>
            <p:nvPr>
              <p:custDataLst>
                <p:tags r:id="rId20"/>
              </p:custDataLst>
            </p:nvPr>
          </p:nvSpPr>
          <p:spPr>
            <a:xfrm>
              <a:off x="8406090" y="3456506"/>
              <a:ext cx="282591" cy="27372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PA-直接连接符 8"/>
            <p:cNvCxnSpPr>
              <a:stCxn id="26" idx="0"/>
              <a:endCxn id="5" idx="4"/>
            </p:cNvCxnSpPr>
            <p:nvPr>
              <p:custDataLst>
                <p:tags r:id="rId21"/>
              </p:custDataLst>
            </p:nvPr>
          </p:nvCxnSpPr>
          <p:spPr>
            <a:xfrm flipV="1">
              <a:off x="8547386" y="2507970"/>
              <a:ext cx="18266" cy="9485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A-直接连接符 8"/>
            <p:cNvCxnSpPr>
              <a:stCxn id="7" idx="0"/>
              <a:endCxn id="26" idx="4"/>
            </p:cNvCxnSpPr>
            <p:nvPr>
              <p:custDataLst>
                <p:tags r:id="rId22"/>
              </p:custDataLst>
            </p:nvPr>
          </p:nvCxnSpPr>
          <p:spPr>
            <a:xfrm flipV="1">
              <a:off x="8269446" y="3730234"/>
              <a:ext cx="277940" cy="746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8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94486" y="1809000"/>
            <a:ext cx="4003029" cy="3240000"/>
            <a:chOff x="4054418" y="1781243"/>
            <a:chExt cx="3558248" cy="2880000"/>
          </a:xfrm>
        </p:grpSpPr>
        <p:pic>
          <p:nvPicPr>
            <p:cNvPr id="3" name="PA-图片 2" descr="E:\TEMP\msohtmlclip1\02\clip_image001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18" y="1781243"/>
              <a:ext cx="3558248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PA-组合 3"/>
            <p:cNvGrpSpPr/>
            <p:nvPr>
              <p:custDataLst>
                <p:tags r:id="rId3"/>
              </p:custDataLst>
            </p:nvPr>
          </p:nvGrpSpPr>
          <p:grpSpPr>
            <a:xfrm>
              <a:off x="4739186" y="2767274"/>
              <a:ext cx="2514602" cy="1893969"/>
              <a:chOff x="1262741" y="2275569"/>
              <a:chExt cx="2514602" cy="1893969"/>
            </a:xfrm>
          </p:grpSpPr>
          <p:sp>
            <p:nvSpPr>
              <p:cNvPr id="5" name="PA-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2357097" y="3799114"/>
                <a:ext cx="1420246" cy="3704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PA-矩形 5"/>
              <p:cNvSpPr/>
              <p:nvPr>
                <p:custDataLst>
                  <p:tags r:id="rId5"/>
                </p:custDataLst>
              </p:nvPr>
            </p:nvSpPr>
            <p:spPr>
              <a:xfrm>
                <a:off x="1262741" y="2275569"/>
                <a:ext cx="1257301" cy="5375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4096403" y="1809000"/>
            <a:ext cx="3999195" cy="3240000"/>
            <a:chOff x="4096403" y="1809000"/>
            <a:chExt cx="3999195" cy="3240000"/>
          </a:xfrm>
        </p:grpSpPr>
        <p:pic>
          <p:nvPicPr>
            <p:cNvPr id="2" name="PA-图片 4" descr="E:\TEMP\msohtmlclip1\02\clip_image001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6403" y="1809000"/>
              <a:ext cx="3999195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A-矩形 5"/>
            <p:cNvSpPr/>
            <p:nvPr>
              <p:custDataLst>
                <p:tags r:id="rId3"/>
              </p:custDataLst>
            </p:nvPr>
          </p:nvSpPr>
          <p:spPr>
            <a:xfrm>
              <a:off x="6728156" y="3429000"/>
              <a:ext cx="371385" cy="353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PA-矩形 5"/>
            <p:cNvSpPr/>
            <p:nvPr>
              <p:custDataLst>
                <p:tags r:id="rId4"/>
              </p:custDataLst>
            </p:nvPr>
          </p:nvSpPr>
          <p:spPr>
            <a:xfrm>
              <a:off x="4309884" y="3463505"/>
              <a:ext cx="371385" cy="353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矩形 5"/>
            <p:cNvSpPr/>
            <p:nvPr>
              <p:custDataLst>
                <p:tags r:id="rId5"/>
              </p:custDataLst>
            </p:nvPr>
          </p:nvSpPr>
          <p:spPr>
            <a:xfrm>
              <a:off x="4914182" y="4096664"/>
              <a:ext cx="304799" cy="2855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80230" y="1809000"/>
            <a:ext cx="3231541" cy="3240000"/>
            <a:chOff x="4890412" y="1666076"/>
            <a:chExt cx="2496926" cy="2503462"/>
          </a:xfrm>
        </p:grpSpPr>
        <p:pic>
          <p:nvPicPr>
            <p:cNvPr id="2" name="PA-图片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4890412" y="1666076"/>
              <a:ext cx="2496926" cy="2503462"/>
            </a:xfrm>
            <a:prstGeom prst="rect">
              <a:avLst/>
            </a:prstGeom>
          </p:spPr>
        </p:pic>
        <p:cxnSp>
          <p:nvCxnSpPr>
            <p:cNvPr id="3" name="PA-StraightArrowConnector 2"/>
            <p:cNvCxnSpPr/>
            <p:nvPr>
              <p:custDataLst>
                <p:tags r:id="rId3"/>
              </p:custDataLst>
            </p:nvPr>
          </p:nvCxnSpPr>
          <p:spPr>
            <a:xfrm>
              <a:off x="6085116" y="1763485"/>
              <a:ext cx="76198" cy="6177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PA-StraightArrowConnector 3"/>
            <p:cNvCxnSpPr/>
            <p:nvPr>
              <p:custDataLst>
                <p:tags r:id="rId4"/>
              </p:custDataLst>
            </p:nvPr>
          </p:nvCxnSpPr>
          <p:spPr>
            <a:xfrm flipV="1">
              <a:off x="5956930" y="2754505"/>
              <a:ext cx="141516" cy="587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111903" y="0"/>
            <a:ext cx="7968193" cy="6858000"/>
            <a:chOff x="2111903" y="0"/>
            <a:chExt cx="7968193" cy="6858000"/>
          </a:xfrm>
        </p:grpSpPr>
        <p:pic>
          <p:nvPicPr>
            <p:cNvPr id="5" name="PA-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903" y="0"/>
              <a:ext cx="7968193" cy="6858000"/>
            </a:xfrm>
            <a:prstGeom prst="rect">
              <a:avLst/>
            </a:prstGeom>
          </p:spPr>
        </p:pic>
        <p:sp>
          <p:nvSpPr>
            <p:cNvPr id="6" name="PA-矩形 5"/>
            <p:cNvSpPr/>
            <p:nvPr>
              <p:custDataLst>
                <p:tags r:id="rId2"/>
              </p:custDataLst>
            </p:nvPr>
          </p:nvSpPr>
          <p:spPr>
            <a:xfrm>
              <a:off x="3525837" y="3217653"/>
              <a:ext cx="407806" cy="54993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矩形 5"/>
            <p:cNvSpPr/>
            <p:nvPr>
              <p:custDataLst>
                <p:tags r:id="rId3"/>
              </p:custDataLst>
            </p:nvPr>
          </p:nvSpPr>
          <p:spPr>
            <a:xfrm>
              <a:off x="8980100" y="3314874"/>
              <a:ext cx="396815" cy="5964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4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FFECT_TARSP_IDS" val="2|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FFECT_TARSP_IDS" val="2|4|3|2|4|3|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FFECT_TARSP_IDS" val="4|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13</cp:revision>
  <dcterms:created xsi:type="dcterms:W3CDTF">2018-05-18T02:00:54Z</dcterms:created>
  <dcterms:modified xsi:type="dcterms:W3CDTF">2018-05-21T06:28:06Z</dcterms:modified>
</cp:coreProperties>
</file>