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Research\cadcg_2017\fig\&#26102;&#38388;&#26354;&#32447;\&#26102;&#38388;&#26354;&#3244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all!$A$3</c:f>
              <c:strCache>
                <c:ptCount val="1"/>
                <c:pt idx="0">
                  <c:v>本文</c:v>
                </c:pt>
              </c:strCache>
            </c:strRef>
          </c:tx>
          <c:spPr>
            <a:ln w="25400" cap="rnd">
              <a:solidFill>
                <a:srgbClr val="0505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505FF"/>
              </a:solidFill>
              <a:ln w="9525">
                <a:solidFill>
                  <a:srgbClr val="0505FF"/>
                </a:solidFill>
              </a:ln>
              <a:effectLst/>
            </c:spPr>
          </c:marker>
          <c:xVal>
            <c:numRef>
              <c:f>all!$B$2:$F$2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xVal>
          <c:yVal>
            <c:numRef>
              <c:f>all!$B$3:$F$3</c:f>
              <c:numCache>
                <c:formatCode>General</c:formatCode>
                <c:ptCount val="5"/>
                <c:pt idx="0">
                  <c:v>6.4561392405063289</c:v>
                </c:pt>
                <c:pt idx="1">
                  <c:v>9.9766000000000012</c:v>
                </c:pt>
                <c:pt idx="2">
                  <c:v>12.636243902439023</c:v>
                </c:pt>
                <c:pt idx="3">
                  <c:v>16.08816666666667</c:v>
                </c:pt>
                <c:pt idx="4">
                  <c:v>20.146363636363635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30-4F65-907D-E6B54FB767D9}"/>
            </c:ext>
          </c:extLst>
        </c:ser>
        <c:ser>
          <c:idx val="1"/>
          <c:order val="1"/>
          <c:tx>
            <c:strRef>
              <c:f>all!$A$4</c:f>
              <c:strCache>
                <c:ptCount val="1"/>
                <c:pt idx="0">
                  <c:v>LpCVT</c:v>
                </c:pt>
              </c:strCache>
            </c:strRef>
          </c:tx>
          <c:spPr>
            <a:ln w="25400" cap="rnd">
              <a:solidFill>
                <a:srgbClr val="FF00FF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FF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all!$B$2:$F$2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xVal>
          <c:yVal>
            <c:numRef>
              <c:f>all!$B$4:$F$4</c:f>
              <c:numCache>
                <c:formatCode>General</c:formatCode>
                <c:ptCount val="5"/>
                <c:pt idx="0">
                  <c:v>7.2432682926829264</c:v>
                </c:pt>
                <c:pt idx="1">
                  <c:v>10.521768292682928</c:v>
                </c:pt>
                <c:pt idx="2">
                  <c:v>13.698036585365854</c:v>
                </c:pt>
                <c:pt idx="3">
                  <c:v>16.75689024390244</c:v>
                </c:pt>
                <c:pt idx="4">
                  <c:v>19.99490243902439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30-4F65-907D-E6B54FB767D9}"/>
            </c:ext>
          </c:extLst>
        </c:ser>
        <c:ser>
          <c:idx val="2"/>
          <c:order val="2"/>
          <c:tx>
            <c:strRef>
              <c:f>all!$A$5</c:f>
              <c:strCache>
                <c:ptCount val="1"/>
                <c:pt idx="0">
                  <c:v>IFM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all!$B$2:$F$2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xVal>
          <c:yVal>
            <c:numRef>
              <c:f>all!$B$5:$F$5</c:f>
              <c:numCache>
                <c:formatCode>General</c:formatCode>
                <c:ptCount val="5"/>
                <c:pt idx="0">
                  <c:v>0.61399999999999999</c:v>
                </c:pt>
                <c:pt idx="1">
                  <c:v>0.92500000000000004</c:v>
                </c:pt>
                <c:pt idx="2">
                  <c:v>1.278</c:v>
                </c:pt>
                <c:pt idx="3">
                  <c:v>1.5409999999999999</c:v>
                </c:pt>
                <c:pt idx="4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30-4F65-907D-E6B54FB76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302927"/>
        <c:axId val="300300431"/>
      </c:scatterChart>
      <c:valAx>
        <c:axId val="300302927"/>
        <c:scaling>
          <c:orientation val="minMax"/>
          <c:max val="1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/>
                  <a:t>采样点数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300431"/>
        <c:crosses val="autoZero"/>
        <c:crossBetween val="midCat"/>
        <c:majorUnit val="2000"/>
        <c:minorUnit val="1000"/>
      </c:valAx>
      <c:valAx>
        <c:axId val="30030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/>
                  <a:t>时间</a:t>
                </a:r>
                <a:r>
                  <a:rPr lang="en-US" altLang="zh-CN" sz="2000"/>
                  <a:t>/s</a:t>
                </a:r>
                <a:endParaRPr lang="zh-CN" altLang="en-US" sz="2000"/>
              </a:p>
            </c:rich>
          </c:tx>
          <c:layout>
            <c:manualLayout>
              <c:xMode val="edge"/>
              <c:yMode val="edge"/>
              <c:x val="2.5000000000000001E-2"/>
              <c:y val="0.33221237970253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03029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14057699390163694"/>
          <c:y val="6.2627380952380948E-2"/>
          <c:w val="0.21506977252843398"/>
          <c:h val="0.197339603382910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9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824D-825B-4E1F-8F78-0DD2E6A01692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405F-04F1-4DB7-89AF-34C3EE55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8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3727" y="814038"/>
            <a:ext cx="9549862" cy="5040000"/>
            <a:chOff x="1333727" y="814038"/>
            <a:chExt cx="9549862" cy="5040000"/>
          </a:xfrm>
        </p:grpSpPr>
        <p:pic>
          <p:nvPicPr>
            <p:cNvPr id="4" name="PA-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76" b="13226"/>
            <a:stretch/>
          </p:blipFill>
          <p:spPr>
            <a:xfrm>
              <a:off x="1333727" y="814038"/>
              <a:ext cx="3485557" cy="5040000"/>
            </a:xfrm>
            <a:prstGeom prst="rect">
              <a:avLst/>
            </a:prstGeom>
          </p:spPr>
        </p:pic>
        <p:graphicFrame>
          <p:nvGraphicFramePr>
            <p:cNvPr id="5" name="PA-Chart 4"/>
            <p:cNvGraphicFramePr>
              <a:graphicFrameLocks/>
            </p:cNvGraphicFramePr>
            <p:nvPr>
              <p:custDataLst>
                <p:tags r:id="rId2"/>
              </p:custDataLst>
              <p:extLst>
                <p:ext uri="{D42A27DB-BD31-4B8C-83A1-F6EECF244321}">
                  <p14:modId xmlns:p14="http://schemas.microsoft.com/office/powerpoint/2010/main" val="4273529877"/>
                </p:ext>
              </p:extLst>
            </p:nvPr>
          </p:nvGraphicFramePr>
          <p:xfrm>
            <a:off x="4657492" y="814038"/>
            <a:ext cx="6226097" cy="50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02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1</cp:revision>
  <dcterms:created xsi:type="dcterms:W3CDTF">2018-05-27T15:39:49Z</dcterms:created>
  <dcterms:modified xsi:type="dcterms:W3CDTF">2018-05-27T15:45:15Z</dcterms:modified>
</cp:coreProperties>
</file>