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9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61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9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7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2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2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7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3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0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TEMP\msohtmlclip1\02\clip_image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0" y="2652660"/>
            <a:ext cx="2046316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77" y="2544660"/>
            <a:ext cx="2065500" cy="194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418" y="2544660"/>
            <a:ext cx="2065499" cy="19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106" y="2544660"/>
            <a:ext cx="2065500" cy="1944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285400" y="3199478"/>
            <a:ext cx="477600" cy="4776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8263" y="2544660"/>
            <a:ext cx="2065499" cy="194400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0752784" y="3256088"/>
            <a:ext cx="477600" cy="4776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20" y="1943100"/>
            <a:ext cx="3420000" cy="36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3" y="1943100"/>
            <a:ext cx="3420000" cy="3600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775639" y="2831122"/>
            <a:ext cx="729761" cy="729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832543" y="2681653"/>
            <a:ext cx="729761" cy="729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5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73" y="2416018"/>
            <a:ext cx="1069935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 Du</dc:creator>
  <cp:lastModifiedBy>Charles Du</cp:lastModifiedBy>
  <cp:revision>7</cp:revision>
  <dcterms:created xsi:type="dcterms:W3CDTF">2018-05-21T06:28:45Z</dcterms:created>
  <dcterms:modified xsi:type="dcterms:W3CDTF">2018-05-26T15:39:15Z</dcterms:modified>
</cp:coreProperties>
</file>