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49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61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39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7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62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32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7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8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20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03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60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59EE-B126-4227-8644-DC3B9EB81F27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9725B-A32B-41F3-92E6-ED25631A9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66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TEMP\msohtmlclip1\02\clip_image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20" y="2652660"/>
            <a:ext cx="2046316" cy="18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177" y="2544660"/>
            <a:ext cx="2065500" cy="194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418" y="2544660"/>
            <a:ext cx="2065499" cy="1944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106" y="2544660"/>
            <a:ext cx="2065500" cy="19440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8285400" y="3199478"/>
            <a:ext cx="477600" cy="4776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8263" y="2544660"/>
            <a:ext cx="2065499" cy="1944000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10752784" y="3256088"/>
            <a:ext cx="477600" cy="4776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49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20" y="1943100"/>
            <a:ext cx="3420000" cy="36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423" y="1943100"/>
            <a:ext cx="3420000" cy="3600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775639" y="2831122"/>
            <a:ext cx="729761" cy="729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832543" y="2681653"/>
            <a:ext cx="729761" cy="729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65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73" y="2416018"/>
            <a:ext cx="1069935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6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Charles Du</dc:creator>
  <cp:lastModifiedBy>Charles Du</cp:lastModifiedBy>
  <cp:revision>5</cp:revision>
  <dcterms:created xsi:type="dcterms:W3CDTF">2018-05-21T06:28:45Z</dcterms:created>
  <dcterms:modified xsi:type="dcterms:W3CDTF">2018-05-21T09:02:44Z</dcterms:modified>
</cp:coreProperties>
</file>