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2"/>
  </p:notesMasterIdLst>
  <p:sldIdLst>
    <p:sldId id="26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4" r:id="rId10"/>
    <p:sldId id="281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71" r:id="rId19"/>
    <p:sldId id="283" r:id="rId20"/>
    <p:sldId id="284" r:id="rId21"/>
    <p:sldId id="285" r:id="rId22"/>
    <p:sldId id="286" r:id="rId23"/>
    <p:sldId id="287" r:id="rId24"/>
    <p:sldId id="290" r:id="rId25"/>
    <p:sldId id="291" r:id="rId26"/>
    <p:sldId id="288" r:id="rId27"/>
    <p:sldId id="289" r:id="rId28"/>
    <p:sldId id="273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  <a:srgbClr val="565656"/>
    <a:srgbClr val="3A3A3A"/>
    <a:srgbClr val="1E88E5"/>
    <a:srgbClr val="F3F3F3"/>
    <a:srgbClr val="2196F3"/>
    <a:srgbClr val="009587"/>
    <a:srgbClr val="E6E5E6"/>
    <a:srgbClr val="A4A4A4"/>
    <a:srgbClr val="438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68759" autoAdjust="0"/>
  </p:normalViewPr>
  <p:slideViewPr>
    <p:cSldViewPr snapToGrid="0">
      <p:cViewPr varScale="1">
        <p:scale>
          <a:sx n="73" d="100"/>
          <a:sy n="73" d="100"/>
        </p:scale>
        <p:origin x="12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250B-736D-4EB9-988F-BB8C91E7DB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9E039-7B0B-43EA-B37B-A96465CC8B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 : </a:t>
            </a:r>
            <a:r>
              <a:rPr lang="fr-FR" dirty="0" err="1"/>
              <a:t>Timestamp</a:t>
            </a:r>
            <a:r>
              <a:rPr lang="fr-FR" dirty="0"/>
              <a:t> de création ne garanti pas le sort si plusieurs documents ont été créés la même seconde.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retour de </a:t>
            </a:r>
            <a:r>
              <a:rPr lang="fr-FR" b="1" dirty="0" err="1"/>
              <a:t>db.collection.find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, $</a:t>
            </a:r>
            <a:r>
              <a:rPr lang="fr-FR" b="1" i="1" dirty="0"/>
              <a:t>projection</a:t>
            </a:r>
            <a:r>
              <a:rPr lang="fr-FR" b="1" dirty="0"/>
              <a:t>) </a:t>
            </a:r>
            <a:r>
              <a:rPr lang="fr-FR" dirty="0"/>
              <a:t>est un curseur, il existe des méthodes additionnel sur se curseur.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1. </a:t>
            </a:r>
            <a:r>
              <a:rPr lang="fr-FR" dirty="0" err="1"/>
              <a:t>db.movies.find</a:t>
            </a:r>
            <a:r>
              <a:rPr lang="fr-FR" dirty="0"/>
              <a:t>({</a:t>
            </a:r>
            <a:r>
              <a:rPr lang="fr-FR" dirty="0" err="1"/>
              <a:t>name</a:t>
            </a:r>
            <a:r>
              <a:rPr lang="fr-FR" dirty="0"/>
              <a:t>: "Batman </a:t>
            </a:r>
            <a:r>
              <a:rPr lang="fr-FR" dirty="0" err="1"/>
              <a:t>Forever</a:t>
            </a:r>
            <a:r>
              <a:rPr lang="fr-FR" dirty="0"/>
              <a:t>"})</a:t>
            </a:r>
          </a:p>
          <a:p>
            <a:r>
              <a:rPr lang="fr-FR" dirty="0"/>
              <a:t>  2. </a:t>
            </a:r>
            <a:r>
              <a:rPr lang="fr-FR" dirty="0" err="1"/>
              <a:t>db.movies.count</a:t>
            </a:r>
            <a:r>
              <a:rPr lang="fr-FR" dirty="0"/>
              <a:t>({rating: {$gt: 6}})</a:t>
            </a:r>
          </a:p>
          <a:p>
            <a:r>
              <a:rPr lang="fr-FR" dirty="0"/>
              <a:t>  3. </a:t>
            </a:r>
            <a:r>
              <a:rPr lang="fr-FR" dirty="0" err="1"/>
              <a:t>db.movies.find</a:t>
            </a:r>
            <a:r>
              <a:rPr lang="fr-FR" dirty="0"/>
              <a:t>({</a:t>
            </a:r>
            <a:r>
              <a:rPr lang="fr-FR" dirty="0" err="1"/>
              <a:t>name</a:t>
            </a:r>
            <a:r>
              <a:rPr lang="fr-FR" dirty="0"/>
              <a:t>: /.*</a:t>
            </a:r>
            <a:r>
              <a:rPr lang="fr-FR" dirty="0" err="1"/>
              <a:t>batman</a:t>
            </a:r>
            <a:r>
              <a:rPr lang="fr-FR" dirty="0"/>
              <a:t>.*/i})</a:t>
            </a:r>
          </a:p>
          <a:p>
            <a:r>
              <a:rPr lang="fr-FR" dirty="0"/>
              <a:t>  4. </a:t>
            </a:r>
            <a:r>
              <a:rPr lang="fr-FR" dirty="0" err="1"/>
              <a:t>db.movies.count</a:t>
            </a:r>
            <a:r>
              <a:rPr lang="fr-FR" dirty="0"/>
              <a:t>({</a:t>
            </a:r>
            <a:r>
              <a:rPr lang="fr-FR" dirty="0" err="1"/>
              <a:t>suspended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})</a:t>
            </a:r>
          </a:p>
          <a:p>
            <a:r>
              <a:rPr lang="fr-FR" dirty="0"/>
              <a:t>  5. </a:t>
            </a:r>
            <a:r>
              <a:rPr lang="fr-FR" dirty="0" err="1"/>
              <a:t>db.movies.find</a:t>
            </a:r>
            <a:r>
              <a:rPr lang="fr-FR" dirty="0"/>
              <a:t>({</a:t>
            </a:r>
            <a:r>
              <a:rPr lang="fr-FR" dirty="0" err="1"/>
              <a:t>roles</a:t>
            </a:r>
            <a:r>
              <a:rPr lang="fr-FR" dirty="0"/>
              <a:t>: {$</a:t>
            </a:r>
            <a:r>
              <a:rPr lang="fr-FR" dirty="0" err="1"/>
              <a:t>elemMatch</a:t>
            </a:r>
            <a:r>
              <a:rPr lang="fr-FR" dirty="0"/>
              <a:t>: {"</a:t>
            </a:r>
            <a:r>
              <a:rPr lang="fr-FR" dirty="0" err="1"/>
              <a:t>actor.name</a:t>
            </a:r>
            <a:r>
              <a:rPr lang="fr-FR" dirty="0"/>
              <a:t>": "George", "</a:t>
            </a:r>
            <a:r>
              <a:rPr lang="fr-FR" dirty="0" err="1"/>
              <a:t>actor.lastName</a:t>
            </a:r>
            <a:r>
              <a:rPr lang="fr-FR" dirty="0"/>
              <a:t>": "</a:t>
            </a:r>
            <a:r>
              <a:rPr lang="fr-FR" dirty="0" err="1"/>
              <a:t>Clooney</a:t>
            </a:r>
            <a:r>
              <a:rPr lang="fr-FR" dirty="0"/>
              <a:t>"}}})</a:t>
            </a:r>
          </a:p>
          <a:p>
            <a:r>
              <a:rPr lang="fr-FR" dirty="0"/>
              <a:t>      </a:t>
            </a:r>
            <a:r>
              <a:rPr lang="fr-FR" dirty="0" err="1"/>
              <a:t>db.actors.find</a:t>
            </a:r>
            <a:r>
              <a:rPr lang="fr-FR" dirty="0"/>
              <a:t>({"</a:t>
            </a:r>
            <a:r>
              <a:rPr lang="fr-FR" dirty="0" err="1"/>
              <a:t>name</a:t>
            </a:r>
            <a:r>
              <a:rPr lang="fr-FR" dirty="0"/>
              <a:t>": "George", "</a:t>
            </a:r>
            <a:r>
              <a:rPr lang="fr-FR" dirty="0" err="1"/>
              <a:t>lastName</a:t>
            </a:r>
            <a:r>
              <a:rPr lang="fr-FR" dirty="0"/>
              <a:t>": "</a:t>
            </a:r>
            <a:r>
              <a:rPr lang="fr-FR" dirty="0" err="1"/>
              <a:t>Clooney</a:t>
            </a:r>
            <a:r>
              <a:rPr lang="fr-FR" dirty="0"/>
              <a:t>"}), </a:t>
            </a:r>
            <a:r>
              <a:rPr lang="fr-FR" dirty="0" err="1"/>
              <a:t>db.movies.find</a:t>
            </a:r>
            <a:r>
              <a:rPr lang="fr-FR" dirty="0"/>
              <a:t>({_id: {$in: []}})</a:t>
            </a:r>
          </a:p>
          <a:p>
            <a:r>
              <a:rPr lang="fr-FR" dirty="0"/>
              <a:t>  6. </a:t>
            </a:r>
            <a:r>
              <a:rPr lang="fr-FR" dirty="0" err="1"/>
              <a:t>db.movies.find</a:t>
            </a:r>
            <a:r>
              <a:rPr lang="fr-FR" dirty="0"/>
              <a:t>().sort({rating: -1}).</a:t>
            </a:r>
            <a:r>
              <a:rPr lang="fr-FR" dirty="0" err="1"/>
              <a:t>limit</a:t>
            </a:r>
            <a:r>
              <a:rPr lang="fr-FR" dirty="0"/>
              <a:t>(10)</a:t>
            </a:r>
          </a:p>
          <a:p>
            <a:r>
              <a:rPr lang="fr-FR" dirty="0"/>
              <a:t>  7. </a:t>
            </a:r>
            <a:r>
              <a:rPr lang="fr-FR" dirty="0" err="1"/>
              <a:t>db.movies.find</a:t>
            </a:r>
            <a:r>
              <a:rPr lang="fr-FR" dirty="0"/>
              <a:t>({votes: {$gt: 0}}).sort({rating: 1}).</a:t>
            </a:r>
            <a:r>
              <a:rPr lang="fr-FR" dirty="0" err="1"/>
              <a:t>limit</a:t>
            </a:r>
            <a:r>
              <a:rPr lang="fr-FR" dirty="0"/>
              <a:t>(10)</a:t>
            </a:r>
          </a:p>
          <a:p>
            <a:r>
              <a:rPr lang="fr-FR" dirty="0"/>
              <a:t>  8. </a:t>
            </a:r>
            <a:r>
              <a:rPr lang="fr-FR" dirty="0" err="1"/>
              <a:t>db.actors.find</a:t>
            </a:r>
            <a:r>
              <a:rPr lang="fr-FR" dirty="0"/>
              <a:t>({</a:t>
            </a:r>
            <a:r>
              <a:rPr lang="fr-FR" dirty="0" err="1"/>
              <a:t>name</a:t>
            </a:r>
            <a:r>
              <a:rPr lang="fr-FR" dirty="0"/>
              <a:t>: "Kevin"})</a:t>
            </a:r>
          </a:p>
          <a:p>
            <a:r>
              <a:rPr lang="fr-FR" dirty="0"/>
              <a:t>  9. </a:t>
            </a:r>
            <a:r>
              <a:rPr lang="fr-FR" dirty="0" err="1"/>
              <a:t>db.actors.count</a:t>
            </a:r>
            <a:r>
              <a:rPr lang="fr-FR" dirty="0"/>
              <a:t>({$or: [{</a:t>
            </a:r>
            <a:r>
              <a:rPr lang="fr-FR" dirty="0" err="1"/>
              <a:t>actIn</a:t>
            </a:r>
            <a:r>
              <a:rPr lang="fr-FR" dirty="0"/>
              <a:t>: {$size: 5}}, {</a:t>
            </a:r>
            <a:r>
              <a:rPr lang="fr-FR" dirty="0" err="1"/>
              <a:t>actIn</a:t>
            </a:r>
            <a:r>
              <a:rPr lang="fr-FR" dirty="0"/>
              <a:t>: {$size: 6}}]})</a:t>
            </a:r>
          </a:p>
          <a:p>
            <a:r>
              <a:rPr lang="fr-FR" dirty="0"/>
              <a:t>10. </a:t>
            </a:r>
            <a:r>
              <a:rPr lang="fr-FR" dirty="0" err="1"/>
              <a:t>db.actors.count</a:t>
            </a:r>
            <a:r>
              <a:rPr lang="fr-FR" dirty="0"/>
              <a:t>({$and: [{</a:t>
            </a:r>
            <a:r>
              <a:rPr lang="fr-FR" dirty="0" err="1"/>
              <a:t>actIn</a:t>
            </a:r>
            <a:r>
              <a:rPr lang="fr-FR" dirty="0"/>
              <a:t>: {$size: 5}}, {</a:t>
            </a:r>
            <a:r>
              <a:rPr lang="fr-FR" dirty="0" err="1"/>
              <a:t>name</a:t>
            </a:r>
            <a:r>
              <a:rPr lang="fr-FR" dirty="0"/>
              <a:t>: "George"}]})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 : </a:t>
            </a:r>
            <a:r>
              <a:rPr lang="fr-FR" dirty="0" err="1"/>
              <a:t>Timestamp</a:t>
            </a:r>
            <a:r>
              <a:rPr lang="fr-FR" dirty="0"/>
              <a:t> de création ne garanti pas le sort si plusieurs documents ont été créés la même seconde.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2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1) </a:t>
            </a:r>
            <a:r>
              <a:rPr lang="fr-FR" dirty="0" err="1"/>
              <a:t>db.movies.insert</a:t>
            </a:r>
            <a:r>
              <a:rPr lang="fr-FR" dirty="0"/>
              <a:t>(c)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2) </a:t>
            </a:r>
            <a:r>
              <a:rPr lang="fr-FR" dirty="0" err="1"/>
              <a:t>db.actors.update</a:t>
            </a:r>
            <a:r>
              <a:rPr lang="fr-FR" dirty="0"/>
              <a:t>({ 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c.name</a:t>
            </a:r>
            <a:r>
              <a:rPr lang="fr-FR" dirty="0"/>
              <a:t>, </a:t>
            </a:r>
            <a:r>
              <a:rPr lang="fr-FR" dirty="0" err="1"/>
              <a:t>lastName</a:t>
            </a:r>
            <a:r>
              <a:rPr lang="fr-FR" dirty="0"/>
              <a:t>: </a:t>
            </a:r>
            <a:r>
              <a:rPr lang="fr-FR" dirty="0" err="1"/>
              <a:t>c.lastName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}, {</a:t>
            </a:r>
          </a:p>
          <a:p>
            <a:pPr marL="0" indent="0">
              <a:buNone/>
            </a:pPr>
            <a:r>
              <a:rPr lang="fr-FR" dirty="0"/>
              <a:t>       $</a:t>
            </a:r>
            <a:r>
              <a:rPr lang="fr-FR" dirty="0" err="1"/>
              <a:t>addToSet</a:t>
            </a:r>
            <a:r>
              <a:rPr lang="fr-FR" dirty="0"/>
              <a:t>: {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actIn</a:t>
            </a:r>
            <a:r>
              <a:rPr lang="fr-FR" dirty="0"/>
              <a:t>: </a:t>
            </a:r>
            <a:r>
              <a:rPr lang="fr-FR" dirty="0" err="1"/>
              <a:t>c.actIn</a:t>
            </a:r>
            <a:r>
              <a:rPr lang="fr-FR" dirty="0"/>
              <a:t>[0]</a:t>
            </a:r>
          </a:p>
          <a:p>
            <a:pPr marL="0" indent="0">
              <a:buNone/>
            </a:pPr>
            <a:r>
              <a:rPr lang="fr-FR" dirty="0"/>
              <a:t>       },</a:t>
            </a:r>
          </a:p>
          <a:p>
            <a:pPr marL="0" indent="0">
              <a:buNone/>
            </a:pPr>
            <a:r>
              <a:rPr lang="fr-FR" dirty="0"/>
              <a:t>       $</a:t>
            </a:r>
            <a:r>
              <a:rPr lang="fr-FR" dirty="0" err="1"/>
              <a:t>setOnInsert</a:t>
            </a:r>
            <a:r>
              <a:rPr lang="fr-FR" dirty="0"/>
              <a:t>: {</a:t>
            </a:r>
          </a:p>
          <a:p>
            <a:pPr marL="0" indent="0">
              <a:buNone/>
            </a:pPr>
            <a:r>
              <a:rPr lang="fr-FR" dirty="0"/>
              <a:t>          _id: </a:t>
            </a:r>
            <a:r>
              <a:rPr lang="fr-FR" dirty="0" err="1"/>
              <a:t>c._id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c.name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lastName</a:t>
            </a:r>
            <a:r>
              <a:rPr lang="fr-FR" dirty="0"/>
              <a:t>: </a:t>
            </a:r>
            <a:r>
              <a:rPr lang="fr-FR" dirty="0" err="1"/>
              <a:t>c.lastName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},</a:t>
            </a:r>
          </a:p>
          <a:p>
            <a:pPr marL="0" indent="0">
              <a:buNone/>
            </a:pPr>
            <a:r>
              <a:rPr lang="fr-FR" dirty="0"/>
              <a:t>    }, { </a:t>
            </a:r>
            <a:r>
              <a:rPr lang="fr-FR" dirty="0" err="1"/>
              <a:t>upsert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 })</a:t>
            </a:r>
          </a:p>
          <a:p>
            <a:pPr marL="0" indent="0">
              <a:buNone/>
            </a:pPr>
            <a:r>
              <a:rPr lang="fr-FR" dirty="0"/>
              <a:t>3) </a:t>
            </a:r>
            <a:r>
              <a:rPr lang="fr-FR" dirty="0" err="1"/>
              <a:t>db.movies.update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    {_id: </a:t>
            </a:r>
            <a:r>
              <a:rPr lang="fr-FR" dirty="0" err="1"/>
              <a:t>m._id</a:t>
            </a:r>
            <a:r>
              <a:rPr lang="fr-FR" dirty="0"/>
              <a:t>}, </a:t>
            </a:r>
          </a:p>
          <a:p>
            <a:pPr marL="0" indent="0">
              <a:buNone/>
            </a:pPr>
            <a:r>
              <a:rPr lang="fr-FR" dirty="0"/>
              <a:t>     {$set: {</a:t>
            </a:r>
            <a:r>
              <a:rPr lang="fr-FR" dirty="0" err="1"/>
              <a:t>roles</a:t>
            </a:r>
            <a:r>
              <a:rPr lang="fr-FR" dirty="0"/>
              <a:t>: r}}</a:t>
            </a:r>
          </a:p>
          <a:p>
            <a:pPr marL="0" indent="0">
              <a:buNone/>
            </a:pPr>
            <a:r>
              <a:rPr lang="fr-FR" dirty="0"/>
              <a:t>   )</a:t>
            </a:r>
          </a:p>
          <a:p>
            <a:pPr marL="0" indent="0">
              <a:buNone/>
            </a:pPr>
            <a:r>
              <a:rPr lang="fr-FR" dirty="0"/>
              <a:t>4) </a:t>
            </a:r>
            <a:r>
              <a:rPr lang="fr-FR" dirty="0" err="1"/>
              <a:t>db.movies.update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{_id: </a:t>
            </a:r>
            <a:r>
              <a:rPr lang="fr-FR" dirty="0" err="1"/>
              <a:t>m._id</a:t>
            </a:r>
            <a:r>
              <a:rPr lang="fr-FR" dirty="0"/>
              <a:t>}, </a:t>
            </a:r>
          </a:p>
          <a:p>
            <a:pPr marL="0" indent="0">
              <a:buNone/>
            </a:pPr>
            <a:r>
              <a:rPr lang="fr-FR" dirty="0"/>
              <a:t> {$set: { "</a:t>
            </a:r>
            <a:r>
              <a:rPr lang="fr-FR" dirty="0" err="1"/>
              <a:t>roles</a:t>
            </a:r>
            <a:r>
              <a:rPr lang="fr-FR" dirty="0"/>
              <a:t>.$[</a:t>
            </a:r>
            <a:r>
              <a:rPr lang="fr-FR" dirty="0" err="1"/>
              <a:t>criteriaRole</a:t>
            </a:r>
            <a:r>
              <a:rPr lang="fr-FR" dirty="0"/>
              <a:t>].</a:t>
            </a:r>
            <a:r>
              <a:rPr lang="fr-FR" dirty="0" err="1"/>
              <a:t>role</a:t>
            </a:r>
            <a:r>
              <a:rPr lang="fr-FR" dirty="0"/>
              <a:t>": "Tony Stark / </a:t>
            </a:r>
            <a:r>
              <a:rPr lang="fr-FR" dirty="0" err="1"/>
              <a:t>Iron</a:t>
            </a:r>
            <a:r>
              <a:rPr lang="fr-FR" dirty="0"/>
              <a:t> Man" }},</a:t>
            </a:r>
          </a:p>
          <a:p>
            <a:pPr marL="0" indent="0">
              <a:buNone/>
            </a:pPr>
            <a:r>
              <a:rPr lang="fr-FR" dirty="0"/>
              <a:t> { </a:t>
            </a:r>
            <a:r>
              <a:rPr lang="fr-FR" dirty="0" err="1"/>
              <a:t>arrayFilters</a:t>
            </a:r>
            <a:r>
              <a:rPr lang="fr-FR" dirty="0"/>
              <a:t>: [</a:t>
            </a:r>
          </a:p>
          <a:p>
            <a:pPr marL="0" indent="0">
              <a:buNone/>
            </a:pPr>
            <a:r>
              <a:rPr lang="fr-FR" dirty="0"/>
              <a:t>    {"</a:t>
            </a:r>
            <a:r>
              <a:rPr lang="fr-FR" dirty="0" err="1"/>
              <a:t>criteriaRole.actor.name</a:t>
            </a:r>
            <a:r>
              <a:rPr lang="fr-FR" dirty="0"/>
              <a:t>": "Robert", "</a:t>
            </a:r>
            <a:r>
              <a:rPr lang="fr-FR" dirty="0" err="1"/>
              <a:t>criteriaRole.actor.lastName</a:t>
            </a:r>
            <a:r>
              <a:rPr lang="fr-FR" dirty="0"/>
              <a:t>": "Downey Jr" }</a:t>
            </a:r>
          </a:p>
          <a:p>
            <a:pPr marL="0" indent="0">
              <a:buNone/>
            </a:pPr>
            <a:r>
              <a:rPr lang="fr-FR" dirty="0"/>
              <a:t>  ]}</a:t>
            </a:r>
          </a:p>
          <a:p>
            <a:pPr marL="0" indent="0">
              <a:buNone/>
            </a:pP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4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488" y="3506173"/>
            <a:ext cx="8229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B1DEDA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Прямоугольный треугольник 10"/>
          <p:cNvSpPr/>
          <p:nvPr userDrawn="1"/>
        </p:nvSpPr>
        <p:spPr>
          <a:xfrm rot="10800000">
            <a:off x="6652261" y="-1"/>
            <a:ext cx="5543551" cy="5130972"/>
          </a:xfrm>
          <a:prstGeom prst="rtTriangle">
            <a:avLst/>
          </a:prstGeom>
          <a:solidFill>
            <a:srgbClr val="1E88E5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Прямоугольный треугольник 11"/>
          <p:cNvSpPr/>
          <p:nvPr userDrawn="1"/>
        </p:nvSpPr>
        <p:spPr>
          <a:xfrm rot="16200000">
            <a:off x="8058411" y="2711079"/>
            <a:ext cx="4307204" cy="3986641"/>
          </a:xfrm>
          <a:prstGeom prst="rtTriangle">
            <a:avLst/>
          </a:prstGeom>
          <a:solidFill>
            <a:srgbClr val="2196F3"/>
          </a:solidFill>
          <a:ln>
            <a:noFill/>
          </a:ln>
          <a:effectLst>
            <a:outerShdw blurRad="50800" dist="12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Прямоугольный треугольник 12"/>
          <p:cNvSpPr/>
          <p:nvPr userDrawn="1"/>
        </p:nvSpPr>
        <p:spPr>
          <a:xfrm rot="10800000">
            <a:off x="7898130" y="-5079"/>
            <a:ext cx="4307204" cy="3986641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82488" y="1103243"/>
            <a:ext cx="8229600" cy="2387600"/>
          </a:xfrm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>
              <a:defRPr sz="4950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DBAB29-AD8C-4DB8-B880-E3BADA25AAED}" type="datetime1">
              <a:rPr lang="en-US" smtClean="0"/>
              <a:t>1/31/19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by </a:t>
            </a:r>
            <a:r>
              <a:rPr lang="en-US" err="1"/>
              <a:t>Alexandr</a:t>
            </a:r>
            <a:r>
              <a:rPr lang="en-US"/>
              <a:t> Strykhotskyi</a:t>
            </a:r>
          </a:p>
        </p:txBody>
      </p:sp>
    </p:spTree>
    <p:extLst>
      <p:ext uri="{BB962C8B-B14F-4D97-AF65-F5344CB8AC3E}">
        <p14:creationId xmlns:p14="http://schemas.microsoft.com/office/powerpoint/2010/main" val="3130245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A6B6-F15A-41C5-9094-FDF45F276459}" type="datetime1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C49C-7D41-43EB-99EA-2AA78D46E09E}" type="datetime1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4A51-1947-4089-B171-98E21F085794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24DE-C5DA-4E09-B449-2D09325D6167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927846" y="365761"/>
            <a:ext cx="10522527" cy="63557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9" y="365760"/>
            <a:ext cx="10213243" cy="1325562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7127" y="6356352"/>
            <a:ext cx="2344272" cy="365125"/>
          </a:xfrm>
        </p:spPr>
        <p:txBody>
          <a:bodyPr/>
          <a:lstStyle/>
          <a:p>
            <a:fld id="{422D2042-8B12-4217-BFFC-472FCAD46B40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1237129" y="1828802"/>
            <a:ext cx="1012359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Прямоугольный треугольник 8"/>
          <p:cNvSpPr/>
          <p:nvPr userDrawn="1"/>
        </p:nvSpPr>
        <p:spPr>
          <a:xfrm rot="16200000">
            <a:off x="10303800" y="4969798"/>
            <a:ext cx="1840027" cy="1972235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13500000" algn="b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2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64346" y="238761"/>
            <a:ext cx="10522527" cy="63557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64346" y="238761"/>
            <a:ext cx="10522527" cy="1325563"/>
          </a:xfrm>
          <a:prstGeom prst="rect">
            <a:avLst/>
          </a:prstGeom>
          <a:solidFill>
            <a:srgbClr val="009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73629" y="238760"/>
            <a:ext cx="10213243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627" y="6190616"/>
            <a:ext cx="2344272" cy="403860"/>
          </a:xfrm>
        </p:spPr>
        <p:txBody>
          <a:bodyPr/>
          <a:lstStyle/>
          <a:p>
            <a:fld id="{7E29C043-39FE-44D3-A50D-43EFD2F66576}" type="datetime1">
              <a:rPr lang="en-US" smtClean="0"/>
              <a:t>1/31/19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5100" y="6229352"/>
            <a:ext cx="4114800" cy="365125"/>
          </a:xfrm>
        </p:spPr>
        <p:txBody>
          <a:bodyPr/>
          <a:lstStyle/>
          <a:p>
            <a:r>
              <a:rPr lang="en-US"/>
              <a:t>by </a:t>
            </a:r>
            <a:r>
              <a:rPr lang="en-US" err="1"/>
              <a:t>Alexandr</a:t>
            </a:r>
            <a:r>
              <a:rPr lang="en-US"/>
              <a:t> Strykhotskyi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1173629" y="1701802"/>
            <a:ext cx="1012359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3A3A3A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Прямоугольный треугольник 10"/>
          <p:cNvSpPr/>
          <p:nvPr userDrawn="1"/>
        </p:nvSpPr>
        <p:spPr>
          <a:xfrm rot="16200000">
            <a:off x="10285871" y="4969798"/>
            <a:ext cx="1840027" cy="1972235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13500000" algn="b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70276" y="6356352"/>
            <a:ext cx="1907969" cy="365125"/>
          </a:xfrm>
        </p:spPr>
        <p:txBody>
          <a:bodyPr/>
          <a:lstStyle/>
          <a:p>
            <a:fld id="{9EE7F37A-CC99-425F-8443-C689995AC63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864346" y="238761"/>
            <a:ext cx="10522527" cy="63557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864346" y="238761"/>
            <a:ext cx="10522527" cy="1325563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73629" y="238760"/>
            <a:ext cx="10213243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627" y="6190616"/>
            <a:ext cx="2344272" cy="403860"/>
          </a:xfrm>
        </p:spPr>
        <p:txBody>
          <a:bodyPr/>
          <a:lstStyle/>
          <a:p>
            <a:fld id="{C38AFDDB-2D76-46D3-9083-F71CB1F6F0D6}" type="datetime1">
              <a:rPr lang="en-US" smtClean="0"/>
              <a:t>1/31/19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5100" y="6229352"/>
            <a:ext cx="4114800" cy="365125"/>
          </a:xfrm>
        </p:spPr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" hasCustomPrompt="1"/>
          </p:nvPr>
        </p:nvSpPr>
        <p:spPr>
          <a:xfrm>
            <a:off x="1173629" y="1701802"/>
            <a:ext cx="1012359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2" name="Прямоугольный треугольник 11"/>
          <p:cNvSpPr/>
          <p:nvPr userDrawn="1"/>
        </p:nvSpPr>
        <p:spPr>
          <a:xfrm rot="16200000">
            <a:off x="10285871" y="4969798"/>
            <a:ext cx="1840027" cy="1972235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13500000" algn="b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70276" y="6356352"/>
            <a:ext cx="1907969" cy="365125"/>
          </a:xfrm>
        </p:spPr>
        <p:txBody>
          <a:bodyPr/>
          <a:lstStyle/>
          <a:p>
            <a:fld id="{9EE7F37A-CC99-425F-8443-C689995AC63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21EE-41F4-41C0-8215-2358E51D0605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Прямоугольный треугольник 6"/>
          <p:cNvSpPr/>
          <p:nvPr userDrawn="1"/>
        </p:nvSpPr>
        <p:spPr>
          <a:xfrm rot="10800000">
            <a:off x="6652261" y="-1"/>
            <a:ext cx="5543551" cy="5130972"/>
          </a:xfrm>
          <a:prstGeom prst="rtTriangle">
            <a:avLst/>
          </a:prstGeom>
          <a:solidFill>
            <a:srgbClr val="1E88E5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Прямоугольный треугольник 7"/>
          <p:cNvSpPr/>
          <p:nvPr userDrawn="1"/>
        </p:nvSpPr>
        <p:spPr>
          <a:xfrm rot="16200000">
            <a:off x="8058411" y="2711079"/>
            <a:ext cx="4307204" cy="3986641"/>
          </a:xfrm>
          <a:prstGeom prst="rtTriangle">
            <a:avLst/>
          </a:prstGeom>
          <a:solidFill>
            <a:srgbClr val="2196F3"/>
          </a:solidFill>
          <a:ln>
            <a:noFill/>
          </a:ln>
          <a:effectLst>
            <a:outerShdw blurRad="50800" dist="12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Прямоугольный треугольник 8"/>
          <p:cNvSpPr/>
          <p:nvPr userDrawn="1"/>
        </p:nvSpPr>
        <p:spPr>
          <a:xfrm rot="10800000">
            <a:off x="7898130" y="-5079"/>
            <a:ext cx="4307204" cy="3986641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82488" y="3506173"/>
            <a:ext cx="8229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82488" y="1103243"/>
            <a:ext cx="8229600" cy="2387600"/>
          </a:xfrm>
          <a:effectLst>
            <a:outerShdw blurRad="50800" dist="25400" dir="8100000" algn="tr" rotWithShape="0">
              <a:prstClr val="black">
                <a:alpha val="60000"/>
              </a:prstClr>
            </a:outerShdw>
          </a:effectLst>
        </p:spPr>
        <p:txBody>
          <a:bodyPr anchor="b">
            <a:normAutofit/>
          </a:bodyPr>
          <a:lstStyle>
            <a:lvl1pPr algn="ctr">
              <a:defRPr sz="495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4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8FE3-A828-4824-9C65-0B6E301A7C2E}" type="datetime1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C9A-AE2C-4DBF-8C97-7AF2DC96E53F}" type="datetime1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9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7629-5DE8-4848-B33A-BD85F6A22DA2}" type="datetime1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7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653B-A29F-416A-AB28-E5ED9AF9F774}" type="datetime1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7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4389FE"/>
                </a:solidFill>
              </a:defRPr>
            </a:lvl1pPr>
          </a:lstStyle>
          <a:p>
            <a:fld id="{B7710434-858C-4C17-A4D9-102A9D92833F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rgbClr val="009587"/>
                </a:solidFill>
              </a:defRPr>
            </a:lvl1pPr>
          </a:lstStyle>
          <a:p>
            <a:r>
              <a:rPr lang="en-US"/>
              <a:t>by Alexandr Strykhotskyi</a:t>
            </a:r>
          </a:p>
        </p:txBody>
      </p:sp>
      <p:sp>
        <p:nvSpPr>
          <p:cNvPr id="12" name="Прямоугольный треугольник 11"/>
          <p:cNvSpPr/>
          <p:nvPr userDrawn="1"/>
        </p:nvSpPr>
        <p:spPr>
          <a:xfrm rot="16200000">
            <a:off x="10463154" y="5129149"/>
            <a:ext cx="1680357" cy="1801093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13500000" algn="b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0276" y="6356352"/>
            <a:ext cx="19079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9EE7F37A-CC99-425F-8443-C689995AC63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1" r:id="rId3"/>
    <p:sldLayoutId id="2147483692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02020"/>
        </a:buClr>
        <a:buSzPct val="100000"/>
        <a:buFont typeface="Wingdings 2" panose="05020102010507070707" pitchFamily="18" charset="2"/>
        <a:buChar char=""/>
        <a:defRPr sz="2100" kern="1200">
          <a:solidFill>
            <a:srgbClr val="202020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17171"/>
        </a:buClr>
        <a:buSzPct val="100000"/>
        <a:buFont typeface="Wingdings 2" panose="05020102010507070707" pitchFamily="18" charset="2"/>
        <a:buChar char=""/>
        <a:defRPr sz="1800" kern="1200">
          <a:solidFill>
            <a:srgbClr val="71717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17171"/>
        </a:buClr>
        <a:buSzPct val="100000"/>
        <a:buFont typeface="Wingdings 2" panose="05020102010507070707" pitchFamily="18" charset="2"/>
        <a:buChar char=""/>
        <a:defRPr sz="1500" kern="1200">
          <a:solidFill>
            <a:srgbClr val="71717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17171"/>
        </a:buClr>
        <a:buSzPct val="100000"/>
        <a:buFont typeface="Wingdings 2" panose="05020102010507070707" pitchFamily="18" charset="2"/>
        <a:buChar char=""/>
        <a:defRPr sz="1350" kern="1200">
          <a:solidFill>
            <a:srgbClr val="71717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17171"/>
        </a:buClr>
        <a:buSzPct val="100000"/>
        <a:buFont typeface="Wingdings 2" panose="05020102010507070707" pitchFamily="18" charset="2"/>
        <a:buChar char=""/>
        <a:defRPr sz="1350" kern="1200">
          <a:solidFill>
            <a:srgbClr val="71717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6A783268-4540-4744-90EF-9E4442313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CRUD Operations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7E06C93-D6CD-8A4E-AF6F-87E4F8AD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12013E-273E-ED41-8E03-053D3D5D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8" y="2400226"/>
            <a:ext cx="1721607" cy="172160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5D4394-4FCC-D845-A000-C7764949DD5E}"/>
              </a:ext>
            </a:extLst>
          </p:cNvPr>
          <p:cNvSpPr txBox="1"/>
          <p:nvPr/>
        </p:nvSpPr>
        <p:spPr>
          <a:xfrm>
            <a:off x="9505070" y="5922498"/>
            <a:ext cx="218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bg2"/>
                </a:solidFill>
              </a:rPr>
              <a:t>Contact</a:t>
            </a:r>
            <a:r>
              <a:rPr lang="fr-FR">
                <a:solidFill>
                  <a:schemeClr val="bg2"/>
                </a:solidFill>
              </a:rPr>
              <a:t> : </a:t>
            </a:r>
          </a:p>
          <a:p>
            <a:r>
              <a:rPr lang="fr-FR" err="1">
                <a:solidFill>
                  <a:schemeClr val="bg2"/>
                </a:solidFill>
              </a:rPr>
              <a:t>michael@dohrm.fr</a:t>
            </a:r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A69DD-9DA5-6F49-BA9C-A739FDF5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Pagination, tri et count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A6129A-891C-EE47-B4EA-2CA59D68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Count</a:t>
            </a:r>
          </a:p>
          <a:p>
            <a:pPr lvl="1"/>
            <a:r>
              <a:rPr lang="fr-FR" b="1" dirty="0" err="1"/>
              <a:t>db.collection.count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</a:t>
            </a:r>
          </a:p>
          <a:p>
            <a:r>
              <a:rPr lang="fr-FR" dirty="0"/>
              <a:t>Changer l’ordre de tri (1 = </a:t>
            </a:r>
            <a:r>
              <a:rPr lang="fr-LU" dirty="0" err="1"/>
              <a:t>ascending</a:t>
            </a:r>
            <a:r>
              <a:rPr lang="fr-FR" dirty="0"/>
              <a:t>, -1 = </a:t>
            </a:r>
            <a:r>
              <a:rPr lang="fr-LU" dirty="0" err="1"/>
              <a:t>descending</a:t>
            </a:r>
            <a:r>
              <a:rPr lang="fr-LU" dirty="0"/>
              <a:t>)</a:t>
            </a:r>
            <a:r>
              <a:rPr lang="fr-FR" dirty="0"/>
              <a:t> </a:t>
            </a:r>
          </a:p>
          <a:p>
            <a:pPr lvl="1"/>
            <a:r>
              <a:rPr lang="fr-FR" b="1" dirty="0" err="1"/>
              <a:t>db.collection.find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).sort($sort)</a:t>
            </a:r>
          </a:p>
          <a:p>
            <a:pPr lvl="2"/>
            <a:r>
              <a:rPr lang="fr-FR" dirty="0"/>
              <a:t>Exemple : </a:t>
            </a:r>
            <a:r>
              <a:rPr lang="fr-LU" dirty="0" err="1"/>
              <a:t>db.movies.find</a:t>
            </a:r>
            <a:r>
              <a:rPr lang="fr-LU" dirty="0"/>
              <a:t>({ genres: 'Action’ }).sort({field1: 1, field2:-1})</a:t>
            </a:r>
            <a:endParaRPr lang="fr-FR" dirty="0"/>
          </a:p>
          <a:p>
            <a:r>
              <a:rPr lang="fr-FR" dirty="0"/>
              <a:t>Limiter le nombre d’éléments retourné (dans le sens de tri)</a:t>
            </a:r>
          </a:p>
          <a:p>
            <a:pPr lvl="1"/>
            <a:r>
              <a:rPr lang="fr-FR" b="1" dirty="0" err="1"/>
              <a:t>db.collection.find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).</a:t>
            </a:r>
            <a:r>
              <a:rPr lang="fr-FR" b="1" dirty="0" err="1"/>
              <a:t>limit</a:t>
            </a:r>
            <a:r>
              <a:rPr lang="fr-FR" b="1" dirty="0"/>
              <a:t>(size) </a:t>
            </a:r>
          </a:p>
          <a:p>
            <a:r>
              <a:rPr lang="fr-FR" dirty="0"/>
              <a:t>Prendre les éléments à partir d’un certain index.</a:t>
            </a:r>
          </a:p>
          <a:p>
            <a:pPr lvl="1"/>
            <a:r>
              <a:rPr lang="fr-FR" b="1" dirty="0" err="1"/>
              <a:t>db.collection.find</a:t>
            </a:r>
            <a:r>
              <a:rPr lang="fr-FR" b="1" dirty="0"/>
              <a:t>().skip(offset)</a:t>
            </a:r>
          </a:p>
          <a:p>
            <a:r>
              <a:rPr lang="fr-FR" dirty="0"/>
              <a:t>Combinaison d’opérateur (pagination + tri)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'Action’ }).sort({rating:-1}).</a:t>
            </a:r>
            <a:r>
              <a:rPr lang="fr-LU" dirty="0" err="1"/>
              <a:t>limit</a:t>
            </a:r>
            <a:r>
              <a:rPr lang="fr-LU" dirty="0"/>
              <a:t>(10).skip(0)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05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BB30B-6356-B148-9071-C1D88FFA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80118-EB9D-A942-BA11-F7EAD7D2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Égale à (==).</a:t>
            </a:r>
          </a:p>
          <a:p>
            <a:pPr lvl="1"/>
            <a:r>
              <a:rPr lang="fr-FR" dirty="0"/>
              <a:t>Directement </a:t>
            </a:r>
            <a:r>
              <a:rPr lang="fr-FR" u="sng" dirty="0"/>
              <a:t>la valeur</a:t>
            </a:r>
            <a:r>
              <a:rPr lang="fr-FR" dirty="0"/>
              <a:t> ou </a:t>
            </a:r>
            <a:r>
              <a:rPr lang="fr-FR" b="1" dirty="0"/>
              <a:t>$</a:t>
            </a:r>
            <a:r>
              <a:rPr lang="fr-FR" b="1" dirty="0" err="1"/>
              <a:t>eq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Exemples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2004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eq</a:t>
            </a:r>
            <a:r>
              <a:rPr lang="fr-LU" dirty="0"/>
              <a:t>: 2004 } })</a:t>
            </a:r>
            <a:endParaRPr lang="fr-FR" dirty="0"/>
          </a:p>
          <a:p>
            <a:r>
              <a:rPr lang="fr-FR" dirty="0"/>
              <a:t>Différent de (!=).</a:t>
            </a:r>
          </a:p>
          <a:p>
            <a:pPr lvl="1"/>
            <a:r>
              <a:rPr lang="fr-FR" b="1" dirty="0"/>
              <a:t>$ne</a:t>
            </a:r>
            <a:endParaRPr lang="fr-FR" dirty="0"/>
          </a:p>
          <a:p>
            <a:pPr lvl="1"/>
            <a:r>
              <a:rPr lang="fr-FR" dirty="0"/>
              <a:t>Exemple : </a:t>
            </a:r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$ne: 2012 } })</a:t>
            </a:r>
          </a:p>
          <a:p>
            <a:r>
              <a:rPr lang="fr-FR" dirty="0"/>
              <a:t>Égale à l’un des éléments d’un tableau.</a:t>
            </a:r>
          </a:p>
          <a:p>
            <a:pPr lvl="1"/>
            <a:r>
              <a:rPr lang="fr-FR" b="1" dirty="0"/>
              <a:t>$in</a:t>
            </a:r>
          </a:p>
          <a:p>
            <a:pPr lvl="1"/>
            <a:r>
              <a:rPr lang="fr-FR" dirty="0"/>
              <a:t>Exemple : </a:t>
            </a:r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$in: [ 2012, 2013 ] } })</a:t>
            </a:r>
          </a:p>
          <a:p>
            <a:r>
              <a:rPr lang="fr-LU" dirty="0"/>
              <a:t> Différent de tout les éléments du tableau.</a:t>
            </a:r>
          </a:p>
          <a:p>
            <a:pPr lvl="1"/>
            <a:r>
              <a:rPr lang="fr-LU" b="1" dirty="0"/>
              <a:t>$</a:t>
            </a:r>
            <a:r>
              <a:rPr lang="fr-LU" b="1" dirty="0" err="1"/>
              <a:t>nin</a:t>
            </a:r>
            <a:endParaRPr lang="fr-LU" b="1" dirty="0"/>
          </a:p>
          <a:p>
            <a:pPr lvl="1"/>
            <a:r>
              <a:rPr lang="fr-FR" dirty="0"/>
              <a:t>Exemple : </a:t>
            </a:r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nin</a:t>
            </a:r>
            <a:r>
              <a:rPr lang="fr-LU" dirty="0"/>
              <a:t>: [ 2012, 2013 ] } }</a:t>
            </a:r>
            <a:endParaRPr lang="fr-LU" b="1" dirty="0"/>
          </a:p>
          <a:p>
            <a:endParaRPr lang="fr-LU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69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BB30B-6356-B148-9071-C1D88FFA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80118-EB9D-A942-BA11-F7EAD7D2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Supérieur à (&gt; et &gt;=)</a:t>
            </a:r>
          </a:p>
          <a:p>
            <a:pPr lvl="1"/>
            <a:r>
              <a:rPr lang="fr-FR" b="1" dirty="0"/>
              <a:t>$gt </a:t>
            </a:r>
            <a:r>
              <a:rPr lang="fr-FR" dirty="0"/>
              <a:t>pour &gt; et </a:t>
            </a:r>
            <a:r>
              <a:rPr lang="fr-FR" b="1" dirty="0"/>
              <a:t>$</a:t>
            </a:r>
            <a:r>
              <a:rPr lang="fr-FR" b="1" dirty="0" err="1"/>
              <a:t>gte</a:t>
            </a:r>
            <a:r>
              <a:rPr lang="fr-FR" b="1" dirty="0"/>
              <a:t> </a:t>
            </a:r>
            <a:r>
              <a:rPr lang="fr-FR" dirty="0"/>
              <a:t>pour &gt;=</a:t>
            </a:r>
          </a:p>
          <a:p>
            <a:pPr lvl="1"/>
            <a:r>
              <a:rPr lang="fr-FR" dirty="0"/>
              <a:t>Exemples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$gt: 2004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gte</a:t>
            </a:r>
            <a:r>
              <a:rPr lang="fr-LU" dirty="0"/>
              <a:t>: 2004 } })</a:t>
            </a:r>
            <a:endParaRPr lang="fr-FR" dirty="0"/>
          </a:p>
          <a:p>
            <a:r>
              <a:rPr lang="fr-FR" dirty="0"/>
              <a:t>Inférieur à (&lt; et &lt;=)</a:t>
            </a:r>
          </a:p>
          <a:p>
            <a:pPr lvl="1"/>
            <a:r>
              <a:rPr lang="fr-FR" b="1" dirty="0"/>
              <a:t>$</a:t>
            </a:r>
            <a:r>
              <a:rPr lang="fr-FR" b="1" dirty="0" err="1"/>
              <a:t>lt</a:t>
            </a:r>
            <a:r>
              <a:rPr lang="fr-FR" b="1" dirty="0"/>
              <a:t> </a:t>
            </a:r>
            <a:r>
              <a:rPr lang="fr-FR" dirty="0"/>
              <a:t>pour &lt; et </a:t>
            </a:r>
            <a:r>
              <a:rPr lang="fr-FR" b="1" dirty="0"/>
              <a:t>$</a:t>
            </a:r>
            <a:r>
              <a:rPr lang="fr-FR" b="1" dirty="0" err="1"/>
              <a:t>lte</a:t>
            </a:r>
            <a:r>
              <a:rPr lang="fr-FR" dirty="0"/>
              <a:t> pour &lt;=</a:t>
            </a:r>
          </a:p>
          <a:p>
            <a:pPr lvl="1"/>
            <a:r>
              <a:rPr lang="fr-FR" dirty="0"/>
              <a:t>Exemples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lt</a:t>
            </a:r>
            <a:r>
              <a:rPr lang="fr-LU" dirty="0"/>
              <a:t>: 2012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lte</a:t>
            </a:r>
            <a:r>
              <a:rPr lang="fr-LU" dirty="0"/>
              <a:t>: 2012 } })</a:t>
            </a:r>
          </a:p>
          <a:p>
            <a:r>
              <a:rPr lang="fr-FR" dirty="0"/>
              <a:t>Entre (a1 &lt; x &lt; a2)</a:t>
            </a:r>
          </a:p>
          <a:p>
            <a:pPr lvl="1"/>
            <a:r>
              <a:rPr lang="fr-FR" dirty="0"/>
              <a:t>Combinaison des opérateurs </a:t>
            </a:r>
            <a:r>
              <a:rPr lang="fr-FR" b="1" dirty="0"/>
              <a:t>$gt(e) $</a:t>
            </a:r>
            <a:r>
              <a:rPr lang="fr-FR" b="1" dirty="0" err="1"/>
              <a:t>lt</a:t>
            </a:r>
            <a:r>
              <a:rPr lang="fr-FR" b="1" dirty="0"/>
              <a:t>(e)</a:t>
            </a:r>
          </a:p>
          <a:p>
            <a:pPr lvl="1"/>
            <a:r>
              <a:rPr lang="fr-FR" dirty="0"/>
              <a:t>Exemple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$gt: 2004, $</a:t>
            </a:r>
            <a:r>
              <a:rPr lang="fr-LU" dirty="0" err="1"/>
              <a:t>lt</a:t>
            </a:r>
            <a:r>
              <a:rPr lang="fr-LU" dirty="0"/>
              <a:t>: 2012 } })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43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D10FC-0A79-CA44-B848-9D700CB3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 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98A328-3015-5940-A31A-58EDE7B6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</a:t>
            </a:r>
          </a:p>
          <a:p>
            <a:pPr lvl="1"/>
            <a:r>
              <a:rPr lang="fr-FR" b="1" dirty="0"/>
              <a:t>$and </a:t>
            </a:r>
            <a:r>
              <a:rPr lang="fr-FR" dirty="0"/>
              <a:t>ou </a:t>
            </a:r>
            <a:r>
              <a:rPr lang="fr-FR" u="sng" dirty="0"/>
              <a:t>Document</a:t>
            </a:r>
            <a:endParaRPr lang="fr-FR" b="1" u="sng" dirty="0"/>
          </a:p>
          <a:p>
            <a:pPr lvl="1"/>
            <a:r>
              <a:rPr lang="fr-FR" dirty="0"/>
              <a:t>Exemples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$and: [ { </a:t>
            </a:r>
            <a:r>
              <a:rPr lang="fr-LU" dirty="0" err="1"/>
              <a:t>year</a:t>
            </a:r>
            <a:r>
              <a:rPr lang="fr-LU" dirty="0"/>
              <a:t>: 2004 }, { genres: 'Action' } ]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2004, genres: 'Action' })</a:t>
            </a:r>
            <a:r>
              <a:rPr lang="fr-FR" dirty="0"/>
              <a:t> </a:t>
            </a:r>
          </a:p>
          <a:p>
            <a:r>
              <a:rPr lang="fr-FR" dirty="0"/>
              <a:t>Or</a:t>
            </a:r>
          </a:p>
          <a:p>
            <a:pPr lvl="1"/>
            <a:r>
              <a:rPr lang="fr-FR" b="1" dirty="0"/>
              <a:t>$or</a:t>
            </a:r>
          </a:p>
          <a:p>
            <a:pPr lvl="1"/>
            <a:r>
              <a:rPr lang="fr-FR" dirty="0"/>
              <a:t>Exemple :  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$or: [ { </a:t>
            </a:r>
            <a:r>
              <a:rPr lang="fr-LU" dirty="0" err="1"/>
              <a:t>year</a:t>
            </a:r>
            <a:r>
              <a:rPr lang="fr-LU" dirty="0"/>
              <a:t>: 2004, genres: 'Thriller' }, { </a:t>
            </a:r>
            <a:r>
              <a:rPr lang="fr-LU" dirty="0" err="1"/>
              <a:t>year</a:t>
            </a:r>
            <a:r>
              <a:rPr lang="fr-LU" dirty="0"/>
              <a:t>: 2004, genres: 'Actions' } ] })</a:t>
            </a:r>
          </a:p>
          <a:p>
            <a:r>
              <a:rPr lang="fr-FR" dirty="0"/>
              <a:t> Not</a:t>
            </a:r>
          </a:p>
          <a:p>
            <a:pPr lvl="1"/>
            <a:r>
              <a:rPr lang="fr-FR" b="1" dirty="0"/>
              <a:t>$not</a:t>
            </a:r>
          </a:p>
          <a:p>
            <a:pPr lvl="1"/>
            <a:r>
              <a:rPr lang="fr-FR" dirty="0"/>
              <a:t>Exemple</a:t>
            </a:r>
            <a:r>
              <a:rPr lang="fr-FR" b="1" dirty="0"/>
              <a:t>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$not: { $</a:t>
            </a:r>
            <a:r>
              <a:rPr lang="fr-LU" dirty="0" err="1"/>
              <a:t>eq</a:t>
            </a:r>
            <a:r>
              <a:rPr lang="fr-LU" dirty="0"/>
              <a:t>: 2004 } } })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2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F9FBA-00F4-9A4C-9FDB-B9EFC182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E2239-82B9-D742-B62E-7A00E465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Contiens tout les éléments d’un tableau</a:t>
            </a:r>
          </a:p>
          <a:p>
            <a:pPr lvl="1"/>
            <a:r>
              <a:rPr lang="fr-FR" b="1" dirty="0"/>
              <a:t>$all </a:t>
            </a:r>
            <a:r>
              <a:rPr lang="fr-FR" dirty="0"/>
              <a:t>est équivalent à un $and sur tout les éléments</a:t>
            </a:r>
          </a:p>
          <a:p>
            <a:pPr lvl="1"/>
            <a:r>
              <a:rPr lang="fr-FR" dirty="0"/>
              <a:t>Exemples</a:t>
            </a:r>
            <a:r>
              <a:rPr lang="fr-FR" b="1" dirty="0"/>
              <a:t>: 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genres: { $all: ['Thriller', 'Action']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$and: [ { genres: 'Thriller' }, { genres: 'Action' } ] }</a:t>
            </a:r>
          </a:p>
          <a:p>
            <a:r>
              <a:rPr lang="fr-LU" dirty="0"/>
              <a:t>Contiens un éléments qui valide une condition (complexe)</a:t>
            </a:r>
          </a:p>
          <a:p>
            <a:pPr lvl="1"/>
            <a:r>
              <a:rPr lang="fr-LU" b="1" dirty="0"/>
              <a:t>$</a:t>
            </a:r>
            <a:r>
              <a:rPr lang="fr-LU" b="1" dirty="0" err="1"/>
              <a:t>elemMatch</a:t>
            </a:r>
            <a:endParaRPr lang="fr-LU" b="1" dirty="0"/>
          </a:p>
          <a:p>
            <a:pPr lvl="1"/>
            <a:r>
              <a:rPr lang="fr-LU" dirty="0"/>
              <a:t>Exemple</a:t>
            </a:r>
            <a:r>
              <a:rPr lang="fr-LU" b="1" dirty="0"/>
              <a:t>: 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actors</a:t>
            </a:r>
            <a:r>
              <a:rPr lang="fr-LU" dirty="0"/>
              <a:t>: { $</a:t>
            </a:r>
            <a:r>
              <a:rPr lang="fr-LU" dirty="0" err="1"/>
              <a:t>elemMatch</a:t>
            </a:r>
            <a:r>
              <a:rPr lang="fr-LU" dirty="0"/>
              <a:t>: { </a:t>
            </a:r>
            <a:r>
              <a:rPr lang="fr-LU" dirty="0" err="1"/>
              <a:t>name</a:t>
            </a:r>
            <a:r>
              <a:rPr lang="fr-LU" dirty="0"/>
              <a:t>: 'Kevin', </a:t>
            </a:r>
            <a:r>
              <a:rPr lang="fr-LU" dirty="0" err="1"/>
              <a:t>lastName</a:t>
            </a:r>
            <a:r>
              <a:rPr lang="fr-LU" dirty="0"/>
              <a:t>: 'Bacon' } } })</a:t>
            </a:r>
          </a:p>
          <a:p>
            <a:r>
              <a:rPr lang="fr-LU" dirty="0"/>
              <a:t> Taille du tableau</a:t>
            </a:r>
          </a:p>
          <a:p>
            <a:pPr lvl="1"/>
            <a:r>
              <a:rPr lang="fr-LU" b="1" dirty="0"/>
              <a:t>$size</a:t>
            </a:r>
          </a:p>
          <a:p>
            <a:pPr lvl="1"/>
            <a:r>
              <a:rPr lang="fr-LU" b="1" dirty="0"/>
              <a:t>Exemple: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actors</a:t>
            </a:r>
            <a:r>
              <a:rPr lang="fr-LU" dirty="0"/>
              <a:t>: { $size: 3 } })</a:t>
            </a:r>
          </a:p>
          <a:p>
            <a:pPr lvl="2"/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25637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6C684A2-CEFF-B644-9661-6201B4A1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C6D2D7D-D885-E94B-A14C-9079561E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champ est présent (ou pas)</a:t>
            </a:r>
          </a:p>
          <a:p>
            <a:pPr lvl="1"/>
            <a:r>
              <a:rPr lang="fr-FR" b="1" dirty="0"/>
              <a:t>$</a:t>
            </a:r>
            <a:r>
              <a:rPr lang="fr-FR" b="1" dirty="0" err="1"/>
              <a:t>exists</a:t>
            </a:r>
            <a:endParaRPr lang="fr-FR" b="1" dirty="0"/>
          </a:p>
          <a:p>
            <a:pPr lvl="1"/>
            <a:r>
              <a:rPr lang="fr-FR" dirty="0"/>
              <a:t>Exemples: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$exits: </a:t>
            </a:r>
            <a:r>
              <a:rPr lang="fr-LU" dirty="0" err="1"/>
              <a:t>true</a:t>
            </a:r>
            <a:r>
              <a:rPr lang="fr-LU" dirty="0"/>
              <a:t>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$exits: false } })</a:t>
            </a:r>
          </a:p>
          <a:p>
            <a:r>
              <a:rPr lang="fr-FR" dirty="0" err="1"/>
              <a:t>Regex</a:t>
            </a:r>
            <a:endParaRPr lang="fr-FR" dirty="0"/>
          </a:p>
          <a:p>
            <a:pPr lvl="1"/>
            <a:r>
              <a:rPr lang="fr-FR" b="1" dirty="0"/>
              <a:t>$</a:t>
            </a:r>
            <a:r>
              <a:rPr lang="fr-FR" b="1" dirty="0" err="1"/>
              <a:t>regex</a:t>
            </a:r>
            <a:endParaRPr lang="fr-FR" b="1" dirty="0"/>
          </a:p>
          <a:p>
            <a:pPr lvl="1"/>
            <a:r>
              <a:rPr lang="fr-FR" dirty="0"/>
              <a:t>Exemples: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title</a:t>
            </a:r>
            <a:r>
              <a:rPr lang="fr-LU" dirty="0"/>
              <a:t>: { $</a:t>
            </a:r>
            <a:r>
              <a:rPr lang="fr-LU" dirty="0" err="1"/>
              <a:t>regex</a:t>
            </a:r>
            <a:r>
              <a:rPr lang="fr-LU" dirty="0"/>
              <a:t>: '.*', $options: 'i'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title</a:t>
            </a:r>
            <a:r>
              <a:rPr lang="fr-LU" dirty="0"/>
              <a:t>: { $</a:t>
            </a:r>
            <a:r>
              <a:rPr lang="fr-LU" dirty="0" err="1"/>
              <a:t>regex</a:t>
            </a:r>
            <a:r>
              <a:rPr lang="fr-LU" dirty="0"/>
              <a:t>: /.*/, $options: 'i'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title</a:t>
            </a:r>
            <a:r>
              <a:rPr lang="fr-LU" dirty="0"/>
              <a:t>: { $</a:t>
            </a:r>
            <a:r>
              <a:rPr lang="fr-LU" dirty="0" err="1"/>
              <a:t>regex</a:t>
            </a:r>
            <a:r>
              <a:rPr lang="fr-LU" dirty="0"/>
              <a:t>: /.*/i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title</a:t>
            </a:r>
            <a:r>
              <a:rPr lang="fr-LU" dirty="0"/>
              <a:t>: /.*/i })</a:t>
            </a:r>
          </a:p>
          <a:p>
            <a:r>
              <a:rPr lang="fr-LU" dirty="0"/>
              <a:t>Modulo</a:t>
            </a:r>
          </a:p>
          <a:p>
            <a:pPr lvl="1"/>
            <a:r>
              <a:rPr lang="fr-LU" b="1" dirty="0"/>
              <a:t>$</a:t>
            </a:r>
            <a:r>
              <a:rPr lang="fr-LU" b="1" dirty="0" err="1"/>
              <a:t>mod</a:t>
            </a:r>
            <a:endParaRPr lang="fr-LU" b="1" dirty="0"/>
          </a:p>
          <a:p>
            <a:pPr lvl="2"/>
            <a:r>
              <a:rPr lang="fr-LU" dirty="0"/>
              <a:t>Exemples: </a:t>
            </a:r>
            <a:r>
              <a:rPr lang="fr-LU" dirty="0" err="1"/>
              <a:t>db.movies.find</a:t>
            </a:r>
            <a:r>
              <a:rPr lang="fr-LU" dirty="0"/>
              <a:t>({ votes: { $</a:t>
            </a:r>
            <a:r>
              <a:rPr lang="fr-LU" dirty="0" err="1"/>
              <a:t>mod</a:t>
            </a:r>
            <a:r>
              <a:rPr lang="fr-LU" dirty="0"/>
              <a:t>: [ 2, 0 ] } })</a:t>
            </a:r>
          </a:p>
          <a:p>
            <a:pPr lvl="2"/>
            <a:endParaRPr lang="fr-LU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36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1CAC-EF5E-0E45-9435-9A16F1CE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DAD5EF-4D02-1A47-9F3A-DF06FA51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18" y="1712237"/>
            <a:ext cx="5616063" cy="46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2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1CAC-EF5E-0E45-9435-9A16F1CE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3A1E8-84B0-C44B-B997-536E5EAF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film « Batman </a:t>
            </a:r>
            <a:r>
              <a:rPr lang="fr-FR" dirty="0" err="1"/>
              <a:t>Forever</a:t>
            </a:r>
            <a:r>
              <a:rPr lang="fr-FR" dirty="0"/>
              <a:t> 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nombre de films qui ont une note supérieure à 6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les films et émissions de TV « </a:t>
            </a:r>
            <a:r>
              <a:rPr lang="fr-FR" dirty="0" err="1"/>
              <a:t>batman</a:t>
            </a:r>
            <a:r>
              <a:rPr lang="fr-FR" dirty="0"/>
              <a:t> » (</a:t>
            </a:r>
            <a:r>
              <a:rPr lang="fr-FR" dirty="0" err="1"/>
              <a:t>tips</a:t>
            </a:r>
            <a:r>
              <a:rPr lang="fr-FR" dirty="0"/>
              <a:t> : utilisez une </a:t>
            </a:r>
            <a:r>
              <a:rPr lang="fr-FR" dirty="0" err="1"/>
              <a:t>regex</a:t>
            </a:r>
            <a:r>
              <a:rPr lang="fr-F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nombre de films annulés.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les films dans lesquels « George </a:t>
            </a:r>
            <a:r>
              <a:rPr lang="fr-FR" dirty="0" err="1"/>
              <a:t>Clooney</a:t>
            </a:r>
            <a:r>
              <a:rPr lang="fr-FR" dirty="0"/>
              <a:t> » a joué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top 10 des films les mieux notés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top 10 des films les moins bien notés (ne pas prendre en compte les films sans votes)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les acteurs prénommé « Kevin 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nombre d’acteur ayant joué dans 5 ou 6 films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nombre d’acteur ayant joué dans 5 films et se prénommant « George »</a:t>
            </a:r>
          </a:p>
        </p:txBody>
      </p:sp>
    </p:spTree>
    <p:extLst>
      <p:ext uri="{BB962C8B-B14F-4D97-AF65-F5344CB8AC3E}">
        <p14:creationId xmlns:p14="http://schemas.microsoft.com/office/powerpoint/2010/main" val="217849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7F1ABA05-2F75-BB45-87B6-C3560F460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B5569DD-C7F6-6446-91D6-DB05468F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Création / Mise à jour</a:t>
            </a:r>
          </a:p>
        </p:txBody>
      </p:sp>
    </p:spTree>
    <p:extLst>
      <p:ext uri="{BB962C8B-B14F-4D97-AF65-F5344CB8AC3E}">
        <p14:creationId xmlns:p14="http://schemas.microsoft.com/office/powerpoint/2010/main" val="77870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7E3B3-DEFA-0E4D-B09A-131C27B5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BAC2D-35A6-CE43-B25E-F013C09B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db.collection.insert</a:t>
            </a:r>
            <a:r>
              <a:rPr lang="fr-FR" b="1" dirty="0"/>
              <a:t>($document)</a:t>
            </a:r>
          </a:p>
          <a:p>
            <a:r>
              <a:rPr lang="fr-FR" dirty="0"/>
              <a:t>Auto génération du champ </a:t>
            </a:r>
            <a:r>
              <a:rPr lang="fr-FR" b="1" dirty="0"/>
              <a:t>_id </a:t>
            </a:r>
            <a:r>
              <a:rPr lang="fr-FR" dirty="0"/>
              <a:t>si non spécifié à la création. (</a:t>
            </a:r>
            <a:r>
              <a:rPr lang="fr-FR" dirty="0" err="1"/>
              <a:t>ObjectId</a:t>
            </a:r>
            <a:r>
              <a:rPr lang="fr-FR" dirty="0"/>
              <a:t>)</a:t>
            </a:r>
          </a:p>
          <a:p>
            <a:pPr lvl="1"/>
            <a:r>
              <a:rPr lang="fr-FR" b="1" dirty="0" err="1"/>
              <a:t>ObjectId</a:t>
            </a:r>
            <a:r>
              <a:rPr lang="fr-FR" b="1" dirty="0"/>
              <a:t>:</a:t>
            </a:r>
          </a:p>
          <a:p>
            <a:pPr lvl="2"/>
            <a:r>
              <a:rPr lang="fr-FR" dirty="0"/>
              <a:t>12 bytes</a:t>
            </a:r>
          </a:p>
          <a:p>
            <a:pPr lvl="3"/>
            <a:r>
              <a:rPr lang="fr-FR" dirty="0"/>
              <a:t>4 : </a:t>
            </a:r>
            <a:r>
              <a:rPr lang="fr-FR" dirty="0" err="1"/>
              <a:t>Timestamp</a:t>
            </a:r>
            <a:r>
              <a:rPr lang="fr-FR" dirty="0"/>
              <a:t> de création (second)</a:t>
            </a:r>
          </a:p>
          <a:p>
            <a:pPr lvl="3"/>
            <a:r>
              <a:rPr lang="fr-FR" dirty="0"/>
              <a:t>5 : </a:t>
            </a:r>
            <a:r>
              <a:rPr lang="fr-FR" dirty="0" err="1"/>
              <a:t>Random</a:t>
            </a:r>
            <a:endParaRPr lang="fr-FR" dirty="0"/>
          </a:p>
          <a:p>
            <a:pPr lvl="3"/>
            <a:r>
              <a:rPr lang="fr-FR" dirty="0"/>
              <a:t>3 : Compteur</a:t>
            </a:r>
          </a:p>
          <a:p>
            <a:pPr lvl="2"/>
            <a:r>
              <a:rPr lang="fr-FR" dirty="0"/>
              <a:t>Représentation hexadécimal : </a:t>
            </a:r>
            <a:r>
              <a:rPr lang="fr-LU" dirty="0"/>
              <a:t>507f1f77bcf86cd799439011</a:t>
            </a:r>
            <a:endParaRPr lang="fr-FR" dirty="0"/>
          </a:p>
          <a:p>
            <a:r>
              <a:rPr lang="fr-FR" b="1" dirty="0"/>
              <a:t>_id </a:t>
            </a:r>
            <a:r>
              <a:rPr lang="fr-FR" dirty="0"/>
              <a:t>doit être unique, il sera toujours indexé (auto-index de mongo)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4AA5B-7846-6D49-9B98-DFA6DDD6A82A}"/>
              </a:ext>
            </a:extLst>
          </p:cNvPr>
          <p:cNvSpPr txBox="1"/>
          <p:nvPr/>
        </p:nvSpPr>
        <p:spPr>
          <a:xfrm>
            <a:off x="1173630" y="4392386"/>
            <a:ext cx="3986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db.movies.insert</a:t>
            </a:r>
            <a:r>
              <a:rPr lang="fr-FR" sz="1600" dirty="0"/>
              <a:t>({</a:t>
            </a:r>
          </a:p>
          <a:p>
            <a:r>
              <a:rPr lang="en-US" sz="1600" dirty="0"/>
              <a:t>    "name": "The Avengers",</a:t>
            </a:r>
          </a:p>
          <a:p>
            <a:r>
              <a:rPr lang="en-US" sz="1600" dirty="0"/>
              <a:t>    "rating": 8.1,</a:t>
            </a:r>
          </a:p>
          <a:p>
            <a:r>
              <a:rPr lang="en-US" sz="1600" dirty="0"/>
              <a:t>    "votes": </a:t>
            </a:r>
            <a:r>
              <a:rPr lang="en-US" sz="1600" dirty="0" err="1"/>
              <a:t>NumberLong</a:t>
            </a:r>
            <a:r>
              <a:rPr lang="en-US" sz="1600" dirty="0"/>
              <a:t>(1105274),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releaseYear</a:t>
            </a:r>
            <a:r>
              <a:rPr lang="en-US" sz="1600" dirty="0"/>
              <a:t>": "2012",</a:t>
            </a:r>
          </a:p>
          <a:p>
            <a:r>
              <a:rPr lang="en-US" sz="1600" dirty="0"/>
              <a:t>    "suspended": false,</a:t>
            </a:r>
          </a:p>
          <a:p>
            <a:r>
              <a:rPr lang="en-US" sz="1600" dirty="0"/>
              <a:t>    "genres": ["Action", "</a:t>
            </a:r>
            <a:r>
              <a:rPr lang="en-US" sz="1600" dirty="0" err="1"/>
              <a:t>Aventure</a:t>
            </a:r>
            <a:r>
              <a:rPr lang="en-US" sz="1600" dirty="0"/>
              <a:t>", "Sci-Fi"]</a:t>
            </a:r>
            <a:endParaRPr lang="fr-FR" sz="1600" dirty="0"/>
          </a:p>
          <a:p>
            <a:r>
              <a:rPr lang="fr-FR" sz="1600" dirty="0"/>
              <a:t>})</a:t>
            </a:r>
            <a:endParaRPr lang="fr-LU" sz="1600" dirty="0"/>
          </a:p>
          <a:p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8AA9C8-F1F8-874D-8723-1198DD546D36}"/>
              </a:ext>
            </a:extLst>
          </p:cNvPr>
          <p:cNvSpPr txBox="1"/>
          <p:nvPr/>
        </p:nvSpPr>
        <p:spPr>
          <a:xfrm>
            <a:off x="6235428" y="4437933"/>
            <a:ext cx="39861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/>
              <a:t>db.characters.insert</a:t>
            </a:r>
            <a:r>
              <a:rPr lang="fr-FR" sz="1300" dirty="0"/>
              <a:t>({</a:t>
            </a:r>
          </a:p>
          <a:p>
            <a:r>
              <a:rPr lang="fr-FR" sz="1300" dirty="0"/>
              <a:t>    "_id": "42",</a:t>
            </a:r>
          </a:p>
          <a:p>
            <a:r>
              <a:rPr lang="en-US" sz="1300" dirty="0"/>
              <a:t>    "name": "Luke Skywalker",</a:t>
            </a:r>
          </a:p>
          <a:p>
            <a:r>
              <a:rPr lang="en-US" sz="1300" dirty="0"/>
              <a:t>    "planet": </a:t>
            </a:r>
            <a:r>
              <a:rPr lang="fr-FR" sz="1300" dirty="0"/>
              <a:t>{</a:t>
            </a:r>
          </a:p>
          <a:p>
            <a:r>
              <a:rPr lang="fr-FR" sz="1300" dirty="0"/>
              <a:t>        "</a:t>
            </a:r>
            <a:r>
              <a:rPr lang="fr-FR" sz="1300" dirty="0" err="1"/>
              <a:t>name</a:t>
            </a:r>
            <a:r>
              <a:rPr lang="fr-FR" sz="1300" dirty="0"/>
              <a:t>": "</a:t>
            </a:r>
            <a:r>
              <a:rPr lang="fr-FR" sz="1300" dirty="0" err="1"/>
              <a:t>Tatooine</a:t>
            </a:r>
            <a:r>
              <a:rPr lang="fr-FR" sz="1300" dirty="0"/>
              <a:t>",</a:t>
            </a:r>
          </a:p>
          <a:p>
            <a:r>
              <a:rPr lang="en-US" sz="1300" dirty="0"/>
              <a:t>        "sector": "</a:t>
            </a:r>
            <a:r>
              <a:rPr lang="en-US" sz="1300" dirty="0" err="1"/>
              <a:t>Arkanis</a:t>
            </a:r>
            <a:r>
              <a:rPr lang="en-US" sz="1300" dirty="0"/>
              <a:t>",</a:t>
            </a:r>
          </a:p>
          <a:p>
            <a:r>
              <a:rPr lang="en-US" sz="1300" dirty="0"/>
              <a:t>        "size": </a:t>
            </a:r>
            <a:r>
              <a:rPr lang="fr-FR" sz="1300" dirty="0"/>
              <a:t>10465,</a:t>
            </a:r>
          </a:p>
          <a:p>
            <a:r>
              <a:rPr lang="en-US" sz="1300" dirty="0"/>
              <a:t>        "suns": </a:t>
            </a:r>
            <a:r>
              <a:rPr lang="fr-FR" sz="1300" dirty="0"/>
              <a:t>["</a:t>
            </a:r>
            <a:r>
              <a:rPr lang="fr-FR" sz="1300" dirty="0" err="1"/>
              <a:t>Tatoo</a:t>
            </a:r>
            <a:r>
              <a:rPr lang="fr-FR" sz="1300" dirty="0"/>
              <a:t> 1", "</a:t>
            </a:r>
            <a:r>
              <a:rPr lang="fr-FR" sz="1300" dirty="0" err="1"/>
              <a:t>Tatoo</a:t>
            </a:r>
            <a:r>
              <a:rPr lang="fr-FR" sz="1300" dirty="0"/>
              <a:t> 2"]</a:t>
            </a:r>
          </a:p>
          <a:p>
            <a:r>
              <a:rPr lang="fr-FR" sz="1300" dirty="0"/>
              <a:t>    }</a:t>
            </a:r>
          </a:p>
          <a:p>
            <a:r>
              <a:rPr lang="fr-FR" sz="1300" dirty="0"/>
              <a:t>})</a:t>
            </a:r>
            <a:endParaRPr lang="fr-LU" sz="1300" dirty="0"/>
          </a:p>
        </p:txBody>
      </p:sp>
    </p:spTree>
    <p:extLst>
      <p:ext uri="{BB962C8B-B14F-4D97-AF65-F5344CB8AC3E}">
        <p14:creationId xmlns:p14="http://schemas.microsoft.com/office/powerpoint/2010/main" val="27025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Présentation</a:t>
            </a:r>
            <a:endParaRPr lang="uk-U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62AC37-871B-C247-9714-FE013E77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db.collection.update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, $update</a:t>
            </a:r>
            <a:r>
              <a:rPr lang="fr-FR" b="1" i="1" dirty="0"/>
              <a:t>, $options</a:t>
            </a:r>
            <a:r>
              <a:rPr lang="fr-FR" b="1" dirty="0"/>
              <a:t>)</a:t>
            </a:r>
          </a:p>
          <a:p>
            <a:r>
              <a:rPr lang="fr-FR" b="1" dirty="0"/>
              <a:t>_id </a:t>
            </a:r>
            <a:r>
              <a:rPr lang="fr-FR" dirty="0"/>
              <a:t>: est toujours immutable lors d’un update.</a:t>
            </a:r>
            <a:endParaRPr lang="fr-FR" b="1" dirty="0"/>
          </a:p>
          <a:p>
            <a:r>
              <a:rPr lang="fr-FR" dirty="0"/>
              <a:t>$</a:t>
            </a:r>
            <a:r>
              <a:rPr lang="fr-FR" dirty="0" err="1"/>
              <a:t>query</a:t>
            </a:r>
            <a:r>
              <a:rPr lang="fr-FR" dirty="0"/>
              <a:t> : similaire à la recherche.</a:t>
            </a:r>
          </a:p>
          <a:p>
            <a:r>
              <a:rPr lang="fr-FR" dirty="0"/>
              <a:t>$update : opération d’update (prochain slides)</a:t>
            </a:r>
          </a:p>
          <a:p>
            <a:r>
              <a:rPr lang="fr-FR" dirty="0"/>
              <a:t>$options</a:t>
            </a:r>
          </a:p>
          <a:p>
            <a:pPr lvl="1"/>
            <a:r>
              <a:rPr lang="fr-FR" dirty="0" err="1"/>
              <a:t>upsert</a:t>
            </a:r>
            <a:r>
              <a:rPr lang="fr-FR" dirty="0"/>
              <a:t> : création du document si il n’existe pas (default : false)</a:t>
            </a:r>
          </a:p>
          <a:p>
            <a:pPr lvl="1"/>
            <a:r>
              <a:rPr lang="fr-FR" dirty="0"/>
              <a:t>multi : met à jour l’ensemble des documents qui répondes à la </a:t>
            </a:r>
            <a:r>
              <a:rPr lang="fr-FR" dirty="0" err="1"/>
              <a:t>query</a:t>
            </a:r>
            <a:r>
              <a:rPr lang="fr-FR" dirty="0"/>
              <a:t> (default: false)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27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Remplacement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db.collection.update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, document</a:t>
            </a:r>
            <a:r>
              <a:rPr lang="fr-FR" b="1" i="1" dirty="0"/>
              <a:t>, $options</a:t>
            </a:r>
            <a:r>
              <a:rPr lang="fr-FR" b="1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A3B07D-4DA2-F542-A29F-2115F2F7656A}"/>
              </a:ext>
            </a:extLst>
          </p:cNvPr>
          <p:cNvSpPr txBox="1"/>
          <p:nvPr/>
        </p:nvSpPr>
        <p:spPr>
          <a:xfrm>
            <a:off x="1173629" y="2307809"/>
            <a:ext cx="4212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db.characters.findOne</a:t>
            </a:r>
            <a:r>
              <a:rPr lang="fr-FR" dirty="0"/>
              <a:t>({ _id: 42 })</a:t>
            </a:r>
          </a:p>
          <a:p>
            <a:r>
              <a:rPr lang="fr-FR" i="1" dirty="0"/>
              <a:t> { </a:t>
            </a:r>
          </a:p>
          <a:p>
            <a:r>
              <a:rPr lang="fr-FR" i="1" dirty="0"/>
              <a:t>    _id: 42, </a:t>
            </a:r>
          </a:p>
          <a:p>
            <a:r>
              <a:rPr lang="fr-FR" i="1" dirty="0"/>
              <a:t>    </a:t>
            </a:r>
            <a:r>
              <a:rPr lang="fr-FR" i="1" dirty="0" err="1"/>
              <a:t>name</a:t>
            </a:r>
            <a:r>
              <a:rPr lang="fr-FR" i="1" dirty="0"/>
              <a:t>: "Luke </a:t>
            </a:r>
            <a:r>
              <a:rPr lang="fr-FR" i="1" dirty="0" err="1"/>
              <a:t>Skywalker</a:t>
            </a:r>
            <a:r>
              <a:rPr lang="fr-FR" i="1" dirty="0"/>
              <a:t>", </a:t>
            </a:r>
          </a:p>
          <a:p>
            <a:r>
              <a:rPr lang="fr-FR" i="1" dirty="0"/>
              <a:t>    </a:t>
            </a:r>
            <a:r>
              <a:rPr lang="fr-FR" i="1" dirty="0" err="1"/>
              <a:t>planet</a:t>
            </a:r>
            <a:r>
              <a:rPr lang="fr-FR" i="1" dirty="0"/>
              <a:t>: {</a:t>
            </a:r>
          </a:p>
          <a:p>
            <a:r>
              <a:rPr lang="fr-FR" i="1" dirty="0"/>
              <a:t>        </a:t>
            </a:r>
            <a:r>
              <a:rPr lang="fr-FR" i="1" dirty="0" err="1"/>
              <a:t>name</a:t>
            </a:r>
            <a:r>
              <a:rPr lang="fr-FR" i="1" dirty="0"/>
              <a:t>: "</a:t>
            </a:r>
            <a:r>
              <a:rPr lang="fr-FR" i="1" dirty="0" err="1"/>
              <a:t>Tatooine</a:t>
            </a:r>
            <a:r>
              <a:rPr lang="fr-FR" i="1" dirty="0"/>
              <a:t>",</a:t>
            </a:r>
          </a:p>
          <a:p>
            <a:r>
              <a:rPr lang="fr-FR" i="1" dirty="0"/>
              <a:t>        </a:t>
            </a:r>
            <a:r>
              <a:rPr lang="fr-FR" i="1" dirty="0" err="1"/>
              <a:t>sector</a:t>
            </a:r>
            <a:r>
              <a:rPr lang="fr-FR" i="1" dirty="0"/>
              <a:t>: "</a:t>
            </a:r>
            <a:r>
              <a:rPr lang="fr-FR" i="1" dirty="0" err="1"/>
              <a:t>Arkanis</a:t>
            </a:r>
            <a:r>
              <a:rPr lang="fr-FR" i="1" dirty="0"/>
              <a:t>",</a:t>
            </a:r>
          </a:p>
          <a:p>
            <a:r>
              <a:rPr lang="fr-FR" i="1" dirty="0"/>
              <a:t>        size: 10465,</a:t>
            </a:r>
          </a:p>
          <a:p>
            <a:r>
              <a:rPr lang="fr-FR" i="1" dirty="0"/>
              <a:t>        </a:t>
            </a:r>
            <a:r>
              <a:rPr lang="fr-FR" i="1" dirty="0" err="1"/>
              <a:t>suns</a:t>
            </a:r>
            <a:r>
              <a:rPr lang="fr-FR" i="1" dirty="0"/>
              <a:t>: ["</a:t>
            </a:r>
            <a:r>
              <a:rPr lang="fr-FR" i="1" dirty="0" err="1"/>
              <a:t>Tatoo</a:t>
            </a:r>
            <a:r>
              <a:rPr lang="fr-FR" i="1" dirty="0"/>
              <a:t> 1", "</a:t>
            </a:r>
            <a:r>
              <a:rPr lang="fr-FR" i="1" dirty="0" err="1"/>
              <a:t>Tatoo</a:t>
            </a:r>
            <a:r>
              <a:rPr lang="fr-FR" i="1" dirty="0"/>
              <a:t> 2"]</a:t>
            </a:r>
          </a:p>
          <a:p>
            <a:r>
              <a:rPr lang="fr-FR" i="1" dirty="0"/>
              <a:t>    }</a:t>
            </a:r>
          </a:p>
          <a:p>
            <a:r>
              <a:rPr lang="fr-FR" i="1" dirty="0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7807A4-AE72-024F-BAAB-2B200EF66DD8}"/>
              </a:ext>
            </a:extLst>
          </p:cNvPr>
          <p:cNvSpPr txBox="1"/>
          <p:nvPr/>
        </p:nvSpPr>
        <p:spPr>
          <a:xfrm>
            <a:off x="6235428" y="2307809"/>
            <a:ext cx="4212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db.characters.update</a:t>
            </a:r>
            <a:r>
              <a:rPr lang="fr-FR" dirty="0"/>
              <a:t>({  _id: 42 }, {</a:t>
            </a:r>
          </a:p>
          <a:p>
            <a:r>
              <a:rPr lang="fr-FR" dirty="0"/>
              <a:t>    </a:t>
            </a:r>
            <a:r>
              <a:rPr lang="fr-FR" dirty="0" err="1"/>
              <a:t>name</a:t>
            </a:r>
            <a:r>
              <a:rPr lang="fr-FR" dirty="0"/>
              <a:t>: "Marvin"</a:t>
            </a:r>
          </a:p>
          <a:p>
            <a:r>
              <a:rPr lang="fr-FR" dirty="0"/>
              <a:t>})</a:t>
            </a:r>
          </a:p>
          <a:p>
            <a:endParaRPr lang="fr-FR" dirty="0"/>
          </a:p>
          <a:p>
            <a:r>
              <a:rPr lang="fr-FR" dirty="0" err="1"/>
              <a:t>db.characters.findOne</a:t>
            </a:r>
            <a:r>
              <a:rPr lang="fr-FR" dirty="0"/>
              <a:t>({ _id: 42 })</a:t>
            </a:r>
          </a:p>
          <a:p>
            <a:r>
              <a:rPr lang="fr-FR" i="1" dirty="0"/>
              <a:t> { </a:t>
            </a:r>
          </a:p>
          <a:p>
            <a:r>
              <a:rPr lang="fr-FR" i="1" dirty="0"/>
              <a:t>    _id: 42, </a:t>
            </a:r>
          </a:p>
          <a:p>
            <a:r>
              <a:rPr lang="fr-FR" i="1" dirty="0"/>
              <a:t>    </a:t>
            </a:r>
            <a:r>
              <a:rPr lang="fr-FR" i="1" dirty="0" err="1"/>
              <a:t>name</a:t>
            </a:r>
            <a:r>
              <a:rPr lang="fr-FR" i="1" dirty="0"/>
              <a:t>: "Marvin"</a:t>
            </a:r>
          </a:p>
          <a:p>
            <a:r>
              <a:rPr lang="fr-F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206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Opérateurs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$</a:t>
            </a:r>
            <a:r>
              <a:rPr lang="fr-FR" b="1" dirty="0" err="1"/>
              <a:t>currentDate</a:t>
            </a:r>
            <a:r>
              <a:rPr lang="fr-FR" dirty="0"/>
              <a:t> : met le champ spécifié à la date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currentDate</a:t>
            </a:r>
            <a:r>
              <a:rPr lang="fr-FR" dirty="0"/>
              <a:t>: { </a:t>
            </a:r>
            <a:r>
              <a:rPr lang="fr-FR" dirty="0" err="1"/>
              <a:t>updatedAt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canceledAt</a:t>
            </a:r>
            <a:r>
              <a:rPr lang="fr-FR" dirty="0"/>
              <a:t>: { $type: "</a:t>
            </a:r>
            <a:r>
              <a:rPr lang="fr-FR" dirty="0" err="1"/>
              <a:t>timestamp</a:t>
            </a:r>
            <a:r>
              <a:rPr lang="fr-FR" dirty="0"/>
              <a:t>" } } }</a:t>
            </a:r>
          </a:p>
          <a:p>
            <a:r>
              <a:rPr lang="fr-FR" b="1" dirty="0"/>
              <a:t>$</a:t>
            </a:r>
            <a:r>
              <a:rPr lang="fr-FR" b="1" dirty="0" err="1"/>
              <a:t>inc</a:t>
            </a:r>
            <a:r>
              <a:rPr lang="fr-FR" dirty="0"/>
              <a:t> : incrémente la valeur des champs avec les valeurs spécifiés.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inc</a:t>
            </a:r>
            <a:r>
              <a:rPr lang="fr-FR" dirty="0"/>
              <a:t>: { count: 1, </a:t>
            </a:r>
            <a:r>
              <a:rPr lang="fr-FR" dirty="0" err="1"/>
              <a:t>left</a:t>
            </a:r>
            <a:r>
              <a:rPr lang="fr-FR" dirty="0"/>
              <a:t>: -1 } }</a:t>
            </a:r>
          </a:p>
          <a:p>
            <a:r>
              <a:rPr lang="fr-FR" b="1" dirty="0"/>
              <a:t>$</a:t>
            </a:r>
            <a:r>
              <a:rPr lang="fr-FR" b="1" dirty="0" err="1"/>
              <a:t>mul</a:t>
            </a:r>
            <a:r>
              <a:rPr lang="fr-FR" b="1" dirty="0"/>
              <a:t> </a:t>
            </a:r>
            <a:r>
              <a:rPr lang="fr-FR" dirty="0"/>
              <a:t>: multiplie la valeur des champs par les valeurs spécifiés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mul</a:t>
            </a:r>
            <a:r>
              <a:rPr lang="fr-FR" dirty="0"/>
              <a:t>: { </a:t>
            </a:r>
            <a:r>
              <a:rPr lang="fr-FR" dirty="0" err="1"/>
              <a:t>cost</a:t>
            </a:r>
            <a:r>
              <a:rPr lang="fr-FR" dirty="0"/>
              <a:t>: 2 } }</a:t>
            </a:r>
          </a:p>
          <a:p>
            <a:r>
              <a:rPr lang="fr-FR" b="1" dirty="0"/>
              <a:t>$</a:t>
            </a:r>
            <a:r>
              <a:rPr lang="fr-FR" b="1" dirty="0" err="1"/>
              <a:t>rename</a:t>
            </a:r>
            <a:r>
              <a:rPr lang="fr-FR" dirty="0"/>
              <a:t> : renomme le champ par les valeurs spécifiés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rename</a:t>
            </a:r>
            <a:r>
              <a:rPr lang="fr-FR" dirty="0"/>
              <a:t>: { </a:t>
            </a:r>
            <a:r>
              <a:rPr lang="fr-FR" dirty="0" err="1"/>
              <a:t>old</a:t>
            </a:r>
            <a:r>
              <a:rPr lang="fr-FR" dirty="0"/>
              <a:t>: "new" } }</a:t>
            </a:r>
          </a:p>
          <a:p>
            <a:r>
              <a:rPr lang="fr-FR" b="1" dirty="0"/>
              <a:t>$set</a:t>
            </a:r>
            <a:r>
              <a:rPr lang="fr-FR" dirty="0"/>
              <a:t> : Change la valeur du champ par les valeurs spécifiés</a:t>
            </a:r>
          </a:p>
          <a:p>
            <a:pPr lvl="1"/>
            <a:r>
              <a:rPr lang="fr-FR" dirty="0"/>
              <a:t>{ $set: { </a:t>
            </a:r>
            <a:r>
              <a:rPr lang="fr-FR" dirty="0" err="1"/>
              <a:t>name</a:t>
            </a:r>
            <a:r>
              <a:rPr lang="fr-FR" dirty="0"/>
              <a:t>: "Marvin" } }</a:t>
            </a:r>
          </a:p>
          <a:p>
            <a:r>
              <a:rPr lang="fr-FR" b="1" dirty="0"/>
              <a:t>$</a:t>
            </a:r>
            <a:r>
              <a:rPr lang="fr-FR" b="1" dirty="0" err="1"/>
              <a:t>unset</a:t>
            </a:r>
            <a:r>
              <a:rPr lang="fr-FR" dirty="0"/>
              <a:t> : Supprime les champs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unset</a:t>
            </a:r>
            <a:r>
              <a:rPr lang="fr-FR" dirty="0"/>
              <a:t>: { rate: "" } }</a:t>
            </a:r>
          </a:p>
          <a:p>
            <a:r>
              <a:rPr lang="fr-FR" b="1" dirty="0"/>
              <a:t>$</a:t>
            </a:r>
            <a:r>
              <a:rPr lang="fr-FR" b="1" dirty="0" err="1"/>
              <a:t>setOnInsert</a:t>
            </a:r>
            <a:r>
              <a:rPr lang="fr-FR" b="1" dirty="0"/>
              <a:t> </a:t>
            </a:r>
            <a:r>
              <a:rPr lang="fr-FR" dirty="0"/>
              <a:t>: Change la valeur des champs par les valeurs spécifiés lors d’un </a:t>
            </a:r>
            <a:r>
              <a:rPr lang="fr-FR" dirty="0" err="1"/>
              <a:t>upsert</a:t>
            </a:r>
            <a:r>
              <a:rPr lang="fr-FR" dirty="0"/>
              <a:t> (fonctionne également pour _id)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setOnInsert</a:t>
            </a:r>
            <a:r>
              <a:rPr lang="fr-FR" dirty="0"/>
              <a:t>: { _id: "M007" } }</a:t>
            </a:r>
          </a:p>
        </p:txBody>
      </p:sp>
    </p:spTree>
    <p:extLst>
      <p:ext uri="{BB962C8B-B14F-4D97-AF65-F5344CB8AC3E}">
        <p14:creationId xmlns:p14="http://schemas.microsoft.com/office/powerpoint/2010/main" val="348823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Opérateurs -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Index</a:t>
            </a:r>
            <a:r>
              <a:rPr lang="fr-FR" dirty="0"/>
              <a:t> : identifie un élément par son index</a:t>
            </a:r>
          </a:p>
          <a:p>
            <a:pPr lvl="1"/>
            <a:r>
              <a:rPr lang="fr-FR" dirty="0"/>
              <a:t>{ $set: { 'actors.</a:t>
            </a:r>
            <a:r>
              <a:rPr lang="fr-FR" u="sng" dirty="0"/>
              <a:t>0</a:t>
            </a:r>
            <a:r>
              <a:rPr lang="fr-FR" dirty="0"/>
              <a:t>.name': "Mark </a:t>
            </a:r>
            <a:r>
              <a:rPr lang="fr-FR" dirty="0" err="1"/>
              <a:t>Hamill</a:t>
            </a:r>
            <a:r>
              <a:rPr lang="fr-FR" dirty="0"/>
              <a:t>" } }</a:t>
            </a:r>
          </a:p>
          <a:p>
            <a:r>
              <a:rPr lang="fr-FR" b="1" dirty="0"/>
              <a:t>$</a:t>
            </a:r>
            <a:r>
              <a:rPr lang="fr-FR" b="1" dirty="0" err="1"/>
              <a:t>addToSet</a:t>
            </a:r>
            <a:r>
              <a:rPr lang="fr-FR" dirty="0"/>
              <a:t> : ajoute les éléments si non présent dans le champ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addToSet</a:t>
            </a:r>
            <a:r>
              <a:rPr lang="fr-FR" dirty="0"/>
              <a:t>: { </a:t>
            </a:r>
            <a:r>
              <a:rPr lang="fr-FR" dirty="0" err="1"/>
              <a:t>actors</a:t>
            </a:r>
            <a:r>
              <a:rPr lang="fr-FR" dirty="0"/>
              <a:t>: ["A01", "A02"] } }</a:t>
            </a:r>
          </a:p>
          <a:p>
            <a:r>
              <a:rPr lang="fr-FR" b="1" dirty="0"/>
              <a:t>$pop</a:t>
            </a:r>
            <a:r>
              <a:rPr lang="fr-FR" dirty="0"/>
              <a:t> : supprime le premier (-1) ou le dernier (1) élément du champ</a:t>
            </a:r>
          </a:p>
          <a:p>
            <a:pPr lvl="1"/>
            <a:r>
              <a:rPr lang="fr-FR" dirty="0"/>
              <a:t>{ $pop: { </a:t>
            </a:r>
            <a:r>
              <a:rPr lang="fr-FR" dirty="0" err="1"/>
              <a:t>actors</a:t>
            </a:r>
            <a:r>
              <a:rPr lang="fr-FR" dirty="0"/>
              <a:t>: 1, </a:t>
            </a:r>
            <a:r>
              <a:rPr lang="fr-FR" dirty="0" err="1"/>
              <a:t>roles</a:t>
            </a:r>
            <a:r>
              <a:rPr lang="fr-FR" dirty="0"/>
              <a:t>: -1 } }</a:t>
            </a:r>
          </a:p>
          <a:p>
            <a:r>
              <a:rPr lang="fr-FR" b="1" dirty="0"/>
              <a:t>$pull </a:t>
            </a:r>
            <a:r>
              <a:rPr lang="fr-FR" dirty="0"/>
              <a:t>: supprime tous les éléments qui match avec la valeur</a:t>
            </a:r>
          </a:p>
          <a:p>
            <a:pPr lvl="1"/>
            <a:r>
              <a:rPr lang="fr-FR" dirty="0"/>
              <a:t>{ $pull: { </a:t>
            </a:r>
            <a:r>
              <a:rPr lang="fr-LU" dirty="0"/>
              <a:t>fruits</a:t>
            </a:r>
            <a:r>
              <a:rPr lang="fr-FR" dirty="0"/>
              <a:t>: { $in: [</a:t>
            </a:r>
            <a:r>
              <a:rPr lang="fr-LU" dirty="0"/>
              <a:t>"</a:t>
            </a:r>
            <a:r>
              <a:rPr lang="fr-LU" dirty="0" err="1"/>
              <a:t>apples</a:t>
            </a:r>
            <a:r>
              <a:rPr lang="fr-LU" dirty="0"/>
              <a:t>", "oranges"</a:t>
            </a:r>
            <a:r>
              <a:rPr lang="fr-FR" dirty="0"/>
              <a:t>] }, </a:t>
            </a:r>
            <a:r>
              <a:rPr lang="fr-LU" dirty="0" err="1"/>
              <a:t>vegetables</a:t>
            </a:r>
            <a:r>
              <a:rPr lang="fr-LU" dirty="0"/>
              <a:t>: "</a:t>
            </a:r>
            <a:r>
              <a:rPr lang="fr-LU" dirty="0" err="1"/>
              <a:t>carrots</a:t>
            </a:r>
            <a:r>
              <a:rPr lang="fr-LU" dirty="0"/>
              <a:t>"</a:t>
            </a:r>
            <a:r>
              <a:rPr lang="fr-FR" dirty="0"/>
              <a:t> } }</a:t>
            </a:r>
          </a:p>
          <a:p>
            <a:r>
              <a:rPr lang="fr-FR" b="1" dirty="0"/>
              <a:t>$push</a:t>
            </a:r>
            <a:r>
              <a:rPr lang="fr-FR" dirty="0"/>
              <a:t> : ajoute l’élément à la fin du tableau</a:t>
            </a:r>
          </a:p>
          <a:p>
            <a:pPr lvl="1"/>
            <a:r>
              <a:rPr lang="fr-FR" dirty="0"/>
              <a:t>{ $push: { fruits: "</a:t>
            </a:r>
            <a:r>
              <a:rPr lang="fr-FR" dirty="0" err="1"/>
              <a:t>pineapple</a:t>
            </a:r>
            <a:r>
              <a:rPr lang="fr-FR" dirty="0"/>
              <a:t>", </a:t>
            </a:r>
            <a:r>
              <a:rPr lang="fr-FR" dirty="0" err="1"/>
              <a:t>vegetables</a:t>
            </a:r>
            <a:r>
              <a:rPr lang="fr-FR" dirty="0"/>
              <a:t>: "</a:t>
            </a:r>
            <a:r>
              <a:rPr lang="fr-FR" dirty="0" err="1"/>
              <a:t>leeks</a:t>
            </a:r>
            <a:r>
              <a:rPr lang="fr-FR" dirty="0"/>
              <a:t>" } }</a:t>
            </a:r>
          </a:p>
          <a:p>
            <a:r>
              <a:rPr lang="fr-FR" b="1" dirty="0"/>
              <a:t>$</a:t>
            </a:r>
            <a:r>
              <a:rPr lang="fr-FR" b="1" dirty="0" err="1"/>
              <a:t>pushAll</a:t>
            </a:r>
            <a:r>
              <a:rPr lang="fr-FR" dirty="0"/>
              <a:t> : ajoute les éléments à la fin du tableau</a:t>
            </a:r>
          </a:p>
          <a:p>
            <a:pPr lvl="1"/>
            <a:r>
              <a:rPr lang="fr-FR" dirty="0"/>
              <a:t>{ $push: { fruits: ["</a:t>
            </a:r>
            <a:r>
              <a:rPr lang="fr-FR" dirty="0" err="1"/>
              <a:t>pineapple</a:t>
            </a:r>
            <a:r>
              <a:rPr lang="fr-FR" dirty="0"/>
              <a:t>", "melon"] } }</a:t>
            </a:r>
          </a:p>
        </p:txBody>
      </p:sp>
    </p:spTree>
    <p:extLst>
      <p:ext uri="{BB962C8B-B14F-4D97-AF65-F5344CB8AC3E}">
        <p14:creationId xmlns:p14="http://schemas.microsoft.com/office/powerpoint/2010/main" val="10755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Opérateurs -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$</a:t>
            </a:r>
            <a:r>
              <a:rPr lang="fr-FR" dirty="0"/>
              <a:t> : met à jours le premier élément du tableau qui respecte la recherche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$[]</a:t>
            </a:r>
            <a:r>
              <a:rPr lang="fr-FR" dirty="0"/>
              <a:t> : met à jours tout les éléments du tableau qui respecte la recherche </a:t>
            </a:r>
            <a:r>
              <a:rPr lang="fr-FR" i="1" dirty="0"/>
              <a:t>(3.6+)</a:t>
            </a:r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6EDC96-FC88-C84C-A190-BA2C0EC84D87}"/>
              </a:ext>
            </a:extLst>
          </p:cNvPr>
          <p:cNvSpPr txBox="1"/>
          <p:nvPr/>
        </p:nvSpPr>
        <p:spPr>
          <a:xfrm>
            <a:off x="1353718" y="2104389"/>
            <a:ext cx="9484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400" dirty="0" err="1"/>
              <a:t>db.movies.update</a:t>
            </a:r>
            <a:r>
              <a:rPr lang="fr-LU" sz="1400" b="1" dirty="0"/>
              <a:t>({</a:t>
            </a:r>
            <a:r>
              <a:rPr lang="fr-LU" sz="1400" dirty="0"/>
              <a:t> '</a:t>
            </a:r>
            <a:r>
              <a:rPr lang="fr-LU" sz="1400" dirty="0" err="1"/>
              <a:t>name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'Star </a:t>
            </a:r>
            <a:r>
              <a:rPr lang="fr-LU" sz="1400" dirty="0" err="1"/>
              <a:t>Wars</a:t>
            </a:r>
            <a:r>
              <a:rPr lang="fr-LU" sz="1400" dirty="0"/>
              <a:t> : New Hope'</a:t>
            </a:r>
            <a:r>
              <a:rPr lang="fr-LU" sz="1400" b="1" dirty="0"/>
              <a:t>,</a:t>
            </a:r>
            <a:r>
              <a:rPr lang="fr-LU" sz="1400" dirty="0"/>
              <a:t> '</a:t>
            </a:r>
            <a:r>
              <a:rPr lang="fr-LU" sz="1400" dirty="0" err="1"/>
              <a:t>roles.role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'Luke </a:t>
            </a:r>
            <a:r>
              <a:rPr lang="fr-LU" sz="1400" dirty="0" err="1"/>
              <a:t>Skywalker</a:t>
            </a:r>
            <a:r>
              <a:rPr lang="fr-LU" sz="1400" dirty="0"/>
              <a:t>' </a:t>
            </a:r>
            <a:r>
              <a:rPr lang="fr-LU" sz="1400" b="1" dirty="0"/>
              <a:t>},</a:t>
            </a:r>
            <a:endParaRPr lang="fr-LU" sz="1400" dirty="0"/>
          </a:p>
          <a:p>
            <a:r>
              <a:rPr lang="fr-LU" sz="1400" dirty="0"/>
              <a:t>    </a:t>
            </a:r>
            <a:r>
              <a:rPr lang="fr-LU" sz="1400" b="1" dirty="0"/>
              <a:t>{</a:t>
            </a:r>
            <a:endParaRPr lang="fr-LU" sz="1400" dirty="0"/>
          </a:p>
          <a:p>
            <a:r>
              <a:rPr lang="fr-LU" sz="1400" dirty="0"/>
              <a:t>        $set</a:t>
            </a:r>
            <a:r>
              <a:rPr lang="fr-LU" sz="1400" b="1" dirty="0"/>
              <a:t>:</a:t>
            </a:r>
            <a:r>
              <a:rPr lang="fr-LU" sz="1400" dirty="0"/>
              <a:t> </a:t>
            </a:r>
            <a:r>
              <a:rPr lang="fr-LU" sz="1400" b="1" dirty="0"/>
              <a:t>{</a:t>
            </a:r>
            <a:r>
              <a:rPr lang="fr-LU" sz="1400" dirty="0"/>
              <a:t> '</a:t>
            </a:r>
            <a:r>
              <a:rPr lang="fr-LU" sz="1400" dirty="0" err="1"/>
              <a:t>roles</a:t>
            </a:r>
            <a:r>
              <a:rPr lang="fr-LU" sz="1400" dirty="0"/>
              <a:t>.$.</a:t>
            </a:r>
            <a:r>
              <a:rPr lang="fr-LU" sz="1400" dirty="0" err="1"/>
              <a:t>actor.name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'Mark </a:t>
            </a:r>
            <a:r>
              <a:rPr lang="fr-LU" sz="1400" dirty="0" err="1"/>
              <a:t>Hamill</a:t>
            </a:r>
            <a:r>
              <a:rPr lang="fr-LU" sz="1400" dirty="0"/>
              <a:t>' </a:t>
            </a:r>
            <a:r>
              <a:rPr lang="fr-LU" sz="1400" b="1" dirty="0"/>
              <a:t>}</a:t>
            </a:r>
            <a:endParaRPr lang="fr-LU" sz="1400" dirty="0"/>
          </a:p>
          <a:p>
            <a:r>
              <a:rPr lang="fr-LU" sz="1400" dirty="0"/>
              <a:t>    </a:t>
            </a:r>
            <a:r>
              <a:rPr lang="fr-LU" sz="1400" b="1" dirty="0"/>
              <a:t>}</a:t>
            </a:r>
            <a:endParaRPr lang="fr-LU" sz="1400" dirty="0"/>
          </a:p>
          <a:p>
            <a:r>
              <a:rPr lang="fr-LU" sz="1400" b="1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E2AA4F-45B2-B142-9D60-E47D99283314}"/>
              </a:ext>
            </a:extLst>
          </p:cNvPr>
          <p:cNvSpPr txBox="1"/>
          <p:nvPr/>
        </p:nvSpPr>
        <p:spPr>
          <a:xfrm>
            <a:off x="1353717" y="4078764"/>
            <a:ext cx="9484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400" dirty="0" err="1"/>
              <a:t>db.movies.update</a:t>
            </a:r>
            <a:r>
              <a:rPr lang="fr-LU" sz="1400" b="1" dirty="0"/>
              <a:t>({</a:t>
            </a:r>
            <a:r>
              <a:rPr lang="fr-LU" sz="1400" dirty="0"/>
              <a:t> '</a:t>
            </a:r>
            <a:r>
              <a:rPr lang="fr-LU" sz="1400" dirty="0" err="1"/>
              <a:t>name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'Star </a:t>
            </a:r>
            <a:r>
              <a:rPr lang="fr-LU" sz="1400" dirty="0" err="1"/>
              <a:t>Wars</a:t>
            </a:r>
            <a:r>
              <a:rPr lang="fr-LU" sz="1400" dirty="0"/>
              <a:t>'</a:t>
            </a:r>
            <a:r>
              <a:rPr lang="fr-LU" sz="1400" b="1" dirty="0"/>
              <a:t>,</a:t>
            </a:r>
            <a:r>
              <a:rPr lang="fr-LU" sz="1400" dirty="0"/>
              <a:t> '</a:t>
            </a:r>
            <a:r>
              <a:rPr lang="fr-LU" sz="1400" dirty="0" err="1"/>
              <a:t>roles.role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</a:t>
            </a:r>
            <a:r>
              <a:rPr lang="fr-LU" sz="1400" b="1" dirty="0"/>
              <a:t>{</a:t>
            </a:r>
            <a:r>
              <a:rPr lang="fr-LU" sz="1400" dirty="0"/>
              <a:t> $in</a:t>
            </a:r>
            <a:r>
              <a:rPr lang="fr-LU" sz="1400" b="1" dirty="0"/>
              <a:t>:</a:t>
            </a:r>
            <a:r>
              <a:rPr lang="fr-LU" sz="1400" dirty="0"/>
              <a:t> </a:t>
            </a:r>
            <a:r>
              <a:rPr lang="fr-LU" sz="1400" b="1" dirty="0"/>
              <a:t>[</a:t>
            </a:r>
            <a:r>
              <a:rPr lang="fr-LU" sz="1400" dirty="0"/>
              <a:t>'</a:t>
            </a:r>
            <a:r>
              <a:rPr lang="fr-LU" sz="1400" dirty="0" err="1"/>
              <a:t>Palpatine</a:t>
            </a:r>
            <a:r>
              <a:rPr lang="fr-LU" sz="1400" dirty="0"/>
              <a:t>'</a:t>
            </a:r>
            <a:r>
              <a:rPr lang="fr-LU" sz="1400" b="1" dirty="0"/>
              <a:t>,</a:t>
            </a:r>
            <a:r>
              <a:rPr lang="fr-LU" sz="1400" dirty="0"/>
              <a:t> '</a:t>
            </a:r>
            <a:r>
              <a:rPr lang="fr-LU" sz="1400" dirty="0" err="1"/>
              <a:t>Darth</a:t>
            </a:r>
            <a:r>
              <a:rPr lang="fr-LU" sz="1400" dirty="0"/>
              <a:t> </a:t>
            </a:r>
            <a:r>
              <a:rPr lang="fr-LU" sz="1400" dirty="0" err="1"/>
              <a:t>Sidius</a:t>
            </a:r>
            <a:r>
              <a:rPr lang="fr-LU" sz="1400" dirty="0"/>
              <a:t>'</a:t>
            </a:r>
            <a:r>
              <a:rPr lang="fr-LU" sz="1400" b="1" dirty="0"/>
              <a:t>]</a:t>
            </a:r>
            <a:r>
              <a:rPr lang="fr-LU" sz="1400" dirty="0"/>
              <a:t> </a:t>
            </a:r>
            <a:r>
              <a:rPr lang="fr-LU" sz="1400" b="1" dirty="0"/>
              <a:t>}</a:t>
            </a:r>
            <a:r>
              <a:rPr lang="fr-LU" sz="1400" dirty="0"/>
              <a:t> </a:t>
            </a:r>
            <a:r>
              <a:rPr lang="fr-LU" sz="1400" b="1" dirty="0"/>
              <a:t>},</a:t>
            </a:r>
            <a:endParaRPr lang="fr-LU" sz="1400" dirty="0"/>
          </a:p>
          <a:p>
            <a:r>
              <a:rPr lang="fr-LU" sz="1400" dirty="0"/>
              <a:t>    </a:t>
            </a:r>
            <a:r>
              <a:rPr lang="fr-LU" sz="1400" b="1" dirty="0"/>
              <a:t>{</a:t>
            </a:r>
            <a:endParaRPr lang="fr-LU" sz="1400" dirty="0"/>
          </a:p>
          <a:p>
            <a:r>
              <a:rPr lang="fr-LU" sz="1400" dirty="0"/>
              <a:t>        $set</a:t>
            </a:r>
            <a:r>
              <a:rPr lang="fr-LU" sz="1400" b="1" dirty="0"/>
              <a:t>:</a:t>
            </a:r>
            <a:r>
              <a:rPr lang="fr-LU" sz="1400" dirty="0"/>
              <a:t> </a:t>
            </a:r>
            <a:r>
              <a:rPr lang="fr-LU" sz="1400" b="1" dirty="0"/>
              <a:t>{</a:t>
            </a:r>
            <a:r>
              <a:rPr lang="fr-LU" sz="1400" dirty="0"/>
              <a:t> '</a:t>
            </a:r>
            <a:r>
              <a:rPr lang="fr-LU" sz="1400" dirty="0" err="1"/>
              <a:t>roles</a:t>
            </a:r>
            <a:r>
              <a:rPr lang="fr-LU" sz="1400" dirty="0"/>
              <a:t>.$[].</a:t>
            </a:r>
            <a:r>
              <a:rPr lang="fr-LU" sz="1400" dirty="0" err="1"/>
              <a:t>actor.name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'Ian </a:t>
            </a:r>
            <a:r>
              <a:rPr lang="fr-LU" sz="1400" dirty="0" err="1"/>
              <a:t>McDiarmid</a:t>
            </a:r>
            <a:r>
              <a:rPr lang="fr-LU" sz="1400" dirty="0"/>
              <a:t>' </a:t>
            </a:r>
            <a:r>
              <a:rPr lang="fr-LU" sz="1400" b="1" dirty="0"/>
              <a:t>}</a:t>
            </a:r>
            <a:endParaRPr lang="fr-LU" sz="1400" dirty="0"/>
          </a:p>
          <a:p>
            <a:r>
              <a:rPr lang="fr-LU" sz="1400" dirty="0"/>
              <a:t>    </a:t>
            </a:r>
            <a:r>
              <a:rPr lang="fr-LU" sz="1400" b="1" dirty="0"/>
              <a:t>}</a:t>
            </a:r>
            <a:endParaRPr lang="fr-LU" sz="1400" dirty="0"/>
          </a:p>
          <a:p>
            <a:r>
              <a:rPr lang="fr-LU" sz="1400" b="1" dirty="0"/>
              <a:t>)</a:t>
            </a:r>
            <a:endParaRPr lang="fr-LU" sz="1400" dirty="0"/>
          </a:p>
        </p:txBody>
      </p:sp>
    </p:spTree>
    <p:extLst>
      <p:ext uri="{BB962C8B-B14F-4D97-AF65-F5344CB8AC3E}">
        <p14:creationId xmlns:p14="http://schemas.microsoft.com/office/powerpoint/2010/main" val="2891373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Opérateurs -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$[&lt;identifier&gt;]</a:t>
            </a:r>
            <a:r>
              <a:rPr lang="fr-FR" dirty="0"/>
              <a:t> : met à jours les éléments qui respecte des </a:t>
            </a:r>
            <a:r>
              <a:rPr lang="fr-FR" dirty="0" err="1"/>
              <a:t>query</a:t>
            </a:r>
            <a:r>
              <a:rPr lang="fr-FR" dirty="0"/>
              <a:t> avancé </a:t>
            </a:r>
            <a:r>
              <a:rPr lang="fr-FR" i="1" dirty="0"/>
              <a:t>(3.6+)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i="1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6EDC96-FC88-C84C-A190-BA2C0EC84D87}"/>
              </a:ext>
            </a:extLst>
          </p:cNvPr>
          <p:cNvSpPr txBox="1"/>
          <p:nvPr/>
        </p:nvSpPr>
        <p:spPr>
          <a:xfrm>
            <a:off x="7438353" y="3106283"/>
            <a:ext cx="5106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200" dirty="0" err="1"/>
              <a:t>db.movies.update</a:t>
            </a:r>
            <a:r>
              <a:rPr lang="fr-LU" sz="1200" b="1" dirty="0"/>
              <a:t>({</a:t>
            </a:r>
            <a:r>
              <a:rPr lang="fr-LU" sz="1200" dirty="0"/>
              <a:t> "</a:t>
            </a:r>
            <a:r>
              <a:rPr lang="fr-LU" sz="1200" dirty="0" err="1"/>
              <a:t>name</a:t>
            </a:r>
            <a:r>
              <a:rPr lang="fr-LU" sz="1200" dirty="0"/>
              <a:t>"</a:t>
            </a:r>
            <a:r>
              <a:rPr lang="fr-LU" sz="1200" b="1" dirty="0"/>
              <a:t>:</a:t>
            </a:r>
            <a:r>
              <a:rPr lang="fr-LU" sz="1200" dirty="0"/>
              <a:t> "Star </a:t>
            </a:r>
            <a:r>
              <a:rPr lang="fr-LU" sz="1200" dirty="0" err="1"/>
              <a:t>Wars</a:t>
            </a:r>
            <a:r>
              <a:rPr lang="fr-LU" sz="1200" dirty="0"/>
              <a:t>"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{ </a:t>
            </a:r>
            <a:r>
              <a:rPr lang="fr-LU" sz="1200" dirty="0"/>
              <a:t>$</a:t>
            </a:r>
            <a:r>
              <a:rPr lang="fr-LU" sz="1200" dirty="0" err="1"/>
              <a:t>inc</a:t>
            </a:r>
            <a:r>
              <a:rPr lang="fr-LU" sz="1200" b="1" dirty="0"/>
              <a:t>:</a:t>
            </a:r>
            <a:r>
              <a:rPr lang="fr-LU" sz="1200" dirty="0"/>
              <a:t> </a:t>
            </a:r>
            <a:r>
              <a:rPr lang="fr-LU" sz="1200" b="1" dirty="0"/>
              <a:t>{</a:t>
            </a:r>
            <a:r>
              <a:rPr lang="fr-LU" sz="1200" dirty="0"/>
              <a:t> '</a:t>
            </a:r>
            <a:r>
              <a:rPr lang="fr-LU" sz="1200" dirty="0" err="1"/>
              <a:t>roles</a:t>
            </a:r>
            <a:r>
              <a:rPr lang="fr-LU" sz="1200" dirty="0"/>
              <a:t>.$[</a:t>
            </a:r>
            <a:r>
              <a:rPr lang="fr-LU" sz="1200" dirty="0" err="1"/>
              <a:t>criteriaRole</a:t>
            </a:r>
            <a:r>
              <a:rPr lang="fr-LU" sz="1200" dirty="0"/>
              <a:t>].votes'</a:t>
            </a:r>
            <a:r>
              <a:rPr lang="fr-LU" sz="1200" b="1" dirty="0"/>
              <a:t>:</a:t>
            </a:r>
            <a:r>
              <a:rPr lang="fr-LU" sz="1200" dirty="0"/>
              <a:t> 1 </a:t>
            </a:r>
            <a:r>
              <a:rPr lang="fr-LU" sz="1200" b="1" dirty="0"/>
              <a:t>}</a:t>
            </a:r>
            <a:r>
              <a:rPr lang="fr-LU" sz="1200" dirty="0"/>
              <a:t>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</a:t>
            </a:r>
            <a:r>
              <a:rPr lang="fr-LU" sz="1200" dirty="0" err="1"/>
              <a:t>arrayFilters</a:t>
            </a:r>
            <a:r>
              <a:rPr lang="fr-LU" sz="1200" b="1" dirty="0"/>
              <a:t>:</a:t>
            </a:r>
            <a:r>
              <a:rPr lang="fr-LU" sz="1200" dirty="0"/>
              <a:t> </a:t>
            </a:r>
            <a:r>
              <a:rPr lang="fr-LU" sz="1200" b="1" dirty="0"/>
              <a:t>[</a:t>
            </a:r>
            <a:endParaRPr lang="fr-LU" sz="1200" dirty="0"/>
          </a:p>
          <a:p>
            <a:r>
              <a:rPr lang="fr-LU" sz="1200" dirty="0"/>
              <a:t>        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        '</a:t>
            </a:r>
            <a:r>
              <a:rPr lang="fr-LU" sz="1200" dirty="0" err="1"/>
              <a:t>criteriaRole.actor.name</a:t>
            </a:r>
            <a:r>
              <a:rPr lang="fr-LU" sz="1200" dirty="0"/>
              <a:t>'</a:t>
            </a:r>
            <a:r>
              <a:rPr lang="fr-LU" sz="1200" b="1" dirty="0"/>
              <a:t>:</a:t>
            </a:r>
            <a:r>
              <a:rPr lang="fr-LU" sz="1200" dirty="0"/>
              <a:t> 'Mark </a:t>
            </a:r>
            <a:r>
              <a:rPr lang="fr-LU" sz="1200" dirty="0" err="1"/>
              <a:t>Hamill</a:t>
            </a:r>
            <a:r>
              <a:rPr lang="fr-LU" sz="1200" dirty="0"/>
              <a:t>'            </a:t>
            </a:r>
          </a:p>
          <a:p>
            <a:r>
              <a:rPr lang="fr-LU" sz="1200" b="1" dirty="0"/>
              <a:t>            }</a:t>
            </a:r>
            <a:endParaRPr lang="fr-LU" sz="1200" dirty="0"/>
          </a:p>
          <a:p>
            <a:r>
              <a:rPr lang="fr-LU" sz="1200" dirty="0"/>
              <a:t>        </a:t>
            </a:r>
            <a:r>
              <a:rPr lang="fr-LU" sz="1200" b="1" dirty="0"/>
              <a:t>]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}</a:t>
            </a:r>
            <a:endParaRPr lang="fr-LU" sz="1200" dirty="0"/>
          </a:p>
          <a:p>
            <a:r>
              <a:rPr lang="fr-LU" sz="1200" b="1" dirty="0"/>
              <a:t>)</a:t>
            </a:r>
            <a:endParaRPr lang="fr-LU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5559BF-A143-0F43-81C0-82A14EE6F878}"/>
              </a:ext>
            </a:extLst>
          </p:cNvPr>
          <p:cNvSpPr txBox="1"/>
          <p:nvPr/>
        </p:nvSpPr>
        <p:spPr>
          <a:xfrm>
            <a:off x="1173629" y="2114618"/>
            <a:ext cx="762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200" dirty="0" err="1"/>
              <a:t>db.recipies.update</a:t>
            </a:r>
            <a:r>
              <a:rPr lang="fr-LU" sz="1200" b="1" dirty="0"/>
              <a:t>({</a:t>
            </a:r>
            <a:r>
              <a:rPr lang="fr-LU" sz="1200" dirty="0"/>
              <a:t> </a:t>
            </a:r>
            <a:r>
              <a:rPr lang="fr-LU" sz="1200" dirty="0" err="1"/>
              <a:t>name</a:t>
            </a:r>
            <a:r>
              <a:rPr lang="fr-LU" sz="1200" b="1" dirty="0"/>
              <a:t>:</a:t>
            </a:r>
            <a:r>
              <a:rPr lang="fr-LU" sz="1200" dirty="0"/>
              <a:t> "Tiramisu"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{</a:t>
            </a:r>
            <a:r>
              <a:rPr lang="fr-LU" sz="1200" dirty="0"/>
              <a:t> $set</a:t>
            </a:r>
            <a:r>
              <a:rPr lang="fr-LU" sz="1200" b="1" dirty="0"/>
              <a:t>:</a:t>
            </a:r>
            <a:r>
              <a:rPr lang="fr-LU" sz="1200" dirty="0"/>
              <a:t> </a:t>
            </a:r>
            <a:r>
              <a:rPr lang="fr-LU" sz="1200" b="1" dirty="0"/>
              <a:t>{</a:t>
            </a:r>
            <a:r>
              <a:rPr lang="fr-LU" sz="1200" dirty="0"/>
              <a:t> '</a:t>
            </a:r>
            <a:r>
              <a:rPr lang="fr-LU" sz="1200" dirty="0" err="1"/>
              <a:t>ingredients</a:t>
            </a:r>
            <a:r>
              <a:rPr lang="fr-LU" sz="1200" dirty="0"/>
              <a:t>.$[</a:t>
            </a:r>
            <a:r>
              <a:rPr lang="fr-LU" sz="1200" dirty="0" err="1"/>
              <a:t>criteriaIngredient</a:t>
            </a:r>
            <a:r>
              <a:rPr lang="fr-LU" sz="1200" dirty="0"/>
              <a:t>].compositions.$[</a:t>
            </a:r>
            <a:r>
              <a:rPr lang="fr-LU" sz="1200" dirty="0" err="1"/>
              <a:t>criteriaComposition</a:t>
            </a:r>
            <a:r>
              <a:rPr lang="fr-LU" sz="1200" dirty="0"/>
              <a:t>].rate'</a:t>
            </a:r>
            <a:r>
              <a:rPr lang="fr-LU" sz="1200" b="1" dirty="0"/>
              <a:t>:</a:t>
            </a:r>
            <a:r>
              <a:rPr lang="fr-LU" sz="1200" dirty="0"/>
              <a:t> 0.54 </a:t>
            </a:r>
            <a:r>
              <a:rPr lang="fr-LU" sz="1200" b="1" dirty="0"/>
              <a:t>}</a:t>
            </a:r>
            <a:r>
              <a:rPr lang="fr-LU" sz="1200" dirty="0"/>
              <a:t>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</a:t>
            </a:r>
            <a:r>
              <a:rPr lang="fr-LU" sz="1200" dirty="0" err="1"/>
              <a:t>arrayFilters</a:t>
            </a:r>
            <a:r>
              <a:rPr lang="fr-LU" sz="1200" b="1" dirty="0"/>
              <a:t>:</a:t>
            </a:r>
            <a:r>
              <a:rPr lang="fr-LU" sz="1200" dirty="0"/>
              <a:t> </a:t>
            </a:r>
            <a:r>
              <a:rPr lang="fr-LU" sz="1200" b="1" dirty="0"/>
              <a:t>[</a:t>
            </a:r>
            <a:endParaRPr lang="fr-LU" sz="1200" dirty="0"/>
          </a:p>
          <a:p>
            <a:r>
              <a:rPr lang="fr-LU" sz="1200" dirty="0"/>
              <a:t>        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        '</a:t>
            </a:r>
            <a:r>
              <a:rPr lang="fr-LU" sz="1200" dirty="0" err="1"/>
              <a:t>criteriaIngredient.name</a:t>
            </a:r>
            <a:r>
              <a:rPr lang="fr-LU" sz="1200" dirty="0"/>
              <a:t>'</a:t>
            </a:r>
            <a:r>
              <a:rPr lang="fr-LU" sz="1200" b="1" dirty="0"/>
              <a:t>:</a:t>
            </a:r>
            <a:r>
              <a:rPr lang="fr-LU" sz="1200" dirty="0"/>
              <a:t> '</a:t>
            </a:r>
            <a:r>
              <a:rPr lang="fr-LU" sz="1200" dirty="0" err="1"/>
              <a:t>egg</a:t>
            </a:r>
            <a:r>
              <a:rPr lang="fr-LU" sz="1200" dirty="0"/>
              <a:t>'</a:t>
            </a:r>
          </a:p>
          <a:p>
            <a:r>
              <a:rPr lang="fr-LU" sz="1200" dirty="0"/>
              <a:t>           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    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        '</a:t>
            </a:r>
            <a:r>
              <a:rPr lang="fr-LU" sz="1200" dirty="0" err="1"/>
              <a:t>criteriaComposition.category</a:t>
            </a:r>
            <a:r>
              <a:rPr lang="fr-LU" sz="1200" dirty="0"/>
              <a:t>'</a:t>
            </a:r>
            <a:r>
              <a:rPr lang="fr-LU" sz="1200" b="1" dirty="0"/>
              <a:t>:</a:t>
            </a:r>
            <a:r>
              <a:rPr lang="fr-LU" sz="1200" dirty="0"/>
              <a:t> '</a:t>
            </a:r>
            <a:r>
              <a:rPr lang="fr-LU" sz="1200" dirty="0" err="1"/>
              <a:t>Protein</a:t>
            </a:r>
            <a:r>
              <a:rPr lang="fr-LU" sz="1200" dirty="0"/>
              <a:t>'</a:t>
            </a:r>
            <a:r>
              <a:rPr lang="fr-LU" sz="1200" b="1" dirty="0"/>
              <a:t>,</a:t>
            </a:r>
            <a:endParaRPr lang="fr-LU" sz="1200" dirty="0"/>
          </a:p>
          <a:p>
            <a:r>
              <a:rPr lang="fr-LU" sz="1200" dirty="0"/>
              <a:t>                '</a:t>
            </a:r>
            <a:r>
              <a:rPr lang="fr-LU" sz="1200" dirty="0" err="1"/>
              <a:t>criteriaComposition.name</a:t>
            </a:r>
            <a:r>
              <a:rPr lang="fr-LU" sz="1200" dirty="0"/>
              <a:t>'</a:t>
            </a:r>
            <a:r>
              <a:rPr lang="fr-LU" sz="1200" b="1" dirty="0"/>
              <a:t>:</a:t>
            </a:r>
            <a:r>
              <a:rPr lang="fr-LU" sz="1200" dirty="0"/>
              <a:t> '</a:t>
            </a:r>
            <a:r>
              <a:rPr lang="fr-LU" sz="1200" dirty="0" err="1"/>
              <a:t>Ovalbumin</a:t>
            </a:r>
            <a:r>
              <a:rPr lang="fr-LU" sz="1200" dirty="0"/>
              <a:t>'</a:t>
            </a:r>
            <a:r>
              <a:rPr lang="fr-LU" sz="1200" b="1" dirty="0"/>
              <a:t>,</a:t>
            </a:r>
            <a:endParaRPr lang="fr-LU" sz="1200" dirty="0"/>
          </a:p>
          <a:p>
            <a:r>
              <a:rPr lang="fr-LU" sz="1200" dirty="0"/>
              <a:t>            </a:t>
            </a:r>
            <a:r>
              <a:rPr lang="fr-LU" sz="1200" b="1" dirty="0"/>
              <a:t>}</a:t>
            </a:r>
            <a:endParaRPr lang="fr-LU" sz="1200" dirty="0"/>
          </a:p>
          <a:p>
            <a:r>
              <a:rPr lang="fr-LU" sz="1200" dirty="0"/>
              <a:t>        </a:t>
            </a:r>
            <a:r>
              <a:rPr lang="fr-LU" sz="1200" b="1" dirty="0"/>
              <a:t>]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}</a:t>
            </a:r>
            <a:endParaRPr lang="fr-LU" sz="1200" dirty="0"/>
          </a:p>
          <a:p>
            <a:r>
              <a:rPr lang="fr-LU" sz="1200" b="1" dirty="0"/>
              <a:t>)</a:t>
            </a:r>
            <a:endParaRPr lang="fr-LU" sz="1200" dirty="0"/>
          </a:p>
        </p:txBody>
      </p:sp>
    </p:spTree>
    <p:extLst>
      <p:ext uri="{BB962C8B-B14F-4D97-AF65-F5344CB8AC3E}">
        <p14:creationId xmlns:p14="http://schemas.microsoft.com/office/powerpoint/2010/main" val="333357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Multi-Opérations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Possible de combiner l’ensemble des opérateurs pour effectuer une mise à jour.</a:t>
            </a:r>
          </a:p>
          <a:p>
            <a:r>
              <a:rPr lang="fr-FR" dirty="0"/>
              <a:t>L’opération est atomique sur un même document (simple ou multiple)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2449F2-A75A-054A-BBDD-B183D7F86BC1}"/>
              </a:ext>
            </a:extLst>
          </p:cNvPr>
          <p:cNvSpPr txBox="1"/>
          <p:nvPr/>
        </p:nvSpPr>
        <p:spPr>
          <a:xfrm>
            <a:off x="3004458" y="3000307"/>
            <a:ext cx="573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db.recipes.update</a:t>
            </a:r>
            <a:r>
              <a:rPr lang="fr-FR" dirty="0"/>
              <a:t>({_id: "Tiramisu"}, {</a:t>
            </a:r>
          </a:p>
          <a:p>
            <a:r>
              <a:rPr lang="fr-FR" dirty="0"/>
              <a:t>    $</a:t>
            </a:r>
            <a:r>
              <a:rPr lang="fr-FR" dirty="0" err="1"/>
              <a:t>addToSet</a:t>
            </a:r>
            <a:r>
              <a:rPr lang="fr-FR" dirty="0"/>
              <a:t>: { </a:t>
            </a:r>
            <a:r>
              <a:rPr lang="fr-FR" dirty="0" err="1"/>
              <a:t>ingredients</a:t>
            </a:r>
            <a:r>
              <a:rPr lang="fr-FR" dirty="0"/>
              <a:t>: [ "mascarpone" ] },</a:t>
            </a:r>
          </a:p>
          <a:p>
            <a:r>
              <a:rPr lang="fr-FR" dirty="0"/>
              <a:t>    $set: { rate: 10 },</a:t>
            </a:r>
          </a:p>
          <a:p>
            <a:r>
              <a:rPr lang="fr-FR" dirty="0"/>
              <a:t>    $</a:t>
            </a:r>
            <a:r>
              <a:rPr lang="fr-FR" dirty="0" err="1"/>
              <a:t>inc</a:t>
            </a:r>
            <a:r>
              <a:rPr lang="fr-FR" dirty="0"/>
              <a:t>: { votes: 1 },</a:t>
            </a:r>
          </a:p>
          <a:p>
            <a:r>
              <a:rPr lang="fr-FR" dirty="0"/>
              <a:t>    $</a:t>
            </a:r>
            <a:r>
              <a:rPr lang="fr-FR" dirty="0" err="1"/>
              <a:t>setOnInsert</a:t>
            </a:r>
            <a:r>
              <a:rPr lang="fr-FR" dirty="0"/>
              <a:t>: { _id: "Tiramisu" }</a:t>
            </a:r>
          </a:p>
          <a:p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3100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1CAC-EF5E-0E45-9435-9A16F1CE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3A1E8-84B0-C44B-B997-536E5EAF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les exercices d’insertion et de mise à jours vous allez avoir besoin du fichier « </a:t>
            </a:r>
            <a:r>
              <a:rPr lang="fr-FR" dirty="0" err="1"/>
              <a:t>creation_update.js</a:t>
            </a:r>
            <a:r>
              <a:rPr lang="fr-FR" dirty="0"/>
              <a:t> » qui contient toute les données à insérer / mettre à jour.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Insérer le film « The Avengers 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Insérer ou mettez à jours les acteurs jouant dans « The Avengers » (</a:t>
            </a:r>
            <a:r>
              <a:rPr lang="fr-FR" dirty="0" err="1"/>
              <a:t>tips</a:t>
            </a:r>
            <a:r>
              <a:rPr lang="fr-FR" dirty="0"/>
              <a:t> : utilisé l’option </a:t>
            </a:r>
            <a:r>
              <a:rPr lang="fr-FR" dirty="0" err="1"/>
              <a:t>upsert</a:t>
            </a:r>
            <a:r>
              <a:rPr lang="fr-FR" dirty="0"/>
              <a:t>, les </a:t>
            </a:r>
            <a:r>
              <a:rPr lang="fr-FR" dirty="0" err="1"/>
              <a:t>ids</a:t>
            </a:r>
            <a:r>
              <a:rPr lang="fr-FR" dirty="0"/>
              <a:t> des acteurs sont a utiliser uniquement lors d’une insertion.)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Mettre à jour le film « The </a:t>
            </a:r>
            <a:r>
              <a:rPr lang="fr-FR" dirty="0" err="1"/>
              <a:t>Avenger</a:t>
            </a:r>
            <a:r>
              <a:rPr lang="fr-FR" dirty="0"/>
              <a:t> » pour ajouter les rôles.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erreur est survenue sur le rôle de Robert Downey Jr., effectué une mise à jour pour corriger l’erreur de typo : { </a:t>
            </a:r>
            <a:r>
              <a:rPr lang="fr-FR" dirty="0" err="1"/>
              <a:t>role</a:t>
            </a:r>
            <a:r>
              <a:rPr lang="fr-FR" dirty="0"/>
              <a:t>: "Tony Stark / </a:t>
            </a:r>
            <a:r>
              <a:rPr lang="fr-FR" dirty="0" err="1"/>
              <a:t>Iron</a:t>
            </a:r>
            <a:r>
              <a:rPr lang="fr-FR" dirty="0"/>
              <a:t> Man" }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05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A3F3E58C-CB99-9A49-B6CE-E178322C5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45280DC-FAEA-2E4C-8725-BF7A85995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Suppression</a:t>
            </a:r>
          </a:p>
        </p:txBody>
      </p:sp>
    </p:spTree>
    <p:extLst>
      <p:ext uri="{BB962C8B-B14F-4D97-AF65-F5344CB8AC3E}">
        <p14:creationId xmlns:p14="http://schemas.microsoft.com/office/powerpoint/2010/main" val="24242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7E3B3-DEFA-0E4D-B09A-131C27B5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BAC2D-35A6-CE43-B25E-F013C09B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db.collection.deleteOne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$</a:t>
            </a:r>
            <a:r>
              <a:rPr lang="fr-FR" dirty="0" err="1"/>
              <a:t>query</a:t>
            </a:r>
            <a:r>
              <a:rPr lang="fr-FR" dirty="0"/>
              <a:t> : similaire à la recherche.</a:t>
            </a:r>
          </a:p>
          <a:p>
            <a:r>
              <a:rPr lang="fr-FR" b="1" dirty="0" err="1"/>
              <a:t>db.collection.deleteMany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$</a:t>
            </a:r>
            <a:r>
              <a:rPr lang="fr-FR" dirty="0" err="1"/>
              <a:t>query</a:t>
            </a:r>
            <a:r>
              <a:rPr lang="fr-FR" dirty="0"/>
              <a:t> : similaire à la recherche.</a:t>
            </a:r>
          </a:p>
          <a:p>
            <a:pPr lvl="1"/>
            <a:endParaRPr lang="fr-FR" dirty="0"/>
          </a:p>
          <a:p>
            <a:endParaRPr lang="fr-FR" b="1" dirty="0"/>
          </a:p>
          <a:p>
            <a:pPr lvl="1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6145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E4FCF-80B9-AF46-8FE8-98C9F773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3BD1F-2BC3-E34E-B6BF-A5087808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MongoDB</a:t>
            </a:r>
            <a:r>
              <a:rPr lang="fr-FR" dirty="0"/>
              <a:t> : Base de donnée orienté </a:t>
            </a:r>
            <a:r>
              <a:rPr lang="fr-FR" b="1" dirty="0"/>
              <a:t>Document </a:t>
            </a:r>
            <a:r>
              <a:rPr lang="fr-FR" dirty="0"/>
              <a:t>et non relationnel</a:t>
            </a:r>
          </a:p>
          <a:p>
            <a:r>
              <a:rPr lang="fr-FR" b="1" dirty="0"/>
              <a:t> </a:t>
            </a:r>
            <a:r>
              <a:rPr lang="fr-FR" b="1" dirty="0" err="1"/>
              <a:t>NoSQL</a:t>
            </a:r>
            <a:r>
              <a:rPr lang="fr-FR" dirty="0"/>
              <a:t>, </a:t>
            </a:r>
            <a:r>
              <a:rPr lang="fr-FR" b="1" dirty="0"/>
              <a:t>non ACID</a:t>
            </a:r>
            <a:r>
              <a:rPr lang="fr-FR" dirty="0"/>
              <a:t> (atomicité, cohérence, isolation, durabilité)</a:t>
            </a:r>
          </a:p>
          <a:p>
            <a:r>
              <a:rPr lang="fr-FR" dirty="0"/>
              <a:t> </a:t>
            </a:r>
            <a:r>
              <a:rPr lang="fr-FR" b="1" dirty="0"/>
              <a:t>Document </a:t>
            </a:r>
            <a:r>
              <a:rPr lang="fr-FR" dirty="0"/>
              <a:t>: unité de base : peut-être ajouté, modifié, supprimé</a:t>
            </a:r>
          </a:p>
          <a:p>
            <a:r>
              <a:rPr lang="fr-FR" dirty="0"/>
              <a:t> Ils sont contenus dans des </a:t>
            </a:r>
            <a:r>
              <a:rPr lang="fr-FR" b="1" dirty="0"/>
              <a:t>Collections </a:t>
            </a:r>
            <a:r>
              <a:rPr lang="fr-FR" dirty="0"/>
              <a:t>réunies en </a:t>
            </a:r>
            <a:r>
              <a:rPr lang="fr-FR" b="1" dirty="0"/>
              <a:t>base de données</a:t>
            </a:r>
          </a:p>
          <a:p>
            <a:r>
              <a:rPr lang="fr-FR" b="1" dirty="0"/>
              <a:t> </a:t>
            </a:r>
            <a:r>
              <a:rPr lang="fr-FR" dirty="0"/>
              <a:t>Une </a:t>
            </a:r>
            <a:r>
              <a:rPr lang="fr-FR" b="1" dirty="0"/>
              <a:t>même collection</a:t>
            </a:r>
            <a:r>
              <a:rPr lang="fr-FR" dirty="0"/>
              <a:t> peut contenir des types de </a:t>
            </a:r>
            <a:r>
              <a:rPr lang="fr-FR" b="1" dirty="0"/>
              <a:t>documents</a:t>
            </a:r>
            <a:r>
              <a:rPr lang="fr-FR" dirty="0"/>
              <a:t> </a:t>
            </a:r>
            <a:r>
              <a:rPr lang="fr-FR" b="1" dirty="0"/>
              <a:t>différents</a:t>
            </a:r>
            <a:r>
              <a:rPr lang="fr-FR" dirty="0"/>
              <a:t>.</a:t>
            </a:r>
          </a:p>
          <a:p>
            <a:r>
              <a:rPr lang="fr-FR" dirty="0"/>
              <a:t> Un document est un ensemble de </a:t>
            </a:r>
            <a:r>
              <a:rPr lang="fr-FR" b="1" dirty="0"/>
              <a:t>clé / valeurs</a:t>
            </a:r>
          </a:p>
          <a:p>
            <a:r>
              <a:rPr lang="fr-FR" b="1" dirty="0"/>
              <a:t> </a:t>
            </a:r>
            <a:r>
              <a:rPr lang="fr-FR" dirty="0"/>
              <a:t>Les valeurs peuvent-être des primitifs, des dates, d’autre document ou des tableaux de valeurs</a:t>
            </a:r>
            <a:endParaRPr lang="fr-FR" b="1" dirty="0"/>
          </a:p>
          <a:p>
            <a:r>
              <a:rPr lang="fr-FR" dirty="0"/>
              <a:t> Le document est stocké au format </a:t>
            </a:r>
            <a:r>
              <a:rPr lang="fr-FR" dirty="0" err="1"/>
              <a:t>Bson</a:t>
            </a:r>
            <a:r>
              <a:rPr lang="fr-FR" dirty="0"/>
              <a:t> (</a:t>
            </a:r>
            <a:r>
              <a:rPr lang="fr-FR" dirty="0" err="1"/>
              <a:t>Json</a:t>
            </a:r>
            <a:r>
              <a:rPr lang="fr-FR" dirty="0"/>
              <a:t> typé et binaire)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48194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1CAC-EF5E-0E45-9435-9A16F1CE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3A1E8-84B0-C44B-B997-536E5EAF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En réalité nous ne voulons que les films de 2012, supprimer tout les autres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930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AF898-32D8-BA48-B7FF-E3D25D29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Documents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BFB4D3-1E9D-7848-8EC4-55D83E0F4115}"/>
              </a:ext>
            </a:extLst>
          </p:cNvPr>
          <p:cNvSpPr txBox="1"/>
          <p:nvPr/>
        </p:nvSpPr>
        <p:spPr>
          <a:xfrm>
            <a:off x="1173629" y="1564322"/>
            <a:ext cx="3587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600" dirty="0"/>
              <a:t>{</a:t>
            </a:r>
          </a:p>
          <a:p>
            <a:r>
              <a:rPr lang="fr-LU" sz="1600" dirty="0"/>
              <a:t>    "</a:t>
            </a:r>
            <a:r>
              <a:rPr lang="fr-LU" sz="1600" dirty="0" err="1"/>
              <a:t>title</a:t>
            </a:r>
            <a:r>
              <a:rPr lang="fr-LU" sz="1600" dirty="0"/>
              <a:t>": "</a:t>
            </a:r>
            <a:r>
              <a:rPr lang="fr-LU" sz="1600" dirty="0" err="1"/>
              <a:t>Starwars</a:t>
            </a:r>
            <a:r>
              <a:rPr lang="fr-LU" sz="1600" dirty="0"/>
              <a:t> : New Hope",</a:t>
            </a:r>
          </a:p>
          <a:p>
            <a:r>
              <a:rPr lang="fr-LU" sz="1600" dirty="0"/>
              <a:t>    "</a:t>
            </a:r>
            <a:r>
              <a:rPr lang="fr-LU" sz="1600" dirty="0" err="1"/>
              <a:t>year</a:t>
            </a:r>
            <a:r>
              <a:rPr lang="fr-LU" sz="1600" dirty="0"/>
              <a:t>": 1977</a:t>
            </a:r>
          </a:p>
          <a:p>
            <a:r>
              <a:rPr lang="fr-LU" sz="1600" dirty="0"/>
              <a:t>}</a:t>
            </a:r>
          </a:p>
          <a:p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C467CD-767C-7548-8E0F-418E6724BF52}"/>
              </a:ext>
            </a:extLst>
          </p:cNvPr>
          <p:cNvSpPr txBox="1"/>
          <p:nvPr/>
        </p:nvSpPr>
        <p:spPr>
          <a:xfrm>
            <a:off x="1173629" y="2887761"/>
            <a:ext cx="46423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400"/>
              <a:t>{</a:t>
            </a:r>
          </a:p>
          <a:p>
            <a:r>
              <a:rPr lang="fr-LU" sz="1400"/>
              <a:t>    "</a:t>
            </a:r>
            <a:r>
              <a:rPr lang="fr-LU" sz="1400" err="1"/>
              <a:t>name</a:t>
            </a:r>
            <a:r>
              <a:rPr lang="fr-LU" sz="1400"/>
              <a:t>": "Harrison Ford",</a:t>
            </a:r>
          </a:p>
          <a:p>
            <a:r>
              <a:rPr lang="fr-LU" sz="1400"/>
              <a:t>    "</a:t>
            </a:r>
            <a:r>
              <a:rPr lang="fr-LU" sz="1400" err="1"/>
              <a:t>birth</a:t>
            </a:r>
            <a:r>
              <a:rPr lang="fr-LU" sz="1400"/>
              <a:t>": 1942,</a:t>
            </a:r>
          </a:p>
          <a:p>
            <a:r>
              <a:rPr lang="fr-LU" sz="1400"/>
              <a:t>    "</a:t>
            </a:r>
            <a:r>
              <a:rPr lang="fr-LU" sz="1400" err="1"/>
              <a:t>knownFor</a:t>
            </a:r>
            <a:r>
              <a:rPr lang="fr-LU" sz="1400"/>
              <a:t>": [</a:t>
            </a:r>
          </a:p>
          <a:p>
            <a:r>
              <a:rPr lang="fr-LU" sz="1400"/>
              <a:t>        {</a:t>
            </a:r>
          </a:p>
          <a:p>
            <a:r>
              <a:rPr lang="fr-LU" sz="1400"/>
              <a:t>            "</a:t>
            </a:r>
            <a:r>
              <a:rPr lang="fr-LU" sz="1400" err="1"/>
              <a:t>title</a:t>
            </a:r>
            <a:r>
              <a:rPr lang="fr-LU" sz="1400"/>
              <a:t>": "Indiana Jones : Raiders of the </a:t>
            </a:r>
            <a:r>
              <a:rPr lang="fr-LU" sz="1400" err="1"/>
              <a:t>Lost</a:t>
            </a:r>
            <a:r>
              <a:rPr lang="fr-LU" sz="1400"/>
              <a:t> </a:t>
            </a:r>
            <a:r>
              <a:rPr lang="fr-LU" sz="1400" err="1"/>
              <a:t>Ark</a:t>
            </a:r>
            <a:r>
              <a:rPr lang="fr-LU" sz="1400"/>
              <a:t>",</a:t>
            </a:r>
          </a:p>
          <a:p>
            <a:r>
              <a:rPr lang="fr-LU" sz="1400"/>
              <a:t>            "</a:t>
            </a:r>
            <a:r>
              <a:rPr lang="fr-LU" sz="1400" err="1"/>
              <a:t>year</a:t>
            </a:r>
            <a:r>
              <a:rPr lang="fr-LU" sz="1400"/>
              <a:t>": 1981</a:t>
            </a:r>
          </a:p>
          <a:p>
            <a:r>
              <a:rPr lang="fr-LU" sz="1400"/>
              <a:t>        },</a:t>
            </a:r>
          </a:p>
          <a:p>
            <a:r>
              <a:rPr lang="fr-LU" sz="1400"/>
              <a:t>        {</a:t>
            </a:r>
          </a:p>
          <a:p>
            <a:r>
              <a:rPr lang="fr-LU" sz="1400"/>
              <a:t>            "</a:t>
            </a:r>
            <a:r>
              <a:rPr lang="fr-LU" sz="1400" err="1"/>
              <a:t>title</a:t>
            </a:r>
            <a:r>
              <a:rPr lang="fr-LU" sz="1400"/>
              <a:t>": "Star </a:t>
            </a:r>
            <a:r>
              <a:rPr lang="fr-LU" sz="1400" err="1"/>
              <a:t>Wars</a:t>
            </a:r>
            <a:r>
              <a:rPr lang="fr-LU" sz="1400"/>
              <a:t> : New Hope",</a:t>
            </a:r>
          </a:p>
          <a:p>
            <a:r>
              <a:rPr lang="fr-LU" sz="1400"/>
              <a:t>            "</a:t>
            </a:r>
            <a:r>
              <a:rPr lang="fr-LU" sz="1400" err="1"/>
              <a:t>year</a:t>
            </a:r>
            <a:r>
              <a:rPr lang="fr-LU" sz="1400"/>
              <a:t>": 1977</a:t>
            </a:r>
          </a:p>
          <a:p>
            <a:r>
              <a:rPr lang="fr-LU" sz="1400"/>
              <a:t>        }</a:t>
            </a:r>
          </a:p>
          <a:p>
            <a:r>
              <a:rPr lang="fr-LU" sz="1400"/>
              <a:t>    ]</a:t>
            </a:r>
          </a:p>
          <a:p>
            <a:r>
              <a:rPr lang="fr-LU" sz="1400"/>
              <a:t>}</a:t>
            </a:r>
          </a:p>
          <a:p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94610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7FA29-2840-B043-8336-B948DD66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6A41B-D45F-454D-824E-67686825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jointure </a:t>
            </a:r>
          </a:p>
        </p:txBody>
      </p:sp>
      <p:pic>
        <p:nvPicPr>
          <p:cNvPr id="4" name="Picture 2" descr="alt text">
            <a:extLst>
              <a:ext uri="{FF2B5EF4-FFF2-40B4-BE49-F238E27FC236}">
                <a16:creationId xmlns:a16="http://schemas.microsoft.com/office/drawing/2014/main" id="{68B26FA3-85C1-6940-A599-241EB5CD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9" y="2405825"/>
            <a:ext cx="4580057" cy="32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t text">
            <a:extLst>
              <a:ext uri="{FF2B5EF4-FFF2-40B4-BE49-F238E27FC236}">
                <a16:creationId xmlns:a16="http://schemas.microsoft.com/office/drawing/2014/main" id="{AC7B1CF6-8EBB-F44C-B698-939C0A40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78" y="2730394"/>
            <a:ext cx="3611957" cy="294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7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6646-8C09-0E4A-ADB4-90EFEEAB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1F0A-C737-CF4D-8CD1-CF25EB56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Pas de schéma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Pas de transaction</a:t>
            </a:r>
          </a:p>
          <a:p>
            <a:r>
              <a:rPr lang="fr-FR" dirty="0"/>
              <a:t>Cependant modification atomique sur un document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6" descr="alt text">
            <a:extLst>
              <a:ext uri="{FF2B5EF4-FFF2-40B4-BE49-F238E27FC236}">
                <a16:creationId xmlns:a16="http://schemas.microsoft.com/office/drawing/2014/main" id="{BAA0AF7D-9EEE-A145-BE08-0E1763FC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9" y="2132029"/>
            <a:ext cx="6734860" cy="25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6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6646-8C09-0E4A-ADB4-90EFEEAB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1F0A-C737-CF4D-8CD1-CF25EB56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Réplication (via </a:t>
            </a:r>
            <a:r>
              <a:rPr lang="fr-FR" dirty="0" err="1"/>
              <a:t>Replica</a:t>
            </a:r>
            <a:r>
              <a:rPr lang="fr-FR" dirty="0"/>
              <a:t> Set)</a:t>
            </a:r>
          </a:p>
          <a:p>
            <a:pPr lvl="1"/>
            <a:r>
              <a:rPr lang="fr-FR" dirty="0"/>
              <a:t>Haute disponibilité (via réélection du master) </a:t>
            </a:r>
          </a:p>
          <a:p>
            <a:pPr lvl="1"/>
            <a:r>
              <a:rPr lang="fr-FR" dirty="0"/>
              <a:t>Minimum 3 nœuds : 1 master, 2 slaves.</a:t>
            </a:r>
          </a:p>
          <a:p>
            <a:pPr lvl="1"/>
            <a:r>
              <a:rPr lang="fr-FR" dirty="0"/>
              <a:t>Préférences de lecture configuré au niveau du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5B7439-EB7C-634D-A898-49E5E689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29" y="3096401"/>
            <a:ext cx="3623454" cy="29567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D802F8-074D-1149-88D3-B13DF680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28" y="3672785"/>
            <a:ext cx="4783255" cy="18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DF19203D-3F75-B647-8967-DDFCB2958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1F6CF2-7CC3-7944-867A-315760FC0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340442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3B19D-A937-E24A-80E7-5A061F8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7803C-6EF8-414C-AB6A-F0A5B292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 </a:t>
            </a:r>
            <a:r>
              <a:rPr lang="fr-FR" dirty="0"/>
              <a:t>Rechercher tout les document d’une collection :</a:t>
            </a:r>
          </a:p>
          <a:p>
            <a:pPr lvl="1"/>
            <a:r>
              <a:rPr lang="fr-FR" b="1" dirty="0" err="1"/>
              <a:t>db.collection.find</a:t>
            </a:r>
            <a:r>
              <a:rPr lang="fr-FR" b="1" dirty="0"/>
              <a:t>(</a:t>
            </a:r>
            <a:r>
              <a:rPr lang="fr-FR" b="1" i="1" dirty="0"/>
              <a:t>$</a:t>
            </a:r>
            <a:r>
              <a:rPr lang="fr-FR" b="1" i="1" dirty="0" err="1"/>
              <a:t>query</a:t>
            </a:r>
            <a:r>
              <a:rPr lang="fr-FR" b="1" dirty="0"/>
              <a:t>, $</a:t>
            </a:r>
            <a:r>
              <a:rPr lang="fr-FR" b="1" i="1" dirty="0"/>
              <a:t>projection</a:t>
            </a:r>
            <a:r>
              <a:rPr lang="fr-FR" b="1" dirty="0"/>
              <a:t>)</a:t>
            </a:r>
          </a:p>
          <a:p>
            <a:r>
              <a:rPr lang="fr-FR" b="1" dirty="0"/>
              <a:t> </a:t>
            </a:r>
            <a:r>
              <a:rPr lang="fr-FR" dirty="0"/>
              <a:t>Rechercher le premier document de la collection :</a:t>
            </a:r>
          </a:p>
          <a:p>
            <a:pPr lvl="1"/>
            <a:r>
              <a:rPr lang="fr-FR" b="1" dirty="0" err="1"/>
              <a:t>db.collection.findOne</a:t>
            </a:r>
            <a:r>
              <a:rPr lang="fr-FR" b="1" dirty="0"/>
              <a:t>(</a:t>
            </a:r>
            <a:r>
              <a:rPr lang="fr-FR" b="1" i="1" dirty="0"/>
              <a:t>$</a:t>
            </a:r>
            <a:r>
              <a:rPr lang="fr-FR" b="1" i="1" dirty="0" err="1"/>
              <a:t>query</a:t>
            </a:r>
            <a:r>
              <a:rPr lang="fr-FR" b="1" dirty="0"/>
              <a:t>, $</a:t>
            </a:r>
            <a:r>
              <a:rPr lang="fr-FR" b="1" i="1" dirty="0"/>
              <a:t>projection</a:t>
            </a:r>
            <a:r>
              <a:rPr lang="fr-FR" b="1" dirty="0"/>
              <a:t>)</a:t>
            </a:r>
          </a:p>
          <a:p>
            <a:r>
              <a:rPr lang="fr-FR" b="1" dirty="0"/>
              <a:t> $projection </a:t>
            </a:r>
            <a:r>
              <a:rPr lang="fr-FR" dirty="0"/>
              <a:t>n’est pas requis, permet de limiter les champs ramener après exécution. </a:t>
            </a:r>
          </a:p>
          <a:p>
            <a:pPr lvl="1"/>
            <a:r>
              <a:rPr lang="fr-FR" dirty="0"/>
              <a:t>Par défaut le champ</a:t>
            </a:r>
            <a:r>
              <a:rPr lang="fr-FR" i="1" dirty="0"/>
              <a:t> _id </a:t>
            </a:r>
            <a:r>
              <a:rPr lang="fr-FR" dirty="0"/>
              <a:t>est systématiquement remonté</a:t>
            </a:r>
          </a:p>
          <a:p>
            <a:pPr lvl="1"/>
            <a:r>
              <a:rPr lang="fr-FR" dirty="0"/>
              <a:t>Les opérations sont soit d’exclusion, soit d’inclusion, on ne peu pas combiner les deux (sauf pour _id)</a:t>
            </a:r>
          </a:p>
          <a:p>
            <a:r>
              <a:rPr lang="fr-FR" dirty="0"/>
              <a:t> Exemples :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()</a:t>
            </a:r>
            <a:endParaRPr lang="fr-FR" dirty="0"/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'Action’ })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'Action' }, { </a:t>
            </a:r>
            <a:r>
              <a:rPr lang="fr-LU" dirty="0" err="1"/>
              <a:t>title</a:t>
            </a:r>
            <a:r>
              <a:rPr lang="fr-LU" dirty="0"/>
              <a:t>: 1, </a:t>
            </a:r>
            <a:r>
              <a:rPr lang="fr-LU" dirty="0" err="1"/>
              <a:t>year</a:t>
            </a:r>
            <a:r>
              <a:rPr lang="fr-LU" dirty="0"/>
              <a:t>: 1 })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'Action' }, { </a:t>
            </a:r>
            <a:r>
              <a:rPr lang="fr-LU" dirty="0" err="1"/>
              <a:t>title</a:t>
            </a:r>
            <a:r>
              <a:rPr lang="fr-LU" dirty="0"/>
              <a:t>: 0, </a:t>
            </a:r>
            <a:r>
              <a:rPr lang="fr-LU" dirty="0" err="1"/>
              <a:t>year</a:t>
            </a:r>
            <a:r>
              <a:rPr lang="fr-LU" dirty="0"/>
              <a:t>: 0 })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'Action' }, { </a:t>
            </a:r>
            <a:r>
              <a:rPr lang="fr-LU" dirty="0" err="1"/>
              <a:t>title</a:t>
            </a:r>
            <a:r>
              <a:rPr lang="fr-LU" dirty="0"/>
              <a:t>: 1, </a:t>
            </a:r>
            <a:r>
              <a:rPr lang="fr-LU" dirty="0" err="1"/>
              <a:t>year</a:t>
            </a:r>
            <a:r>
              <a:rPr lang="fr-LU" dirty="0"/>
              <a:t>: 1, _id: 0 })</a:t>
            </a:r>
          </a:p>
          <a:p>
            <a:pPr lvl="1"/>
            <a:endParaRPr lang="fr-LU" dirty="0"/>
          </a:p>
          <a:p>
            <a:pPr lvl="1"/>
            <a:endParaRPr lang="fr-LU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35952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Material Colors">
      <a:dk1>
        <a:srgbClr val="009587"/>
      </a:dk1>
      <a:lt1>
        <a:srgbClr val="FFFFFF"/>
      </a:lt1>
      <a:dk2>
        <a:srgbClr val="202020"/>
      </a:dk2>
      <a:lt2>
        <a:srgbClr val="FFFFFF"/>
      </a:lt2>
      <a:accent1>
        <a:srgbClr val="954F7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terial Design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9132</TotalTime>
  <Words>2734</Words>
  <Application>Microsoft Macintosh PowerPoint</Application>
  <PresentationFormat>Grand écran</PresentationFormat>
  <Paragraphs>380</Paragraphs>
  <Slides>30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Calibri</vt:lpstr>
      <vt:lpstr>Roboto</vt:lpstr>
      <vt:lpstr>Wingdings 2</vt:lpstr>
      <vt:lpstr>HDOfficeLightV0</vt:lpstr>
      <vt:lpstr>MongoDB</vt:lpstr>
      <vt:lpstr> Présentation</vt:lpstr>
      <vt:lpstr>Généralité</vt:lpstr>
      <vt:lpstr>Exemples de Documents</vt:lpstr>
      <vt:lpstr>Généralité</vt:lpstr>
      <vt:lpstr>Généralité</vt:lpstr>
      <vt:lpstr>Généralité</vt:lpstr>
      <vt:lpstr>Recherche</vt:lpstr>
      <vt:lpstr>Recherche </vt:lpstr>
      <vt:lpstr>Pagination, tri et count</vt:lpstr>
      <vt:lpstr>Comparateur</vt:lpstr>
      <vt:lpstr>Comparateur</vt:lpstr>
      <vt:lpstr>Opérateur logique</vt:lpstr>
      <vt:lpstr>Tableaux</vt:lpstr>
      <vt:lpstr>Autres</vt:lpstr>
      <vt:lpstr>Exercices</vt:lpstr>
      <vt:lpstr>Exercices</vt:lpstr>
      <vt:lpstr>Création / Mise à jour</vt:lpstr>
      <vt:lpstr>Création</vt:lpstr>
      <vt:lpstr>Mise à jour</vt:lpstr>
      <vt:lpstr>Mise à jour : Remplacement</vt:lpstr>
      <vt:lpstr>Mise à jour : Opérateurs</vt:lpstr>
      <vt:lpstr>Mise à jour : Opérateurs - Tableau</vt:lpstr>
      <vt:lpstr>Mise à jour : Opérateurs - Tableau</vt:lpstr>
      <vt:lpstr>Mise à jour : Opérateurs - Tableau</vt:lpstr>
      <vt:lpstr>Mise à jour : Multi-Opérations</vt:lpstr>
      <vt:lpstr>Exercices</vt:lpstr>
      <vt:lpstr>Suppression</vt:lpstr>
      <vt:lpstr>Suppression</vt:lpstr>
      <vt:lpstr>Exercices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</dc:title>
  <dc:creator>Alexandr Strykhotskyi</dc:creator>
  <cp:lastModifiedBy>Michael DOHR</cp:lastModifiedBy>
  <cp:revision>26</cp:revision>
  <dcterms:created xsi:type="dcterms:W3CDTF">2016-09-14T17:31:33Z</dcterms:created>
  <dcterms:modified xsi:type="dcterms:W3CDTF">2019-02-05T15:01:14Z</dcterms:modified>
</cp:coreProperties>
</file>