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1"/>
  </p:notesMasterIdLst>
  <p:sldIdLst>
    <p:sldId id="256" r:id="rId2"/>
    <p:sldId id="312" r:id="rId3"/>
    <p:sldId id="258" r:id="rId4"/>
    <p:sldId id="291" r:id="rId5"/>
    <p:sldId id="313" r:id="rId6"/>
    <p:sldId id="314" r:id="rId7"/>
    <p:sldId id="321" r:id="rId8"/>
    <p:sldId id="326" r:id="rId9"/>
    <p:sldId id="315" r:id="rId10"/>
    <p:sldId id="316" r:id="rId11"/>
    <p:sldId id="325" r:id="rId12"/>
    <p:sldId id="324" r:id="rId13"/>
    <p:sldId id="317" r:id="rId14"/>
    <p:sldId id="318" r:id="rId15"/>
    <p:sldId id="319" r:id="rId16"/>
    <p:sldId id="320" r:id="rId17"/>
    <p:sldId id="322" r:id="rId18"/>
    <p:sldId id="323" r:id="rId19"/>
    <p:sldId id="259" r:id="rId20"/>
  </p:sldIdLst>
  <p:sldSz cx="9144000" cy="5143500" type="screen16x9"/>
  <p:notesSz cx="6858000" cy="9144000"/>
  <p:embeddedFontLst>
    <p:embeddedFont>
      <p:font typeface="Aldrich" panose="020B0604020202020204" charset="0"/>
      <p:regular r:id="rId22"/>
    </p:embeddedFont>
    <p:embeddedFont>
      <p:font typeface="Anaheim" panose="020B0604020202020204" charset="0"/>
      <p:regular r:id="rId23"/>
    </p:embeddedFont>
    <p:embeddedFont>
      <p:font typeface="Aptos Narrow" panose="020B0004020202020204" pitchFamily="34" charset="0"/>
      <p:regular r:id="rId24"/>
      <p:bold r:id="rId25"/>
      <p:italic r:id="rId26"/>
      <p:boldItalic r:id="rId27"/>
    </p:embeddedFont>
    <p:embeddedFont>
      <p:font typeface="Bai Jamjuree" panose="020B0604020202020204" charset="-34"/>
      <p:regular r:id="rId28"/>
      <p:bold r:id="rId29"/>
      <p:italic r:id="rId30"/>
      <p:boldItalic r:id="rId31"/>
    </p:embeddedFont>
    <p:embeddedFont>
      <p:font typeface="Bebas Neue" panose="020B0606020202050201" pitchFamily="34" charset="0"/>
      <p:regular r:id="rId32"/>
    </p:embeddedFont>
    <p:embeddedFont>
      <p:font typeface="Nunito Light" pitchFamily="2" charset="0"/>
      <p:regular r:id="rId33"/>
      <p:italic r:id="rId34"/>
    </p:embeddedFont>
    <p:embeddedFont>
      <p:font typeface="Open Sans" panose="020B0606030504020204" pitchFamily="34" charset="0"/>
      <p:regular r:id="rId35"/>
      <p:bold r:id="rId36"/>
      <p:italic r:id="rId37"/>
      <p:boldItalic r:id="rId38"/>
    </p:embeddedFont>
    <p:embeddedFont>
      <p:font typeface="Roboto" panose="02000000000000000000" pitchFamily="2" charset="0"/>
      <p:regular r:id="rId39"/>
      <p:bold r:id="rId40"/>
      <p:italic r:id="rId41"/>
      <p:boldItalic r:id="rId42"/>
    </p:embeddedFont>
    <p:embeddedFont>
      <p:font typeface="Share Tech" panose="020B0604020202020204" charset="0"/>
      <p:regular r:id="rId43"/>
    </p:embeddedFont>
    <p:embeddedFont>
      <p:font typeface="Tahoma" panose="020B0604030504040204" pitchFamily="34" charset="0"/>
      <p:regular r:id="rId44"/>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747775"/>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6E4DBA-191C-4855-B9AE-334D065CE618}">
  <a:tblStyle styleId="{046E4DBA-191C-4855-B9AE-334D065CE61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28384ED-2D8D-43B3-A15F-628D852E126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91" autoAdjust="0"/>
  </p:normalViewPr>
  <p:slideViewPr>
    <p:cSldViewPr snapToGrid="0">
      <p:cViewPr varScale="1">
        <p:scale>
          <a:sx n="93" d="100"/>
          <a:sy n="93" d="100"/>
        </p:scale>
        <p:origin x="726" y="78"/>
      </p:cViewPr>
      <p:guideLst>
        <p:guide orient="horz" pos="612"/>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font" Target="fonts/font2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font" Target="fonts/font2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27a4ff1d506_0_1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27a4ff1d506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883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27a4ff1d506_0_1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27a4ff1d506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576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27a4ff1d506_0_1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27a4ff1d506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1929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27a4ff1d506_0_1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27a4ff1d506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4331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27a4ff1d506_0_1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27a4ff1d506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329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27a4ff1d506_0_1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27a4ff1d506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2645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27a4ff1d506_0_1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27a4ff1d506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3545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27a4ff1d506_0_1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27a4ff1d506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7230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27a4ff1d506_0_1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27a4ff1d506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1816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27a4ff1d50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27a4ff1d50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2902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27a4ff1d506_0_1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27a4ff1d506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27a4ff1d506_0_1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27a4ff1d506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4961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27a4ff1d506_0_1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27a4ff1d506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1241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27a4ff1d506_0_1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27a4ff1d506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t>
            </a:r>
            <a:r>
              <a:rPr lang="en-US" b="1"/>
              <a:t>Nodejs</a:t>
            </a:r>
            <a:r>
              <a:rPr lang="en-US"/>
              <a:t> </a:t>
            </a:r>
            <a:r>
              <a:rPr lang="vi-VN" b="0" i="0">
                <a:solidFill>
                  <a:srgbClr val="000000"/>
                </a:solidFill>
                <a:effectLst/>
                <a:latin typeface="__Exo_1e998c"/>
              </a:rPr>
              <a:t>là một ngôn ngữ lập trình được xây dựng và phát triển</a:t>
            </a:r>
            <a:r>
              <a:rPr lang="en-US" b="0" i="0">
                <a:solidFill>
                  <a:srgbClr val="000000"/>
                </a:solidFill>
                <a:effectLst/>
                <a:latin typeface="__Exo_1e998c"/>
              </a:rPr>
              <a:t> dựa trên một trình thông dịch JavaScript.</a:t>
            </a:r>
          </a:p>
          <a:p>
            <a:pPr marL="0" lvl="0" indent="0" algn="l" rtl="0">
              <a:spcBef>
                <a:spcPts val="0"/>
              </a:spcBef>
              <a:spcAft>
                <a:spcPts val="0"/>
              </a:spcAft>
              <a:buNone/>
            </a:pPr>
            <a:r>
              <a:rPr lang="en-US" b="0" i="0">
                <a:solidFill>
                  <a:srgbClr val="0A0A0A"/>
                </a:solidFill>
                <a:effectLst/>
                <a:highlight>
                  <a:srgbClr val="FFFFFF"/>
                </a:highlight>
                <a:latin typeface="Roboto" panose="02000000000000000000" pitchFamily="2" charset="0"/>
              </a:rPr>
              <a:t>-</a:t>
            </a:r>
            <a:r>
              <a:rPr lang="vi-VN" b="0" i="0">
                <a:solidFill>
                  <a:srgbClr val="0A0A0A"/>
                </a:solidFill>
                <a:effectLst/>
                <a:highlight>
                  <a:srgbClr val="FFFFFF"/>
                </a:highlight>
                <a:latin typeface="Roboto" panose="02000000000000000000" pitchFamily="2" charset="0"/>
              </a:rPr>
              <a:t>Ý tưởng chính của Node js là sử dụng non – blocking,</a:t>
            </a:r>
            <a:r>
              <a:rPr lang="en-US" b="0" i="0">
                <a:solidFill>
                  <a:srgbClr val="0A0A0A"/>
                </a:solidFill>
                <a:effectLst/>
                <a:highlight>
                  <a:srgbClr val="FFFFFF"/>
                </a:highlight>
                <a:latin typeface="Roboto" panose="02000000000000000000" pitchFamily="2" charset="0"/>
              </a:rPr>
              <a:t> </a:t>
            </a:r>
            <a:r>
              <a:rPr lang="vi-VN" b="0" i="0">
                <a:solidFill>
                  <a:srgbClr val="0A0A0A"/>
                </a:solidFill>
                <a:effectLst/>
                <a:highlight>
                  <a:srgbClr val="FFFFFF"/>
                </a:highlight>
                <a:latin typeface="Roboto" panose="02000000000000000000" pitchFamily="2" charset="0"/>
              </a:rPr>
              <a:t>nhanh chóng định tuyến đầu vào/ đầu ra dữ liệu thông qua các tác vụ thời gian thực. Bởi vì Node js có khả năng mở rộng nhanh chóng và có thể xử lý một số lượng lớn các kết nối đồng thời </a:t>
            </a:r>
            <a:endParaRPr lang="en-US" b="0" i="0">
              <a:solidFill>
                <a:srgbClr val="0A0A0A"/>
              </a:solidFill>
              <a:effectLst/>
              <a:highlight>
                <a:srgbClr val="FFFFFF"/>
              </a:highlight>
              <a:latin typeface="Roboto" panose="02000000000000000000" pitchFamily="2" charset="0"/>
            </a:endParaRPr>
          </a:p>
          <a:p>
            <a:pPr marL="0" lvl="0" indent="0" algn="l" rtl="0">
              <a:spcBef>
                <a:spcPts val="0"/>
              </a:spcBef>
              <a:spcAft>
                <a:spcPts val="0"/>
              </a:spcAft>
              <a:buNone/>
            </a:pPr>
            <a:r>
              <a:rPr lang="en-US" b="0" i="0">
                <a:solidFill>
                  <a:srgbClr val="0A0A0A"/>
                </a:solidFill>
                <a:effectLst/>
                <a:highlight>
                  <a:srgbClr val="FFFFFF"/>
                </a:highlight>
                <a:latin typeface="Roboto" panose="02000000000000000000" pitchFamily="2" charset="0"/>
              </a:rPr>
              <a:t>-- </a:t>
            </a:r>
            <a:r>
              <a:rPr lang="en-US" b="1" i="0">
                <a:solidFill>
                  <a:srgbClr val="0A0A0A"/>
                </a:solidFill>
                <a:effectLst/>
                <a:highlight>
                  <a:srgbClr val="FFFFFF"/>
                </a:highlight>
                <a:latin typeface="Roboto" panose="02000000000000000000" pitchFamily="2" charset="0"/>
              </a:rPr>
              <a:t>Selenium</a:t>
            </a:r>
            <a:r>
              <a:rPr lang="en-US" b="0" i="0">
                <a:solidFill>
                  <a:srgbClr val="0A0A0A"/>
                </a:solidFill>
                <a:effectLst/>
                <a:highlight>
                  <a:srgbClr val="FFFFFF"/>
                </a:highlight>
                <a:latin typeface="Roboto" panose="02000000000000000000" pitchFamily="2" charset="0"/>
              </a:rPr>
              <a:t> </a:t>
            </a:r>
            <a:r>
              <a:rPr lang="vi-VN" b="0" i="0">
                <a:solidFill>
                  <a:srgbClr val="040C28"/>
                </a:solidFill>
                <a:effectLst/>
                <a:latin typeface="Google Sans"/>
              </a:rPr>
              <a:t>là một công cụ tự động hóa thử nghiệm phần mềm được sử dụng để kiểm tra ứng dụng web</a:t>
            </a:r>
            <a:r>
              <a:rPr lang="vi-VN" b="0" i="0">
                <a:solidFill>
                  <a:srgbClr val="202124"/>
                </a:solidFill>
                <a:effectLst/>
                <a:highlight>
                  <a:srgbClr val="FFFFFF"/>
                </a:highlight>
                <a:latin typeface="Google Sans"/>
              </a:rPr>
              <a:t>. Nền tảng cho phép người dùng tạo và thực thi các kịch bản thử nghiệm tự động để kiểm tra tính năng của các ứng dụng web trên nhiều trình duyệt hoặc nhiều nền tảng khác nhau.</a:t>
            </a:r>
            <a:endParaRPr lang="en-US" b="0" i="0">
              <a:solidFill>
                <a:srgbClr val="0A0A0A"/>
              </a:solidFill>
              <a:effectLst/>
              <a:highlight>
                <a:srgbClr val="FFFFFF"/>
              </a:highlight>
              <a:latin typeface="Roboto" panose="02000000000000000000" pitchFamily="2" charset="0"/>
            </a:endParaRPr>
          </a:p>
          <a:p>
            <a:pPr marL="0" lvl="0" indent="0" algn="l" rtl="0">
              <a:spcBef>
                <a:spcPts val="0"/>
              </a:spcBef>
              <a:spcAft>
                <a:spcPts val="0"/>
              </a:spcAft>
              <a:buNone/>
            </a:pPr>
            <a:r>
              <a:rPr lang="en-US" b="0" i="0">
                <a:solidFill>
                  <a:srgbClr val="0A0A0A"/>
                </a:solidFill>
                <a:effectLst/>
                <a:highlight>
                  <a:srgbClr val="FFFFFF"/>
                </a:highlight>
                <a:latin typeface="Roboto" panose="02000000000000000000" pitchFamily="2" charset="0"/>
              </a:rPr>
              <a:t>--</a:t>
            </a:r>
            <a:r>
              <a:rPr lang="en-US" b="1" i="0">
                <a:solidFill>
                  <a:srgbClr val="0A0A0A"/>
                </a:solidFill>
                <a:effectLst/>
                <a:highlight>
                  <a:srgbClr val="FFFFFF"/>
                </a:highlight>
                <a:latin typeface="Roboto" panose="02000000000000000000" pitchFamily="2" charset="0"/>
              </a:rPr>
              <a:t>WebdriverIO</a:t>
            </a:r>
            <a:r>
              <a:rPr lang="en-US" b="0" i="0">
                <a:solidFill>
                  <a:srgbClr val="0A0A0A"/>
                </a:solidFill>
                <a:effectLst/>
                <a:highlight>
                  <a:srgbClr val="FFFFFF"/>
                </a:highlight>
                <a:latin typeface="Roboto" panose="02000000000000000000" pitchFamily="2" charset="0"/>
              </a:rPr>
              <a:t> </a:t>
            </a:r>
            <a:r>
              <a:rPr lang="en-US" b="0" i="0">
                <a:solidFill>
                  <a:srgbClr val="1B1B1B"/>
                </a:solidFill>
                <a:effectLst/>
                <a:highlight>
                  <a:srgbClr val="FFFFFF"/>
                </a:highlight>
                <a:latin typeface="Open Sans" panose="020B0606030504020204" pitchFamily="34" charset="0"/>
              </a:rPr>
              <a:t>là </a:t>
            </a:r>
            <a:r>
              <a:rPr lang="vi-VN" b="0" i="0">
                <a:solidFill>
                  <a:srgbClr val="1B1B1B"/>
                </a:solidFill>
                <a:effectLst/>
                <a:highlight>
                  <a:srgbClr val="FFFFFF"/>
                </a:highlight>
                <a:latin typeface="Open Sans" panose="020B0606030504020204" pitchFamily="34" charset="0"/>
              </a:rPr>
              <a:t>một triển khai tùy chỉnh cho API webdriver W3C của selenium. Nó được viết bằng Javascript và được đóng gói thành ‘npm’ và chạy trên Node.js.</a:t>
            </a:r>
            <a:endParaRPr lang="en-US" b="0" i="0">
              <a:solidFill>
                <a:srgbClr val="1B1B1B"/>
              </a:solidFill>
              <a:effectLst/>
              <a:highlight>
                <a:srgbClr val="FFFFFF"/>
              </a:highlight>
              <a:latin typeface="Open Sans" panose="020B0606030504020204" pitchFamily="34" charset="0"/>
            </a:endParaRPr>
          </a:p>
          <a:p>
            <a:pPr algn="l">
              <a:buFont typeface="Arial" panose="020B0604020202020204" pitchFamily="34" charset="0"/>
              <a:buChar char="•"/>
            </a:pPr>
            <a:r>
              <a:rPr lang="en-US" b="0" i="0">
                <a:solidFill>
                  <a:srgbClr val="1B1B1B"/>
                </a:solidFill>
                <a:effectLst/>
                <a:highlight>
                  <a:srgbClr val="FFFFFF"/>
                </a:highlight>
                <a:latin typeface="Open Sans" panose="020B0606030504020204" pitchFamily="34" charset="0"/>
              </a:rPr>
              <a:t>(</a:t>
            </a:r>
            <a:r>
              <a:rPr lang="vi-VN" b="0" i="0">
                <a:solidFill>
                  <a:srgbClr val="1B1B1B"/>
                </a:solidFill>
                <a:effectLst/>
                <a:highlight>
                  <a:srgbClr val="FFFFFF"/>
                </a:highlight>
                <a:latin typeface="Open Sans" panose="020B0606030504020204" pitchFamily="34" charset="0"/>
              </a:rPr>
              <a:t>nó sẽ gửi các yêu cầu đến máy chủ Selenium thông qua Giao thức WebDriver và xử lý phản hồi của nó.</a:t>
            </a:r>
          </a:p>
          <a:p>
            <a:pPr algn="l">
              <a:buFont typeface="Arial" panose="020B0604020202020204" pitchFamily="34" charset="0"/>
              <a:buChar char="•"/>
            </a:pPr>
            <a:r>
              <a:rPr lang="vi-VN" b="0" i="0">
                <a:solidFill>
                  <a:srgbClr val="1B1B1B"/>
                </a:solidFill>
                <a:effectLst/>
                <a:highlight>
                  <a:srgbClr val="FFFFFF"/>
                </a:highlight>
                <a:latin typeface="Open Sans" panose="020B0606030504020204" pitchFamily="34" charset="0"/>
              </a:rPr>
              <a:t>Các yêu cầu này được bao bọc trong các lệnh hữu ích và có thể được sử dụng để kiểm tra một số khía cạnh của trang web của bạn theo cách tự động.</a:t>
            </a:r>
          </a:p>
          <a:p>
            <a:pPr marL="171450" lvl="0" indent="-171450" algn="l" rtl="0">
              <a:spcBef>
                <a:spcPts val="0"/>
              </a:spcBef>
              <a:spcAft>
                <a:spcPts val="0"/>
              </a:spcAft>
              <a:buFont typeface="Wingdings" panose="05000000000000000000" pitchFamily="2" charset="2"/>
              <a:buChar char="n"/>
            </a:pPr>
            <a:r>
              <a:rPr lang="en-US" b="1" i="0">
                <a:solidFill>
                  <a:srgbClr val="1B1B1B"/>
                </a:solidFill>
                <a:effectLst/>
                <a:highlight>
                  <a:srgbClr val="FFFFFF"/>
                </a:highlight>
                <a:latin typeface="Open Sans" panose="020B0606030504020204" pitchFamily="34" charset="0"/>
              </a:rPr>
              <a:t>Mocha </a:t>
            </a:r>
            <a:r>
              <a:rPr lang="vi-VN" b="0" i="0">
                <a:effectLst/>
                <a:highlight>
                  <a:srgbClr val="FFFFFF"/>
                </a:highlight>
                <a:latin typeface="-apple-system"/>
              </a:rPr>
              <a:t>hỗ trợ giúp việc viết test script đơn giản, linh hoạt</a:t>
            </a:r>
            <a:r>
              <a:rPr lang="en-US" b="0" i="0">
                <a:effectLst/>
                <a:highlight>
                  <a:srgbClr val="FFFFFF"/>
                </a:highlight>
                <a:latin typeface="-apple-system"/>
              </a:rPr>
              <a:t>.</a:t>
            </a:r>
          </a:p>
          <a:p>
            <a:pPr marL="0" lvl="0" indent="0" algn="l" rtl="0">
              <a:spcBef>
                <a:spcPts val="0"/>
              </a:spcBef>
              <a:spcAft>
                <a:spcPts val="0"/>
              </a:spcAft>
              <a:buFont typeface="Wingdings" panose="05000000000000000000" pitchFamily="2" charset="2"/>
              <a:buNone/>
            </a:pPr>
            <a:r>
              <a:rPr lang="en-US" b="0" i="1">
                <a:solidFill>
                  <a:srgbClr val="4F5969"/>
                </a:solidFill>
                <a:effectLst/>
                <a:highlight>
                  <a:srgbClr val="FFFFFF"/>
                </a:highlight>
                <a:latin typeface="-apple-system"/>
              </a:rPr>
              <a:t>1. </a:t>
            </a:r>
            <a:r>
              <a:rPr lang="vi-VN" b="0" i="1">
                <a:solidFill>
                  <a:srgbClr val="4F5969"/>
                </a:solidFill>
                <a:effectLst/>
                <a:highlight>
                  <a:srgbClr val="FFFFFF"/>
                </a:highlight>
                <a:latin typeface="-apple-system"/>
              </a:rPr>
              <a:t>Chế độ chạy tuần tự: Mocha </a:t>
            </a:r>
            <a:r>
              <a:rPr lang="en-US" b="0" i="1">
                <a:solidFill>
                  <a:srgbClr val="4F5969"/>
                </a:solidFill>
                <a:effectLst/>
                <a:highlight>
                  <a:srgbClr val="FFFFFF"/>
                </a:highlight>
                <a:latin typeface="-apple-system"/>
              </a:rPr>
              <a:t>sẽ quét</a:t>
            </a:r>
            <a:r>
              <a:rPr lang="vi-VN" b="0" i="1">
                <a:solidFill>
                  <a:srgbClr val="4F5969"/>
                </a:solidFill>
                <a:effectLst/>
                <a:highlight>
                  <a:srgbClr val="FFFFFF"/>
                </a:highlight>
                <a:latin typeface="-apple-system"/>
              </a:rPr>
              <a:t> tất cả các test spec, </a:t>
            </a:r>
            <a:endParaRPr lang="en-US" b="0" i="1">
              <a:solidFill>
                <a:srgbClr val="4F5969"/>
              </a:solidFill>
              <a:effectLst/>
              <a:highlight>
                <a:srgbClr val="FFFFFF"/>
              </a:highlight>
              <a:latin typeface="-apple-system"/>
            </a:endParaRPr>
          </a:p>
          <a:p>
            <a:pPr marL="0" lvl="0" indent="0" algn="l" rtl="0">
              <a:spcBef>
                <a:spcPts val="0"/>
              </a:spcBef>
              <a:spcAft>
                <a:spcPts val="0"/>
              </a:spcAft>
              <a:buFont typeface="Wingdings" panose="05000000000000000000" pitchFamily="2" charset="2"/>
              <a:buNone/>
            </a:pPr>
            <a:r>
              <a:rPr lang="en-US" b="0" i="1">
                <a:solidFill>
                  <a:srgbClr val="4F5969"/>
                </a:solidFill>
                <a:effectLst/>
                <a:highlight>
                  <a:srgbClr val="FFFFFF"/>
                </a:highlight>
                <a:latin typeface="-apple-system"/>
              </a:rPr>
              <a:t>2. </a:t>
            </a:r>
            <a:r>
              <a:rPr lang="vi-VN" b="0" i="1">
                <a:solidFill>
                  <a:srgbClr val="4F5969"/>
                </a:solidFill>
                <a:effectLst/>
                <a:highlight>
                  <a:srgbClr val="FFFFFF"/>
                </a:highlight>
                <a:latin typeface="-apple-system"/>
              </a:rPr>
              <a:t>sau đó đưa tất cả các test suite (gồm test cases và hooks) vào một suite duy nhất gọi là root suite. </a:t>
            </a:r>
            <a:endParaRPr lang="en-US" b="0" i="1">
              <a:solidFill>
                <a:srgbClr val="4F5969"/>
              </a:solidFill>
              <a:effectLst/>
              <a:highlight>
                <a:srgbClr val="FFFFFF"/>
              </a:highlight>
              <a:latin typeface="-apple-system"/>
            </a:endParaRPr>
          </a:p>
          <a:p>
            <a:pPr marL="0" lvl="0" indent="0" algn="l" rtl="0">
              <a:spcBef>
                <a:spcPts val="0"/>
              </a:spcBef>
              <a:spcAft>
                <a:spcPts val="0"/>
              </a:spcAft>
              <a:buFont typeface="Wingdings" panose="05000000000000000000" pitchFamily="2" charset="2"/>
              <a:buNone/>
            </a:pPr>
            <a:r>
              <a:rPr lang="en-US" b="0" i="1">
                <a:solidFill>
                  <a:srgbClr val="4F5969"/>
                </a:solidFill>
                <a:effectLst/>
                <a:highlight>
                  <a:srgbClr val="FFFFFF"/>
                </a:highlight>
                <a:latin typeface="-apple-system"/>
              </a:rPr>
              <a:t>3. </a:t>
            </a:r>
            <a:r>
              <a:rPr lang="vi-VN" b="0" i="1">
                <a:solidFill>
                  <a:srgbClr val="4F5969"/>
                </a:solidFill>
                <a:effectLst/>
                <a:highlight>
                  <a:srgbClr val="FFFFFF"/>
                </a:highlight>
                <a:latin typeface="-apple-system"/>
              </a:rPr>
              <a:t>Sau đó, Mocha tiến hành thực thi root suite.</a:t>
            </a:r>
            <a:endParaRPr b="1"/>
          </a:p>
        </p:txBody>
      </p:sp>
    </p:spTree>
    <p:extLst>
      <p:ext uri="{BB962C8B-B14F-4D97-AF65-F5344CB8AC3E}">
        <p14:creationId xmlns:p14="http://schemas.microsoft.com/office/powerpoint/2010/main" val="2692777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27a4ff1d506_0_1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27a4ff1d506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7597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27a4ff1d506_0_1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27a4ff1d506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558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14051" y="-47376"/>
            <a:ext cx="9372344" cy="5238247"/>
            <a:chOff x="172550" y="816675"/>
            <a:chExt cx="7278925" cy="4068225"/>
          </a:xfrm>
        </p:grpSpPr>
        <p:sp>
          <p:nvSpPr>
            <p:cNvPr id="10" name="Google Shape;10;p2"/>
            <p:cNvSpPr/>
            <p:nvPr/>
          </p:nvSpPr>
          <p:spPr>
            <a:xfrm>
              <a:off x="172550" y="816675"/>
              <a:ext cx="4143175" cy="2365050"/>
            </a:xfrm>
            <a:custGeom>
              <a:avLst/>
              <a:gdLst/>
              <a:ahLst/>
              <a:cxnLst/>
              <a:rect l="l" t="t" r="r" b="b"/>
              <a:pathLst>
                <a:path w="165727" h="94602" extrusionOk="0">
                  <a:moveTo>
                    <a:pt x="0" y="1"/>
                  </a:moveTo>
                  <a:lnTo>
                    <a:pt x="0" y="16808"/>
                  </a:lnTo>
                  <a:lnTo>
                    <a:pt x="75606" y="92414"/>
                  </a:lnTo>
                  <a:cubicBezTo>
                    <a:pt x="77065" y="93872"/>
                    <a:pt x="78987" y="94601"/>
                    <a:pt x="80910" y="94601"/>
                  </a:cubicBezTo>
                  <a:cubicBezTo>
                    <a:pt x="82832" y="94601"/>
                    <a:pt x="84755" y="93872"/>
                    <a:pt x="86213" y="92414"/>
                  </a:cubicBezTo>
                  <a:lnTo>
                    <a:pt x="162809" y="15818"/>
                  </a:lnTo>
                  <a:cubicBezTo>
                    <a:pt x="165726" y="12901"/>
                    <a:pt x="165726" y="8128"/>
                    <a:pt x="162809" y="5211"/>
                  </a:cubicBezTo>
                  <a:lnTo>
                    <a:pt x="157599" y="1"/>
                  </a:lnTo>
                  <a:close/>
                </a:path>
              </a:pathLst>
            </a:custGeom>
            <a:solidFill>
              <a:srgbClr val="1D215B">
                <a:alpha val="7025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72550" y="1638950"/>
              <a:ext cx="3326450" cy="3245950"/>
            </a:xfrm>
            <a:custGeom>
              <a:avLst/>
              <a:gdLst/>
              <a:ahLst/>
              <a:cxnLst/>
              <a:rect l="l" t="t" r="r" b="b"/>
              <a:pathLst>
                <a:path w="133058" h="129838" extrusionOk="0">
                  <a:moveTo>
                    <a:pt x="105" y="1"/>
                  </a:moveTo>
                  <a:cubicBezTo>
                    <a:pt x="70" y="1"/>
                    <a:pt x="35" y="1"/>
                    <a:pt x="0" y="2"/>
                  </a:cubicBezTo>
                  <a:lnTo>
                    <a:pt x="0" y="129838"/>
                  </a:lnTo>
                  <a:lnTo>
                    <a:pt x="133058" y="129838"/>
                  </a:lnTo>
                  <a:lnTo>
                    <a:pt x="5406" y="2187"/>
                  </a:lnTo>
                  <a:cubicBezTo>
                    <a:pt x="3943" y="724"/>
                    <a:pt x="2024" y="1"/>
                    <a:pt x="105" y="1"/>
                  </a:cubicBezTo>
                  <a:close/>
                </a:path>
              </a:pathLst>
            </a:custGeom>
            <a:solidFill>
              <a:srgbClr val="0A5F85">
                <a:alpha val="6582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545150" y="2495275"/>
              <a:ext cx="3906325" cy="2389625"/>
            </a:xfrm>
            <a:custGeom>
              <a:avLst/>
              <a:gdLst/>
              <a:ahLst/>
              <a:cxnLst/>
              <a:rect l="l" t="t" r="r" b="b"/>
              <a:pathLst>
                <a:path w="156253" h="95585" extrusionOk="0">
                  <a:moveTo>
                    <a:pt x="84816" y="1"/>
                  </a:moveTo>
                  <a:cubicBezTo>
                    <a:pt x="82895" y="1"/>
                    <a:pt x="80972" y="728"/>
                    <a:pt x="79514" y="2182"/>
                  </a:cubicBezTo>
                  <a:lnTo>
                    <a:pt x="2917" y="78787"/>
                  </a:lnTo>
                  <a:cubicBezTo>
                    <a:pt x="0" y="81695"/>
                    <a:pt x="0" y="86468"/>
                    <a:pt x="2917" y="89385"/>
                  </a:cubicBezTo>
                  <a:lnTo>
                    <a:pt x="9109" y="95585"/>
                  </a:lnTo>
                  <a:lnTo>
                    <a:pt x="156252" y="95585"/>
                  </a:lnTo>
                  <a:lnTo>
                    <a:pt x="156252" y="68322"/>
                  </a:lnTo>
                  <a:lnTo>
                    <a:pt x="90112" y="2182"/>
                  </a:lnTo>
                  <a:cubicBezTo>
                    <a:pt x="88658" y="728"/>
                    <a:pt x="86737" y="1"/>
                    <a:pt x="84816" y="1"/>
                  </a:cubicBezTo>
                  <a:close/>
                </a:path>
              </a:pathLst>
            </a:custGeom>
            <a:solidFill>
              <a:srgbClr val="0A5F85">
                <a:alpha val="6266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036550" y="1410550"/>
              <a:ext cx="5672700" cy="3474350"/>
            </a:xfrm>
            <a:custGeom>
              <a:avLst/>
              <a:gdLst/>
              <a:ahLst/>
              <a:cxnLst/>
              <a:rect l="l" t="t" r="r" b="b"/>
              <a:pathLst>
                <a:path w="226908" h="138974" extrusionOk="0">
                  <a:moveTo>
                    <a:pt x="142090" y="0"/>
                  </a:moveTo>
                  <a:cubicBezTo>
                    <a:pt x="140168" y="0"/>
                    <a:pt x="138245" y="730"/>
                    <a:pt x="136787" y="2188"/>
                  </a:cubicBezTo>
                  <a:lnTo>
                    <a:pt x="0" y="138974"/>
                  </a:lnTo>
                  <a:lnTo>
                    <a:pt x="174398" y="138974"/>
                  </a:lnTo>
                  <a:lnTo>
                    <a:pt x="223990" y="89382"/>
                  </a:lnTo>
                  <a:cubicBezTo>
                    <a:pt x="226907" y="86465"/>
                    <a:pt x="226907" y="81701"/>
                    <a:pt x="223990" y="78784"/>
                  </a:cubicBezTo>
                  <a:lnTo>
                    <a:pt x="147394" y="2188"/>
                  </a:lnTo>
                  <a:cubicBezTo>
                    <a:pt x="145935" y="730"/>
                    <a:pt x="144013" y="0"/>
                    <a:pt x="142090" y="0"/>
                  </a:cubicBezTo>
                  <a:close/>
                </a:path>
              </a:pathLst>
            </a:custGeom>
            <a:solidFill>
              <a:srgbClr val="2A377F">
                <a:alpha val="6266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529125" y="816675"/>
              <a:ext cx="2922350" cy="2922325"/>
            </a:xfrm>
            <a:custGeom>
              <a:avLst/>
              <a:gdLst/>
              <a:ahLst/>
              <a:cxnLst/>
              <a:rect l="l" t="t" r="r" b="b"/>
              <a:pathLst>
                <a:path w="116894" h="116893" extrusionOk="0">
                  <a:moveTo>
                    <a:pt x="1" y="1"/>
                  </a:moveTo>
                  <a:lnTo>
                    <a:pt x="116893" y="116893"/>
                  </a:lnTo>
                  <a:lnTo>
                    <a:pt x="116893" y="1"/>
                  </a:lnTo>
                  <a:close/>
                </a:path>
              </a:pathLst>
            </a:custGeom>
            <a:solidFill>
              <a:srgbClr val="2D6386"/>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529125" y="816675"/>
              <a:ext cx="2922350" cy="2922325"/>
            </a:xfrm>
            <a:custGeom>
              <a:avLst/>
              <a:gdLst/>
              <a:ahLst/>
              <a:cxnLst/>
              <a:rect l="l" t="t" r="r" b="b"/>
              <a:pathLst>
                <a:path w="116894" h="116893" extrusionOk="0">
                  <a:moveTo>
                    <a:pt x="1" y="1"/>
                  </a:moveTo>
                  <a:lnTo>
                    <a:pt x="116893" y="116893"/>
                  </a:lnTo>
                  <a:lnTo>
                    <a:pt x="116893" y="1"/>
                  </a:lnTo>
                  <a:close/>
                </a:path>
              </a:pathLst>
            </a:custGeom>
            <a:solidFill>
              <a:srgbClr val="154378">
                <a:alpha val="76580"/>
              </a:srgbClr>
            </a:solidFill>
            <a:ln>
              <a:noFill/>
            </a:ln>
            <a:effectLst>
              <a:outerShdw blurRad="500063" dist="28575" dir="636000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1473338" y="1504713"/>
            <a:ext cx="6197100" cy="15849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500" b="1">
                <a:latin typeface="Aldrich"/>
                <a:ea typeface="Aldrich"/>
                <a:cs typeface="Aldrich"/>
                <a:sym typeface="Aldrich"/>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7" name="Google Shape;17;p2"/>
          <p:cNvSpPr txBox="1">
            <a:spLocks noGrp="1"/>
          </p:cNvSpPr>
          <p:nvPr>
            <p:ph type="subTitle" idx="1"/>
          </p:nvPr>
        </p:nvSpPr>
        <p:spPr>
          <a:xfrm>
            <a:off x="1473563" y="3162987"/>
            <a:ext cx="61971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latin typeface="Bai Jamjuree"/>
                <a:ea typeface="Bai Jamjuree"/>
                <a:cs typeface="Bai Jamjuree"/>
                <a:sym typeface="Bai Jamjure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9"/>
        <p:cNvGrpSpPr/>
        <p:nvPr/>
      </p:nvGrpSpPr>
      <p:grpSpPr>
        <a:xfrm>
          <a:off x="0" y="0"/>
          <a:ext cx="0" cy="0"/>
          <a:chOff x="0" y="0"/>
          <a:chExt cx="0" cy="0"/>
        </a:xfrm>
      </p:grpSpPr>
      <p:grpSp>
        <p:nvGrpSpPr>
          <p:cNvPr id="40" name="Google Shape;40;p4"/>
          <p:cNvGrpSpPr/>
          <p:nvPr/>
        </p:nvGrpSpPr>
        <p:grpSpPr>
          <a:xfrm rot="10800000" flipH="1">
            <a:off x="-114051" y="-47376"/>
            <a:ext cx="9372344" cy="5238247"/>
            <a:chOff x="172550" y="816675"/>
            <a:chExt cx="7278925" cy="4068225"/>
          </a:xfrm>
        </p:grpSpPr>
        <p:sp>
          <p:nvSpPr>
            <p:cNvPr id="41" name="Google Shape;41;p4"/>
            <p:cNvSpPr/>
            <p:nvPr/>
          </p:nvSpPr>
          <p:spPr>
            <a:xfrm>
              <a:off x="172550" y="816675"/>
              <a:ext cx="4143175" cy="2365050"/>
            </a:xfrm>
            <a:custGeom>
              <a:avLst/>
              <a:gdLst/>
              <a:ahLst/>
              <a:cxnLst/>
              <a:rect l="l" t="t" r="r" b="b"/>
              <a:pathLst>
                <a:path w="165727" h="94602" extrusionOk="0">
                  <a:moveTo>
                    <a:pt x="0" y="1"/>
                  </a:moveTo>
                  <a:lnTo>
                    <a:pt x="0" y="16808"/>
                  </a:lnTo>
                  <a:lnTo>
                    <a:pt x="75606" y="92414"/>
                  </a:lnTo>
                  <a:cubicBezTo>
                    <a:pt x="77065" y="93872"/>
                    <a:pt x="78987" y="94601"/>
                    <a:pt x="80910" y="94601"/>
                  </a:cubicBezTo>
                  <a:cubicBezTo>
                    <a:pt x="82832" y="94601"/>
                    <a:pt x="84755" y="93872"/>
                    <a:pt x="86213" y="92414"/>
                  </a:cubicBezTo>
                  <a:lnTo>
                    <a:pt x="162809" y="15818"/>
                  </a:lnTo>
                  <a:cubicBezTo>
                    <a:pt x="165726" y="12901"/>
                    <a:pt x="165726" y="8128"/>
                    <a:pt x="162809" y="5211"/>
                  </a:cubicBezTo>
                  <a:lnTo>
                    <a:pt x="157599" y="1"/>
                  </a:lnTo>
                  <a:close/>
                </a:path>
              </a:pathLst>
            </a:custGeom>
            <a:solidFill>
              <a:srgbClr val="1D215B">
                <a:alpha val="7025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172550" y="1638950"/>
              <a:ext cx="3326450" cy="3245950"/>
            </a:xfrm>
            <a:custGeom>
              <a:avLst/>
              <a:gdLst/>
              <a:ahLst/>
              <a:cxnLst/>
              <a:rect l="l" t="t" r="r" b="b"/>
              <a:pathLst>
                <a:path w="133058" h="129838" extrusionOk="0">
                  <a:moveTo>
                    <a:pt x="105" y="1"/>
                  </a:moveTo>
                  <a:cubicBezTo>
                    <a:pt x="70" y="1"/>
                    <a:pt x="35" y="1"/>
                    <a:pt x="0" y="2"/>
                  </a:cubicBezTo>
                  <a:lnTo>
                    <a:pt x="0" y="129838"/>
                  </a:lnTo>
                  <a:lnTo>
                    <a:pt x="133058" y="129838"/>
                  </a:lnTo>
                  <a:lnTo>
                    <a:pt x="5406" y="2187"/>
                  </a:lnTo>
                  <a:cubicBezTo>
                    <a:pt x="3943" y="724"/>
                    <a:pt x="2024" y="1"/>
                    <a:pt x="105" y="1"/>
                  </a:cubicBezTo>
                  <a:close/>
                </a:path>
              </a:pathLst>
            </a:custGeom>
            <a:solidFill>
              <a:srgbClr val="0A5F85">
                <a:alpha val="6582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3545150" y="2495275"/>
              <a:ext cx="3906325" cy="2389625"/>
            </a:xfrm>
            <a:custGeom>
              <a:avLst/>
              <a:gdLst/>
              <a:ahLst/>
              <a:cxnLst/>
              <a:rect l="l" t="t" r="r" b="b"/>
              <a:pathLst>
                <a:path w="156253" h="95585" extrusionOk="0">
                  <a:moveTo>
                    <a:pt x="84816" y="1"/>
                  </a:moveTo>
                  <a:cubicBezTo>
                    <a:pt x="82895" y="1"/>
                    <a:pt x="80972" y="728"/>
                    <a:pt x="79514" y="2182"/>
                  </a:cubicBezTo>
                  <a:lnTo>
                    <a:pt x="2917" y="78787"/>
                  </a:lnTo>
                  <a:cubicBezTo>
                    <a:pt x="0" y="81695"/>
                    <a:pt x="0" y="86468"/>
                    <a:pt x="2917" y="89385"/>
                  </a:cubicBezTo>
                  <a:lnTo>
                    <a:pt x="9109" y="95585"/>
                  </a:lnTo>
                  <a:lnTo>
                    <a:pt x="156252" y="95585"/>
                  </a:lnTo>
                  <a:lnTo>
                    <a:pt x="156252" y="68322"/>
                  </a:lnTo>
                  <a:lnTo>
                    <a:pt x="90112" y="2182"/>
                  </a:lnTo>
                  <a:cubicBezTo>
                    <a:pt x="88658" y="728"/>
                    <a:pt x="86737" y="1"/>
                    <a:pt x="84816" y="1"/>
                  </a:cubicBezTo>
                  <a:close/>
                </a:path>
              </a:pathLst>
            </a:custGeom>
            <a:solidFill>
              <a:srgbClr val="0A5F85">
                <a:alpha val="6266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1036550" y="1410550"/>
              <a:ext cx="5672700" cy="3474350"/>
            </a:xfrm>
            <a:custGeom>
              <a:avLst/>
              <a:gdLst/>
              <a:ahLst/>
              <a:cxnLst/>
              <a:rect l="l" t="t" r="r" b="b"/>
              <a:pathLst>
                <a:path w="226908" h="138974" extrusionOk="0">
                  <a:moveTo>
                    <a:pt x="142090" y="0"/>
                  </a:moveTo>
                  <a:cubicBezTo>
                    <a:pt x="140168" y="0"/>
                    <a:pt x="138245" y="730"/>
                    <a:pt x="136787" y="2188"/>
                  </a:cubicBezTo>
                  <a:lnTo>
                    <a:pt x="0" y="138974"/>
                  </a:lnTo>
                  <a:lnTo>
                    <a:pt x="174398" y="138974"/>
                  </a:lnTo>
                  <a:lnTo>
                    <a:pt x="223990" y="89382"/>
                  </a:lnTo>
                  <a:cubicBezTo>
                    <a:pt x="226907" y="86465"/>
                    <a:pt x="226907" y="81701"/>
                    <a:pt x="223990" y="78784"/>
                  </a:cubicBezTo>
                  <a:lnTo>
                    <a:pt x="147394" y="2188"/>
                  </a:lnTo>
                  <a:cubicBezTo>
                    <a:pt x="145935" y="730"/>
                    <a:pt x="144013" y="0"/>
                    <a:pt x="142090" y="0"/>
                  </a:cubicBezTo>
                  <a:close/>
                </a:path>
              </a:pathLst>
            </a:custGeom>
            <a:solidFill>
              <a:srgbClr val="2A377F">
                <a:alpha val="6266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4529125" y="816675"/>
              <a:ext cx="2922350" cy="2922325"/>
            </a:xfrm>
            <a:custGeom>
              <a:avLst/>
              <a:gdLst/>
              <a:ahLst/>
              <a:cxnLst/>
              <a:rect l="l" t="t" r="r" b="b"/>
              <a:pathLst>
                <a:path w="116894" h="116893" extrusionOk="0">
                  <a:moveTo>
                    <a:pt x="1" y="1"/>
                  </a:moveTo>
                  <a:lnTo>
                    <a:pt x="116893" y="116893"/>
                  </a:lnTo>
                  <a:lnTo>
                    <a:pt x="116893" y="1"/>
                  </a:lnTo>
                  <a:close/>
                </a:path>
              </a:pathLst>
            </a:custGeom>
            <a:solidFill>
              <a:srgbClr val="2D6386"/>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4529125" y="816675"/>
              <a:ext cx="2922350" cy="2922325"/>
            </a:xfrm>
            <a:custGeom>
              <a:avLst/>
              <a:gdLst/>
              <a:ahLst/>
              <a:cxnLst/>
              <a:rect l="l" t="t" r="r" b="b"/>
              <a:pathLst>
                <a:path w="116894" h="116893" extrusionOk="0">
                  <a:moveTo>
                    <a:pt x="1" y="1"/>
                  </a:moveTo>
                  <a:lnTo>
                    <a:pt x="116893" y="116893"/>
                  </a:lnTo>
                  <a:lnTo>
                    <a:pt x="116893" y="1"/>
                  </a:lnTo>
                  <a:close/>
                </a:path>
              </a:pathLst>
            </a:custGeom>
            <a:solidFill>
              <a:srgbClr val="154378">
                <a:alpha val="76580"/>
              </a:srgbClr>
            </a:solidFill>
            <a:ln>
              <a:noFill/>
            </a:ln>
            <a:effectLst>
              <a:outerShdw blurRad="500063" dist="28575" dir="636000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 name="Google Shape;48;p4"/>
          <p:cNvSpPr txBox="1">
            <a:spLocks noGrp="1"/>
          </p:cNvSpPr>
          <p:nvPr>
            <p:ph type="body" idx="1"/>
          </p:nvPr>
        </p:nvSpPr>
        <p:spPr>
          <a:xfrm>
            <a:off x="720000" y="1215750"/>
            <a:ext cx="7704000" cy="1273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4"/>
        <p:cNvGrpSpPr/>
        <p:nvPr/>
      </p:nvGrpSpPr>
      <p:grpSpPr>
        <a:xfrm>
          <a:off x="0" y="0"/>
          <a:ext cx="0" cy="0"/>
          <a:chOff x="0" y="0"/>
          <a:chExt cx="0" cy="0"/>
        </a:xfrm>
      </p:grpSpPr>
      <p:grpSp>
        <p:nvGrpSpPr>
          <p:cNvPr id="105" name="Google Shape;105;p9"/>
          <p:cNvGrpSpPr/>
          <p:nvPr/>
        </p:nvGrpSpPr>
        <p:grpSpPr>
          <a:xfrm flipH="1">
            <a:off x="-114051" y="-47376"/>
            <a:ext cx="9372344" cy="5238247"/>
            <a:chOff x="172550" y="816675"/>
            <a:chExt cx="7278925" cy="4068225"/>
          </a:xfrm>
        </p:grpSpPr>
        <p:sp>
          <p:nvSpPr>
            <p:cNvPr id="106" name="Google Shape;106;p9"/>
            <p:cNvSpPr/>
            <p:nvPr/>
          </p:nvSpPr>
          <p:spPr>
            <a:xfrm>
              <a:off x="172550" y="816675"/>
              <a:ext cx="4143175" cy="2365050"/>
            </a:xfrm>
            <a:custGeom>
              <a:avLst/>
              <a:gdLst/>
              <a:ahLst/>
              <a:cxnLst/>
              <a:rect l="l" t="t" r="r" b="b"/>
              <a:pathLst>
                <a:path w="165727" h="94602" extrusionOk="0">
                  <a:moveTo>
                    <a:pt x="0" y="1"/>
                  </a:moveTo>
                  <a:lnTo>
                    <a:pt x="0" y="16808"/>
                  </a:lnTo>
                  <a:lnTo>
                    <a:pt x="75606" y="92414"/>
                  </a:lnTo>
                  <a:cubicBezTo>
                    <a:pt x="77065" y="93872"/>
                    <a:pt x="78987" y="94601"/>
                    <a:pt x="80910" y="94601"/>
                  </a:cubicBezTo>
                  <a:cubicBezTo>
                    <a:pt x="82832" y="94601"/>
                    <a:pt x="84755" y="93872"/>
                    <a:pt x="86213" y="92414"/>
                  </a:cubicBezTo>
                  <a:lnTo>
                    <a:pt x="162809" y="15818"/>
                  </a:lnTo>
                  <a:cubicBezTo>
                    <a:pt x="165726" y="12901"/>
                    <a:pt x="165726" y="8128"/>
                    <a:pt x="162809" y="5211"/>
                  </a:cubicBezTo>
                  <a:lnTo>
                    <a:pt x="157599" y="1"/>
                  </a:lnTo>
                  <a:close/>
                </a:path>
              </a:pathLst>
            </a:custGeom>
            <a:solidFill>
              <a:srgbClr val="1D215B">
                <a:alpha val="7025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172550" y="1638950"/>
              <a:ext cx="3326450" cy="3245950"/>
            </a:xfrm>
            <a:custGeom>
              <a:avLst/>
              <a:gdLst/>
              <a:ahLst/>
              <a:cxnLst/>
              <a:rect l="l" t="t" r="r" b="b"/>
              <a:pathLst>
                <a:path w="133058" h="129838" extrusionOk="0">
                  <a:moveTo>
                    <a:pt x="105" y="1"/>
                  </a:moveTo>
                  <a:cubicBezTo>
                    <a:pt x="70" y="1"/>
                    <a:pt x="35" y="1"/>
                    <a:pt x="0" y="2"/>
                  </a:cubicBezTo>
                  <a:lnTo>
                    <a:pt x="0" y="129838"/>
                  </a:lnTo>
                  <a:lnTo>
                    <a:pt x="133058" y="129838"/>
                  </a:lnTo>
                  <a:lnTo>
                    <a:pt x="5406" y="2187"/>
                  </a:lnTo>
                  <a:cubicBezTo>
                    <a:pt x="3943" y="724"/>
                    <a:pt x="2024" y="1"/>
                    <a:pt x="105" y="1"/>
                  </a:cubicBezTo>
                  <a:close/>
                </a:path>
              </a:pathLst>
            </a:custGeom>
            <a:solidFill>
              <a:srgbClr val="0A5F85">
                <a:alpha val="6582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3545150" y="2495275"/>
              <a:ext cx="3906325" cy="2389625"/>
            </a:xfrm>
            <a:custGeom>
              <a:avLst/>
              <a:gdLst/>
              <a:ahLst/>
              <a:cxnLst/>
              <a:rect l="l" t="t" r="r" b="b"/>
              <a:pathLst>
                <a:path w="156253" h="95585" extrusionOk="0">
                  <a:moveTo>
                    <a:pt x="84816" y="1"/>
                  </a:moveTo>
                  <a:cubicBezTo>
                    <a:pt x="82895" y="1"/>
                    <a:pt x="80972" y="728"/>
                    <a:pt x="79514" y="2182"/>
                  </a:cubicBezTo>
                  <a:lnTo>
                    <a:pt x="2917" y="78787"/>
                  </a:lnTo>
                  <a:cubicBezTo>
                    <a:pt x="0" y="81695"/>
                    <a:pt x="0" y="86468"/>
                    <a:pt x="2917" y="89385"/>
                  </a:cubicBezTo>
                  <a:lnTo>
                    <a:pt x="9109" y="95585"/>
                  </a:lnTo>
                  <a:lnTo>
                    <a:pt x="156252" y="95585"/>
                  </a:lnTo>
                  <a:lnTo>
                    <a:pt x="156252" y="68322"/>
                  </a:lnTo>
                  <a:lnTo>
                    <a:pt x="90112" y="2182"/>
                  </a:lnTo>
                  <a:cubicBezTo>
                    <a:pt x="88658" y="728"/>
                    <a:pt x="86737" y="1"/>
                    <a:pt x="84816" y="1"/>
                  </a:cubicBezTo>
                  <a:close/>
                </a:path>
              </a:pathLst>
            </a:custGeom>
            <a:solidFill>
              <a:srgbClr val="0A5F85">
                <a:alpha val="6266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1036550" y="1410550"/>
              <a:ext cx="5672700" cy="3474350"/>
            </a:xfrm>
            <a:custGeom>
              <a:avLst/>
              <a:gdLst/>
              <a:ahLst/>
              <a:cxnLst/>
              <a:rect l="l" t="t" r="r" b="b"/>
              <a:pathLst>
                <a:path w="226908" h="138974" extrusionOk="0">
                  <a:moveTo>
                    <a:pt x="142090" y="0"/>
                  </a:moveTo>
                  <a:cubicBezTo>
                    <a:pt x="140168" y="0"/>
                    <a:pt x="138245" y="730"/>
                    <a:pt x="136787" y="2188"/>
                  </a:cubicBezTo>
                  <a:lnTo>
                    <a:pt x="0" y="138974"/>
                  </a:lnTo>
                  <a:lnTo>
                    <a:pt x="174398" y="138974"/>
                  </a:lnTo>
                  <a:lnTo>
                    <a:pt x="223990" y="89382"/>
                  </a:lnTo>
                  <a:cubicBezTo>
                    <a:pt x="226907" y="86465"/>
                    <a:pt x="226907" y="81701"/>
                    <a:pt x="223990" y="78784"/>
                  </a:cubicBezTo>
                  <a:lnTo>
                    <a:pt x="147394" y="2188"/>
                  </a:lnTo>
                  <a:cubicBezTo>
                    <a:pt x="145935" y="730"/>
                    <a:pt x="144013" y="0"/>
                    <a:pt x="142090" y="0"/>
                  </a:cubicBezTo>
                  <a:close/>
                </a:path>
              </a:pathLst>
            </a:custGeom>
            <a:solidFill>
              <a:srgbClr val="2A377F">
                <a:alpha val="6266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a:off x="4529125" y="816675"/>
              <a:ext cx="2922350" cy="2922325"/>
            </a:xfrm>
            <a:custGeom>
              <a:avLst/>
              <a:gdLst/>
              <a:ahLst/>
              <a:cxnLst/>
              <a:rect l="l" t="t" r="r" b="b"/>
              <a:pathLst>
                <a:path w="116894" h="116893" extrusionOk="0">
                  <a:moveTo>
                    <a:pt x="1" y="1"/>
                  </a:moveTo>
                  <a:lnTo>
                    <a:pt x="116893" y="116893"/>
                  </a:lnTo>
                  <a:lnTo>
                    <a:pt x="116893" y="1"/>
                  </a:lnTo>
                  <a:close/>
                </a:path>
              </a:pathLst>
            </a:custGeom>
            <a:solidFill>
              <a:srgbClr val="2D6386"/>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a:off x="4529125" y="816675"/>
              <a:ext cx="2922350" cy="2922325"/>
            </a:xfrm>
            <a:custGeom>
              <a:avLst/>
              <a:gdLst/>
              <a:ahLst/>
              <a:cxnLst/>
              <a:rect l="l" t="t" r="r" b="b"/>
              <a:pathLst>
                <a:path w="116894" h="116893" extrusionOk="0">
                  <a:moveTo>
                    <a:pt x="1" y="1"/>
                  </a:moveTo>
                  <a:lnTo>
                    <a:pt x="116893" y="116893"/>
                  </a:lnTo>
                  <a:lnTo>
                    <a:pt x="116893" y="1"/>
                  </a:lnTo>
                  <a:close/>
                </a:path>
              </a:pathLst>
            </a:custGeom>
            <a:solidFill>
              <a:srgbClr val="154378">
                <a:alpha val="76580"/>
              </a:srgbClr>
            </a:solidFill>
            <a:ln>
              <a:noFill/>
            </a:ln>
            <a:effectLst>
              <a:outerShdw blurRad="500063" dist="28575" dir="636000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9"/>
          <p:cNvSpPr txBox="1">
            <a:spLocks noGrp="1"/>
          </p:cNvSpPr>
          <p:nvPr>
            <p:ph type="title"/>
          </p:nvPr>
        </p:nvSpPr>
        <p:spPr>
          <a:xfrm>
            <a:off x="2135550" y="1735238"/>
            <a:ext cx="4872900" cy="100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13" name="Google Shape;113;p9"/>
          <p:cNvSpPr txBox="1">
            <a:spLocks noGrp="1"/>
          </p:cNvSpPr>
          <p:nvPr>
            <p:ph type="subTitle" idx="1"/>
          </p:nvPr>
        </p:nvSpPr>
        <p:spPr>
          <a:xfrm>
            <a:off x="2135550" y="2737163"/>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0"/>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31"/>
        <p:cNvGrpSpPr/>
        <p:nvPr/>
      </p:nvGrpSpPr>
      <p:grpSpPr>
        <a:xfrm>
          <a:off x="0" y="0"/>
          <a:ext cx="0" cy="0"/>
          <a:chOff x="0" y="0"/>
          <a:chExt cx="0" cy="0"/>
        </a:xfrm>
      </p:grpSpPr>
      <p:grpSp>
        <p:nvGrpSpPr>
          <p:cNvPr id="132" name="Google Shape;132;p13"/>
          <p:cNvGrpSpPr/>
          <p:nvPr/>
        </p:nvGrpSpPr>
        <p:grpSpPr>
          <a:xfrm rot="10800000">
            <a:off x="-114051" y="-47376"/>
            <a:ext cx="9372344" cy="5238247"/>
            <a:chOff x="172550" y="816675"/>
            <a:chExt cx="7278925" cy="4068225"/>
          </a:xfrm>
        </p:grpSpPr>
        <p:sp>
          <p:nvSpPr>
            <p:cNvPr id="133" name="Google Shape;133;p13"/>
            <p:cNvSpPr/>
            <p:nvPr/>
          </p:nvSpPr>
          <p:spPr>
            <a:xfrm>
              <a:off x="172550" y="816675"/>
              <a:ext cx="4143175" cy="2365050"/>
            </a:xfrm>
            <a:custGeom>
              <a:avLst/>
              <a:gdLst/>
              <a:ahLst/>
              <a:cxnLst/>
              <a:rect l="l" t="t" r="r" b="b"/>
              <a:pathLst>
                <a:path w="165727" h="94602" extrusionOk="0">
                  <a:moveTo>
                    <a:pt x="0" y="1"/>
                  </a:moveTo>
                  <a:lnTo>
                    <a:pt x="0" y="16808"/>
                  </a:lnTo>
                  <a:lnTo>
                    <a:pt x="75606" y="92414"/>
                  </a:lnTo>
                  <a:cubicBezTo>
                    <a:pt x="77065" y="93872"/>
                    <a:pt x="78987" y="94601"/>
                    <a:pt x="80910" y="94601"/>
                  </a:cubicBezTo>
                  <a:cubicBezTo>
                    <a:pt x="82832" y="94601"/>
                    <a:pt x="84755" y="93872"/>
                    <a:pt x="86213" y="92414"/>
                  </a:cubicBezTo>
                  <a:lnTo>
                    <a:pt x="162809" y="15818"/>
                  </a:lnTo>
                  <a:cubicBezTo>
                    <a:pt x="165726" y="12901"/>
                    <a:pt x="165726" y="8128"/>
                    <a:pt x="162809" y="5211"/>
                  </a:cubicBezTo>
                  <a:lnTo>
                    <a:pt x="157599" y="1"/>
                  </a:lnTo>
                  <a:close/>
                </a:path>
              </a:pathLst>
            </a:custGeom>
            <a:solidFill>
              <a:srgbClr val="1D215B">
                <a:alpha val="7025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172550" y="1638950"/>
              <a:ext cx="3326450" cy="3245950"/>
            </a:xfrm>
            <a:custGeom>
              <a:avLst/>
              <a:gdLst/>
              <a:ahLst/>
              <a:cxnLst/>
              <a:rect l="l" t="t" r="r" b="b"/>
              <a:pathLst>
                <a:path w="133058" h="129838" extrusionOk="0">
                  <a:moveTo>
                    <a:pt x="105" y="1"/>
                  </a:moveTo>
                  <a:cubicBezTo>
                    <a:pt x="70" y="1"/>
                    <a:pt x="35" y="1"/>
                    <a:pt x="0" y="2"/>
                  </a:cubicBezTo>
                  <a:lnTo>
                    <a:pt x="0" y="129838"/>
                  </a:lnTo>
                  <a:lnTo>
                    <a:pt x="133058" y="129838"/>
                  </a:lnTo>
                  <a:lnTo>
                    <a:pt x="5406" y="2187"/>
                  </a:lnTo>
                  <a:cubicBezTo>
                    <a:pt x="3943" y="724"/>
                    <a:pt x="2024" y="1"/>
                    <a:pt x="105" y="1"/>
                  </a:cubicBezTo>
                  <a:close/>
                </a:path>
              </a:pathLst>
            </a:custGeom>
            <a:solidFill>
              <a:srgbClr val="0A5F85">
                <a:alpha val="6582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3545150" y="2495275"/>
              <a:ext cx="3906325" cy="2389625"/>
            </a:xfrm>
            <a:custGeom>
              <a:avLst/>
              <a:gdLst/>
              <a:ahLst/>
              <a:cxnLst/>
              <a:rect l="l" t="t" r="r" b="b"/>
              <a:pathLst>
                <a:path w="156253" h="95585" extrusionOk="0">
                  <a:moveTo>
                    <a:pt x="84816" y="1"/>
                  </a:moveTo>
                  <a:cubicBezTo>
                    <a:pt x="82895" y="1"/>
                    <a:pt x="80972" y="728"/>
                    <a:pt x="79514" y="2182"/>
                  </a:cubicBezTo>
                  <a:lnTo>
                    <a:pt x="2917" y="78787"/>
                  </a:lnTo>
                  <a:cubicBezTo>
                    <a:pt x="0" y="81695"/>
                    <a:pt x="0" y="86468"/>
                    <a:pt x="2917" y="89385"/>
                  </a:cubicBezTo>
                  <a:lnTo>
                    <a:pt x="9109" y="95585"/>
                  </a:lnTo>
                  <a:lnTo>
                    <a:pt x="156252" y="95585"/>
                  </a:lnTo>
                  <a:lnTo>
                    <a:pt x="156252" y="68322"/>
                  </a:lnTo>
                  <a:lnTo>
                    <a:pt x="90112" y="2182"/>
                  </a:lnTo>
                  <a:cubicBezTo>
                    <a:pt x="88658" y="728"/>
                    <a:pt x="86737" y="1"/>
                    <a:pt x="84816" y="1"/>
                  </a:cubicBezTo>
                  <a:close/>
                </a:path>
              </a:pathLst>
            </a:custGeom>
            <a:solidFill>
              <a:srgbClr val="0A5F85">
                <a:alpha val="6266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1036550" y="1410550"/>
              <a:ext cx="5672700" cy="3474350"/>
            </a:xfrm>
            <a:custGeom>
              <a:avLst/>
              <a:gdLst/>
              <a:ahLst/>
              <a:cxnLst/>
              <a:rect l="l" t="t" r="r" b="b"/>
              <a:pathLst>
                <a:path w="226908" h="138974" extrusionOk="0">
                  <a:moveTo>
                    <a:pt x="142090" y="0"/>
                  </a:moveTo>
                  <a:cubicBezTo>
                    <a:pt x="140168" y="0"/>
                    <a:pt x="138245" y="730"/>
                    <a:pt x="136787" y="2188"/>
                  </a:cubicBezTo>
                  <a:lnTo>
                    <a:pt x="0" y="138974"/>
                  </a:lnTo>
                  <a:lnTo>
                    <a:pt x="174398" y="138974"/>
                  </a:lnTo>
                  <a:lnTo>
                    <a:pt x="223990" y="89382"/>
                  </a:lnTo>
                  <a:cubicBezTo>
                    <a:pt x="226907" y="86465"/>
                    <a:pt x="226907" y="81701"/>
                    <a:pt x="223990" y="78784"/>
                  </a:cubicBezTo>
                  <a:lnTo>
                    <a:pt x="147394" y="2188"/>
                  </a:lnTo>
                  <a:cubicBezTo>
                    <a:pt x="145935" y="730"/>
                    <a:pt x="144013" y="0"/>
                    <a:pt x="142090" y="0"/>
                  </a:cubicBezTo>
                  <a:close/>
                </a:path>
              </a:pathLst>
            </a:custGeom>
            <a:solidFill>
              <a:srgbClr val="2A377F">
                <a:alpha val="6266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4529125" y="816675"/>
              <a:ext cx="2922350" cy="2922325"/>
            </a:xfrm>
            <a:custGeom>
              <a:avLst/>
              <a:gdLst/>
              <a:ahLst/>
              <a:cxnLst/>
              <a:rect l="l" t="t" r="r" b="b"/>
              <a:pathLst>
                <a:path w="116894" h="116893" extrusionOk="0">
                  <a:moveTo>
                    <a:pt x="1" y="1"/>
                  </a:moveTo>
                  <a:lnTo>
                    <a:pt x="116893" y="116893"/>
                  </a:lnTo>
                  <a:lnTo>
                    <a:pt x="116893" y="1"/>
                  </a:lnTo>
                  <a:close/>
                </a:path>
              </a:pathLst>
            </a:custGeom>
            <a:solidFill>
              <a:srgbClr val="2D6386"/>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4529125" y="816675"/>
              <a:ext cx="2922350" cy="2922325"/>
            </a:xfrm>
            <a:custGeom>
              <a:avLst/>
              <a:gdLst/>
              <a:ahLst/>
              <a:cxnLst/>
              <a:rect l="l" t="t" r="r" b="b"/>
              <a:pathLst>
                <a:path w="116894" h="116893" extrusionOk="0">
                  <a:moveTo>
                    <a:pt x="1" y="1"/>
                  </a:moveTo>
                  <a:lnTo>
                    <a:pt x="116893" y="116893"/>
                  </a:lnTo>
                  <a:lnTo>
                    <a:pt x="116893" y="1"/>
                  </a:lnTo>
                  <a:close/>
                </a:path>
              </a:pathLst>
            </a:custGeom>
            <a:solidFill>
              <a:srgbClr val="154378">
                <a:alpha val="76580"/>
              </a:srgbClr>
            </a:solidFill>
            <a:ln>
              <a:noFill/>
            </a:ln>
            <a:effectLst>
              <a:outerShdw blurRad="500063" dist="28575" dir="636000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13"/>
          <p:cNvGrpSpPr/>
          <p:nvPr/>
        </p:nvGrpSpPr>
        <p:grpSpPr>
          <a:xfrm>
            <a:off x="7373151" y="3718256"/>
            <a:ext cx="2583769" cy="2583735"/>
            <a:chOff x="82300" y="284025"/>
            <a:chExt cx="1885275" cy="1885250"/>
          </a:xfrm>
        </p:grpSpPr>
        <p:sp>
          <p:nvSpPr>
            <p:cNvPr id="140" name="Google Shape;140;p13"/>
            <p:cNvSpPr/>
            <p:nvPr/>
          </p:nvSpPr>
          <p:spPr>
            <a:xfrm>
              <a:off x="82300" y="284025"/>
              <a:ext cx="1885275" cy="1885250"/>
            </a:xfrm>
            <a:custGeom>
              <a:avLst/>
              <a:gdLst/>
              <a:ahLst/>
              <a:cxnLst/>
              <a:rect l="l" t="t" r="r" b="b"/>
              <a:pathLst>
                <a:path w="75411" h="75410" extrusionOk="0">
                  <a:moveTo>
                    <a:pt x="37701" y="4907"/>
                  </a:moveTo>
                  <a:cubicBezTo>
                    <a:pt x="55820" y="4907"/>
                    <a:pt x="70513" y="19591"/>
                    <a:pt x="70513" y="37709"/>
                  </a:cubicBezTo>
                  <a:cubicBezTo>
                    <a:pt x="70513" y="55828"/>
                    <a:pt x="55820" y="70512"/>
                    <a:pt x="37701" y="70512"/>
                  </a:cubicBezTo>
                  <a:cubicBezTo>
                    <a:pt x="19591" y="70512"/>
                    <a:pt x="4898" y="55828"/>
                    <a:pt x="4898" y="37709"/>
                  </a:cubicBezTo>
                  <a:cubicBezTo>
                    <a:pt x="4898" y="19591"/>
                    <a:pt x="19591" y="4907"/>
                    <a:pt x="37701" y="4907"/>
                  </a:cubicBezTo>
                  <a:close/>
                  <a:moveTo>
                    <a:pt x="37701" y="0"/>
                  </a:moveTo>
                  <a:cubicBezTo>
                    <a:pt x="16879" y="0"/>
                    <a:pt x="1" y="16887"/>
                    <a:pt x="1" y="37709"/>
                  </a:cubicBezTo>
                  <a:cubicBezTo>
                    <a:pt x="1" y="58531"/>
                    <a:pt x="16879" y="75409"/>
                    <a:pt x="37701" y="75409"/>
                  </a:cubicBezTo>
                  <a:cubicBezTo>
                    <a:pt x="58532" y="75409"/>
                    <a:pt x="75410" y="58531"/>
                    <a:pt x="75410" y="37709"/>
                  </a:cubicBezTo>
                  <a:cubicBezTo>
                    <a:pt x="75410" y="16887"/>
                    <a:pt x="58532" y="0"/>
                    <a:pt x="37701" y="0"/>
                  </a:cubicBez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272550" y="474475"/>
              <a:ext cx="1504775" cy="1504550"/>
            </a:xfrm>
            <a:custGeom>
              <a:avLst/>
              <a:gdLst/>
              <a:ahLst/>
              <a:cxnLst/>
              <a:rect l="l" t="t" r="r" b="b"/>
              <a:pathLst>
                <a:path w="60191" h="60182" extrusionOk="0">
                  <a:moveTo>
                    <a:pt x="30091" y="3908"/>
                  </a:moveTo>
                  <a:cubicBezTo>
                    <a:pt x="44552" y="3908"/>
                    <a:pt x="56274" y="15630"/>
                    <a:pt x="56274" y="30091"/>
                  </a:cubicBezTo>
                  <a:cubicBezTo>
                    <a:pt x="56274" y="44552"/>
                    <a:pt x="44552" y="56274"/>
                    <a:pt x="30091" y="56274"/>
                  </a:cubicBezTo>
                  <a:cubicBezTo>
                    <a:pt x="15639" y="56274"/>
                    <a:pt x="3908" y="44552"/>
                    <a:pt x="3908" y="30091"/>
                  </a:cubicBezTo>
                  <a:cubicBezTo>
                    <a:pt x="3908" y="15630"/>
                    <a:pt x="15639" y="3908"/>
                    <a:pt x="30091" y="3908"/>
                  </a:cubicBezTo>
                  <a:close/>
                  <a:moveTo>
                    <a:pt x="30091" y="1"/>
                  </a:moveTo>
                  <a:cubicBezTo>
                    <a:pt x="13471" y="1"/>
                    <a:pt x="0" y="13471"/>
                    <a:pt x="0" y="30091"/>
                  </a:cubicBezTo>
                  <a:cubicBezTo>
                    <a:pt x="0" y="46711"/>
                    <a:pt x="13471" y="60182"/>
                    <a:pt x="30091" y="60182"/>
                  </a:cubicBezTo>
                  <a:cubicBezTo>
                    <a:pt x="46711" y="60182"/>
                    <a:pt x="60191" y="46711"/>
                    <a:pt x="60191" y="30091"/>
                  </a:cubicBezTo>
                  <a:cubicBezTo>
                    <a:pt x="60191" y="13471"/>
                    <a:pt x="46711" y="1"/>
                    <a:pt x="30091" y="1"/>
                  </a:cubicBez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3" name="Google Shape;143;p13"/>
          <p:cNvSpPr txBox="1">
            <a:spLocks noGrp="1"/>
          </p:cNvSpPr>
          <p:nvPr>
            <p:ph type="subTitle" idx="1"/>
          </p:nvPr>
        </p:nvSpPr>
        <p:spPr>
          <a:xfrm>
            <a:off x="1544050" y="1838482"/>
            <a:ext cx="2985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13"/>
          <p:cNvSpPr txBox="1">
            <a:spLocks noGrp="1"/>
          </p:cNvSpPr>
          <p:nvPr>
            <p:ph type="title" idx="2" hasCustomPrompt="1"/>
          </p:nvPr>
        </p:nvSpPr>
        <p:spPr>
          <a:xfrm>
            <a:off x="720000" y="1549475"/>
            <a:ext cx="824100" cy="3945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5" name="Google Shape;145;p13"/>
          <p:cNvSpPr txBox="1">
            <a:spLocks noGrp="1"/>
          </p:cNvSpPr>
          <p:nvPr>
            <p:ph type="subTitle" idx="3"/>
          </p:nvPr>
        </p:nvSpPr>
        <p:spPr>
          <a:xfrm>
            <a:off x="1544050" y="1549482"/>
            <a:ext cx="29850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6" name="Google Shape;146;p13"/>
          <p:cNvSpPr txBox="1">
            <a:spLocks noGrp="1"/>
          </p:cNvSpPr>
          <p:nvPr>
            <p:ph type="subTitle" idx="4"/>
          </p:nvPr>
        </p:nvSpPr>
        <p:spPr>
          <a:xfrm>
            <a:off x="1544050" y="3095782"/>
            <a:ext cx="2985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13"/>
          <p:cNvSpPr txBox="1">
            <a:spLocks noGrp="1"/>
          </p:cNvSpPr>
          <p:nvPr>
            <p:ph type="title" idx="5" hasCustomPrompt="1"/>
          </p:nvPr>
        </p:nvSpPr>
        <p:spPr>
          <a:xfrm>
            <a:off x="720000" y="2806775"/>
            <a:ext cx="824100" cy="3945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8" name="Google Shape;148;p13"/>
          <p:cNvSpPr txBox="1">
            <a:spLocks noGrp="1"/>
          </p:cNvSpPr>
          <p:nvPr>
            <p:ph type="subTitle" idx="6"/>
          </p:nvPr>
        </p:nvSpPr>
        <p:spPr>
          <a:xfrm>
            <a:off x="1544050" y="2806782"/>
            <a:ext cx="29850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9" name="Google Shape;149;p13"/>
          <p:cNvSpPr txBox="1">
            <a:spLocks noGrp="1"/>
          </p:cNvSpPr>
          <p:nvPr>
            <p:ph type="subTitle" idx="7"/>
          </p:nvPr>
        </p:nvSpPr>
        <p:spPr>
          <a:xfrm>
            <a:off x="5445775" y="1838482"/>
            <a:ext cx="2985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13"/>
          <p:cNvSpPr txBox="1">
            <a:spLocks noGrp="1"/>
          </p:cNvSpPr>
          <p:nvPr>
            <p:ph type="title" idx="8" hasCustomPrompt="1"/>
          </p:nvPr>
        </p:nvSpPr>
        <p:spPr>
          <a:xfrm>
            <a:off x="4621725" y="1549475"/>
            <a:ext cx="824100" cy="3945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1" name="Google Shape;151;p13"/>
          <p:cNvSpPr txBox="1">
            <a:spLocks noGrp="1"/>
          </p:cNvSpPr>
          <p:nvPr>
            <p:ph type="subTitle" idx="9"/>
          </p:nvPr>
        </p:nvSpPr>
        <p:spPr>
          <a:xfrm>
            <a:off x="5445775" y="1549482"/>
            <a:ext cx="29850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2" name="Google Shape;152;p13"/>
          <p:cNvSpPr txBox="1">
            <a:spLocks noGrp="1"/>
          </p:cNvSpPr>
          <p:nvPr>
            <p:ph type="subTitle" idx="13"/>
          </p:nvPr>
        </p:nvSpPr>
        <p:spPr>
          <a:xfrm>
            <a:off x="5445775" y="3095782"/>
            <a:ext cx="2985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13"/>
          <p:cNvSpPr txBox="1">
            <a:spLocks noGrp="1"/>
          </p:cNvSpPr>
          <p:nvPr>
            <p:ph type="title" idx="14" hasCustomPrompt="1"/>
          </p:nvPr>
        </p:nvSpPr>
        <p:spPr>
          <a:xfrm>
            <a:off x="4621725" y="2806775"/>
            <a:ext cx="824100" cy="3945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4" name="Google Shape;154;p13"/>
          <p:cNvSpPr txBox="1">
            <a:spLocks noGrp="1"/>
          </p:cNvSpPr>
          <p:nvPr>
            <p:ph type="subTitle" idx="15"/>
          </p:nvPr>
        </p:nvSpPr>
        <p:spPr>
          <a:xfrm>
            <a:off x="5445775" y="2806782"/>
            <a:ext cx="29850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pic>
        <p:nvPicPr>
          <p:cNvPr id="155" name="Google Shape;155;p13"/>
          <p:cNvPicPr preferRelativeResize="0"/>
          <p:nvPr/>
        </p:nvPicPr>
        <p:blipFill>
          <a:blip r:embed="rId2">
            <a:alphaModFix amt="50000"/>
          </a:blip>
          <a:stretch>
            <a:fillRect/>
          </a:stretch>
        </p:blipFill>
        <p:spPr>
          <a:xfrm>
            <a:off x="8533650" y="762326"/>
            <a:ext cx="990602" cy="990602"/>
          </a:xfrm>
          <a:prstGeom prst="rect">
            <a:avLst/>
          </a:prstGeom>
          <a:noFill/>
          <a:ln>
            <a:noFill/>
          </a:ln>
        </p:spPr>
      </p:pic>
      <p:pic>
        <p:nvPicPr>
          <p:cNvPr id="156" name="Google Shape;156;p13"/>
          <p:cNvPicPr preferRelativeResize="0"/>
          <p:nvPr/>
        </p:nvPicPr>
        <p:blipFill>
          <a:blip r:embed="rId2">
            <a:alphaModFix amt="50000"/>
          </a:blip>
          <a:stretch>
            <a:fillRect/>
          </a:stretch>
        </p:blipFill>
        <p:spPr>
          <a:xfrm>
            <a:off x="-287075" y="2667875"/>
            <a:ext cx="795848" cy="795848"/>
          </a:xfrm>
          <a:prstGeom prst="rect">
            <a:avLst/>
          </a:prstGeom>
          <a:noFill/>
          <a:ln>
            <a:noFill/>
          </a:ln>
        </p:spPr>
      </p:pic>
      <p:grpSp>
        <p:nvGrpSpPr>
          <p:cNvPr id="157" name="Google Shape;157;p13"/>
          <p:cNvGrpSpPr/>
          <p:nvPr/>
        </p:nvGrpSpPr>
        <p:grpSpPr>
          <a:xfrm rot="10800000">
            <a:off x="-58799" y="4279138"/>
            <a:ext cx="9662974" cy="1318641"/>
            <a:chOff x="-326774" y="3899694"/>
            <a:chExt cx="9662974" cy="1318641"/>
          </a:xfrm>
        </p:grpSpPr>
        <p:sp>
          <p:nvSpPr>
            <p:cNvPr id="158" name="Google Shape;158;p13"/>
            <p:cNvSpPr/>
            <p:nvPr/>
          </p:nvSpPr>
          <p:spPr>
            <a:xfrm>
              <a:off x="5590140" y="4512637"/>
              <a:ext cx="268795" cy="268795"/>
            </a:xfrm>
            <a:custGeom>
              <a:avLst/>
              <a:gdLst/>
              <a:ahLst/>
              <a:cxnLst/>
              <a:rect l="l" t="t" r="r" b="b"/>
              <a:pathLst>
                <a:path w="6674" h="6674" extrusionOk="0">
                  <a:moveTo>
                    <a:pt x="3337" y="527"/>
                  </a:moveTo>
                  <a:cubicBezTo>
                    <a:pt x="4889" y="527"/>
                    <a:pt x="6147" y="1785"/>
                    <a:pt x="6147" y="3337"/>
                  </a:cubicBezTo>
                  <a:cubicBezTo>
                    <a:pt x="6147" y="4890"/>
                    <a:pt x="4889" y="6156"/>
                    <a:pt x="3337" y="6156"/>
                  </a:cubicBezTo>
                  <a:cubicBezTo>
                    <a:pt x="1785" y="6156"/>
                    <a:pt x="518" y="4890"/>
                    <a:pt x="518" y="3337"/>
                  </a:cubicBezTo>
                  <a:cubicBezTo>
                    <a:pt x="518" y="1785"/>
                    <a:pt x="1785" y="527"/>
                    <a:pt x="3337" y="527"/>
                  </a:cubicBezTo>
                  <a:close/>
                  <a:moveTo>
                    <a:pt x="3337" y="1"/>
                  </a:moveTo>
                  <a:cubicBezTo>
                    <a:pt x="1499" y="1"/>
                    <a:pt x="1" y="1500"/>
                    <a:pt x="1" y="3337"/>
                  </a:cubicBezTo>
                  <a:cubicBezTo>
                    <a:pt x="1" y="5175"/>
                    <a:pt x="1499" y="6674"/>
                    <a:pt x="3337" y="6674"/>
                  </a:cubicBezTo>
                  <a:cubicBezTo>
                    <a:pt x="5175" y="6674"/>
                    <a:pt x="6674" y="5175"/>
                    <a:pt x="6674" y="3337"/>
                  </a:cubicBezTo>
                  <a:cubicBezTo>
                    <a:pt x="6674" y="1500"/>
                    <a:pt x="5175" y="1"/>
                    <a:pt x="333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5659132" y="4581627"/>
              <a:ext cx="130813" cy="130813"/>
            </a:xfrm>
            <a:custGeom>
              <a:avLst/>
              <a:gdLst/>
              <a:ahLst/>
              <a:cxnLst/>
              <a:rect l="l" t="t" r="r" b="b"/>
              <a:pathLst>
                <a:path w="3248" h="3248" extrusionOk="0">
                  <a:moveTo>
                    <a:pt x="1624" y="1"/>
                  </a:moveTo>
                  <a:cubicBezTo>
                    <a:pt x="723" y="1"/>
                    <a:pt x="0" y="732"/>
                    <a:pt x="0" y="1624"/>
                  </a:cubicBezTo>
                  <a:cubicBezTo>
                    <a:pt x="0" y="2525"/>
                    <a:pt x="723" y="3248"/>
                    <a:pt x="1624" y="3248"/>
                  </a:cubicBezTo>
                  <a:cubicBezTo>
                    <a:pt x="2516" y="3248"/>
                    <a:pt x="3248" y="2525"/>
                    <a:pt x="3248" y="1624"/>
                  </a:cubicBezTo>
                  <a:cubicBezTo>
                    <a:pt x="3248" y="732"/>
                    <a:pt x="2516" y="1"/>
                    <a:pt x="1624"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299830" y="3899694"/>
              <a:ext cx="6035491" cy="613348"/>
            </a:xfrm>
            <a:custGeom>
              <a:avLst/>
              <a:gdLst/>
              <a:ahLst/>
              <a:cxnLst/>
              <a:rect l="l" t="t" r="r" b="b"/>
              <a:pathLst>
                <a:path w="149857" h="15229" extrusionOk="0">
                  <a:moveTo>
                    <a:pt x="1" y="1"/>
                  </a:moveTo>
                  <a:lnTo>
                    <a:pt x="1" y="518"/>
                  </a:lnTo>
                  <a:lnTo>
                    <a:pt x="143960" y="518"/>
                  </a:lnTo>
                  <a:cubicBezTo>
                    <a:pt x="146922" y="518"/>
                    <a:pt x="149339" y="2936"/>
                    <a:pt x="149339" y="5906"/>
                  </a:cubicBezTo>
                  <a:lnTo>
                    <a:pt x="149339" y="15229"/>
                  </a:lnTo>
                  <a:cubicBezTo>
                    <a:pt x="149419" y="15229"/>
                    <a:pt x="149500" y="15220"/>
                    <a:pt x="149580" y="15220"/>
                  </a:cubicBezTo>
                  <a:cubicBezTo>
                    <a:pt x="149669" y="15220"/>
                    <a:pt x="149767" y="15229"/>
                    <a:pt x="149857" y="15229"/>
                  </a:cubicBezTo>
                  <a:lnTo>
                    <a:pt x="149857" y="5906"/>
                  </a:lnTo>
                  <a:cubicBezTo>
                    <a:pt x="149857" y="2641"/>
                    <a:pt x="147216" y="1"/>
                    <a:pt x="14396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5858172" y="4632293"/>
              <a:ext cx="3478028" cy="586042"/>
            </a:xfrm>
            <a:custGeom>
              <a:avLst/>
              <a:gdLst/>
              <a:ahLst/>
              <a:cxnLst/>
              <a:rect l="l" t="t" r="r" b="b"/>
              <a:pathLst>
                <a:path w="86357" h="14551" extrusionOk="0">
                  <a:moveTo>
                    <a:pt x="1" y="1"/>
                  </a:moveTo>
                  <a:lnTo>
                    <a:pt x="10" y="518"/>
                  </a:lnTo>
                  <a:lnTo>
                    <a:pt x="26630" y="518"/>
                  </a:lnTo>
                  <a:cubicBezTo>
                    <a:pt x="28896" y="518"/>
                    <a:pt x="31135" y="1267"/>
                    <a:pt x="32946" y="2623"/>
                  </a:cubicBezTo>
                  <a:lnTo>
                    <a:pt x="46346" y="12677"/>
                  </a:lnTo>
                  <a:cubicBezTo>
                    <a:pt x="47960" y="13891"/>
                    <a:pt x="49959" y="14551"/>
                    <a:pt x="51984" y="14551"/>
                  </a:cubicBezTo>
                  <a:lnTo>
                    <a:pt x="86356" y="14551"/>
                  </a:lnTo>
                  <a:lnTo>
                    <a:pt x="86356" y="14033"/>
                  </a:lnTo>
                  <a:lnTo>
                    <a:pt x="51984" y="14033"/>
                  </a:lnTo>
                  <a:cubicBezTo>
                    <a:pt x="50075" y="14033"/>
                    <a:pt x="48183" y="13400"/>
                    <a:pt x="46658" y="12258"/>
                  </a:cubicBezTo>
                  <a:lnTo>
                    <a:pt x="33258" y="2213"/>
                  </a:lnTo>
                  <a:cubicBezTo>
                    <a:pt x="31358" y="786"/>
                    <a:pt x="29003" y="1"/>
                    <a:pt x="2663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326774" y="4632293"/>
              <a:ext cx="5917646" cy="20862"/>
            </a:xfrm>
            <a:custGeom>
              <a:avLst/>
              <a:gdLst/>
              <a:ahLst/>
              <a:cxnLst/>
              <a:rect l="l" t="t" r="r" b="b"/>
              <a:pathLst>
                <a:path w="146931" h="518" extrusionOk="0">
                  <a:moveTo>
                    <a:pt x="1" y="1"/>
                  </a:moveTo>
                  <a:lnTo>
                    <a:pt x="1" y="518"/>
                  </a:lnTo>
                  <a:lnTo>
                    <a:pt x="146922" y="518"/>
                  </a:lnTo>
                  <a:lnTo>
                    <a:pt x="146930"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46"/>
        <p:cNvGrpSpPr/>
        <p:nvPr/>
      </p:nvGrpSpPr>
      <p:grpSpPr>
        <a:xfrm>
          <a:off x="0" y="0"/>
          <a:ext cx="0" cy="0"/>
          <a:chOff x="0" y="0"/>
          <a:chExt cx="0" cy="0"/>
        </a:xfrm>
      </p:grpSpPr>
      <p:grpSp>
        <p:nvGrpSpPr>
          <p:cNvPr id="447" name="Google Shape;447;p29"/>
          <p:cNvGrpSpPr/>
          <p:nvPr/>
        </p:nvGrpSpPr>
        <p:grpSpPr>
          <a:xfrm>
            <a:off x="-114051" y="-47376"/>
            <a:ext cx="9372344" cy="5238247"/>
            <a:chOff x="172550" y="816675"/>
            <a:chExt cx="7278925" cy="4068225"/>
          </a:xfrm>
        </p:grpSpPr>
        <p:sp>
          <p:nvSpPr>
            <p:cNvPr id="448" name="Google Shape;448;p29"/>
            <p:cNvSpPr/>
            <p:nvPr/>
          </p:nvSpPr>
          <p:spPr>
            <a:xfrm>
              <a:off x="172550" y="816675"/>
              <a:ext cx="4143175" cy="2365050"/>
            </a:xfrm>
            <a:custGeom>
              <a:avLst/>
              <a:gdLst/>
              <a:ahLst/>
              <a:cxnLst/>
              <a:rect l="l" t="t" r="r" b="b"/>
              <a:pathLst>
                <a:path w="165727" h="94602" extrusionOk="0">
                  <a:moveTo>
                    <a:pt x="0" y="1"/>
                  </a:moveTo>
                  <a:lnTo>
                    <a:pt x="0" y="16808"/>
                  </a:lnTo>
                  <a:lnTo>
                    <a:pt x="75606" y="92414"/>
                  </a:lnTo>
                  <a:cubicBezTo>
                    <a:pt x="77065" y="93872"/>
                    <a:pt x="78987" y="94601"/>
                    <a:pt x="80910" y="94601"/>
                  </a:cubicBezTo>
                  <a:cubicBezTo>
                    <a:pt x="82832" y="94601"/>
                    <a:pt x="84755" y="93872"/>
                    <a:pt x="86213" y="92414"/>
                  </a:cubicBezTo>
                  <a:lnTo>
                    <a:pt x="162809" y="15818"/>
                  </a:lnTo>
                  <a:cubicBezTo>
                    <a:pt x="165726" y="12901"/>
                    <a:pt x="165726" y="8128"/>
                    <a:pt x="162809" y="5211"/>
                  </a:cubicBezTo>
                  <a:lnTo>
                    <a:pt x="157599" y="1"/>
                  </a:lnTo>
                  <a:close/>
                </a:path>
              </a:pathLst>
            </a:custGeom>
            <a:solidFill>
              <a:srgbClr val="1D215B">
                <a:alpha val="7025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p:nvPr/>
          </p:nvSpPr>
          <p:spPr>
            <a:xfrm>
              <a:off x="172550" y="1638950"/>
              <a:ext cx="3326450" cy="3245950"/>
            </a:xfrm>
            <a:custGeom>
              <a:avLst/>
              <a:gdLst/>
              <a:ahLst/>
              <a:cxnLst/>
              <a:rect l="l" t="t" r="r" b="b"/>
              <a:pathLst>
                <a:path w="133058" h="129838" extrusionOk="0">
                  <a:moveTo>
                    <a:pt x="105" y="1"/>
                  </a:moveTo>
                  <a:cubicBezTo>
                    <a:pt x="70" y="1"/>
                    <a:pt x="35" y="1"/>
                    <a:pt x="0" y="2"/>
                  </a:cubicBezTo>
                  <a:lnTo>
                    <a:pt x="0" y="129838"/>
                  </a:lnTo>
                  <a:lnTo>
                    <a:pt x="133058" y="129838"/>
                  </a:lnTo>
                  <a:lnTo>
                    <a:pt x="5406" y="2187"/>
                  </a:lnTo>
                  <a:cubicBezTo>
                    <a:pt x="3943" y="724"/>
                    <a:pt x="2024" y="1"/>
                    <a:pt x="105" y="1"/>
                  </a:cubicBezTo>
                  <a:close/>
                </a:path>
              </a:pathLst>
            </a:custGeom>
            <a:solidFill>
              <a:srgbClr val="0A5F85">
                <a:alpha val="6582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9"/>
            <p:cNvSpPr/>
            <p:nvPr/>
          </p:nvSpPr>
          <p:spPr>
            <a:xfrm>
              <a:off x="3545150" y="2495275"/>
              <a:ext cx="3906325" cy="2389625"/>
            </a:xfrm>
            <a:custGeom>
              <a:avLst/>
              <a:gdLst/>
              <a:ahLst/>
              <a:cxnLst/>
              <a:rect l="l" t="t" r="r" b="b"/>
              <a:pathLst>
                <a:path w="156253" h="95585" extrusionOk="0">
                  <a:moveTo>
                    <a:pt x="84816" y="1"/>
                  </a:moveTo>
                  <a:cubicBezTo>
                    <a:pt x="82895" y="1"/>
                    <a:pt x="80972" y="728"/>
                    <a:pt x="79514" y="2182"/>
                  </a:cubicBezTo>
                  <a:lnTo>
                    <a:pt x="2917" y="78787"/>
                  </a:lnTo>
                  <a:cubicBezTo>
                    <a:pt x="0" y="81695"/>
                    <a:pt x="0" y="86468"/>
                    <a:pt x="2917" y="89385"/>
                  </a:cubicBezTo>
                  <a:lnTo>
                    <a:pt x="9109" y="95585"/>
                  </a:lnTo>
                  <a:lnTo>
                    <a:pt x="156252" y="95585"/>
                  </a:lnTo>
                  <a:lnTo>
                    <a:pt x="156252" y="68322"/>
                  </a:lnTo>
                  <a:lnTo>
                    <a:pt x="90112" y="2182"/>
                  </a:lnTo>
                  <a:cubicBezTo>
                    <a:pt x="88658" y="728"/>
                    <a:pt x="86737" y="1"/>
                    <a:pt x="84816" y="1"/>
                  </a:cubicBezTo>
                  <a:close/>
                </a:path>
              </a:pathLst>
            </a:custGeom>
            <a:solidFill>
              <a:srgbClr val="0A5F85">
                <a:alpha val="6266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1036550" y="1410550"/>
              <a:ext cx="5672700" cy="3474350"/>
            </a:xfrm>
            <a:custGeom>
              <a:avLst/>
              <a:gdLst/>
              <a:ahLst/>
              <a:cxnLst/>
              <a:rect l="l" t="t" r="r" b="b"/>
              <a:pathLst>
                <a:path w="226908" h="138974" extrusionOk="0">
                  <a:moveTo>
                    <a:pt x="142090" y="0"/>
                  </a:moveTo>
                  <a:cubicBezTo>
                    <a:pt x="140168" y="0"/>
                    <a:pt x="138245" y="730"/>
                    <a:pt x="136787" y="2188"/>
                  </a:cubicBezTo>
                  <a:lnTo>
                    <a:pt x="0" y="138974"/>
                  </a:lnTo>
                  <a:lnTo>
                    <a:pt x="174398" y="138974"/>
                  </a:lnTo>
                  <a:lnTo>
                    <a:pt x="223990" y="89382"/>
                  </a:lnTo>
                  <a:cubicBezTo>
                    <a:pt x="226907" y="86465"/>
                    <a:pt x="226907" y="81701"/>
                    <a:pt x="223990" y="78784"/>
                  </a:cubicBezTo>
                  <a:lnTo>
                    <a:pt x="147394" y="2188"/>
                  </a:lnTo>
                  <a:cubicBezTo>
                    <a:pt x="145935" y="730"/>
                    <a:pt x="144013" y="0"/>
                    <a:pt x="142090" y="0"/>
                  </a:cubicBezTo>
                  <a:close/>
                </a:path>
              </a:pathLst>
            </a:custGeom>
            <a:solidFill>
              <a:srgbClr val="2A377F">
                <a:alpha val="6266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4529125" y="816675"/>
              <a:ext cx="2922350" cy="2922325"/>
            </a:xfrm>
            <a:custGeom>
              <a:avLst/>
              <a:gdLst/>
              <a:ahLst/>
              <a:cxnLst/>
              <a:rect l="l" t="t" r="r" b="b"/>
              <a:pathLst>
                <a:path w="116894" h="116893" extrusionOk="0">
                  <a:moveTo>
                    <a:pt x="1" y="1"/>
                  </a:moveTo>
                  <a:lnTo>
                    <a:pt x="116893" y="116893"/>
                  </a:lnTo>
                  <a:lnTo>
                    <a:pt x="116893" y="1"/>
                  </a:lnTo>
                  <a:close/>
                </a:path>
              </a:pathLst>
            </a:custGeom>
            <a:solidFill>
              <a:srgbClr val="2D6386"/>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4529125" y="816675"/>
              <a:ext cx="2922350" cy="2922325"/>
            </a:xfrm>
            <a:custGeom>
              <a:avLst/>
              <a:gdLst/>
              <a:ahLst/>
              <a:cxnLst/>
              <a:rect l="l" t="t" r="r" b="b"/>
              <a:pathLst>
                <a:path w="116894" h="116893" extrusionOk="0">
                  <a:moveTo>
                    <a:pt x="1" y="1"/>
                  </a:moveTo>
                  <a:lnTo>
                    <a:pt x="116893" y="116893"/>
                  </a:lnTo>
                  <a:lnTo>
                    <a:pt x="116893" y="1"/>
                  </a:lnTo>
                  <a:close/>
                </a:path>
              </a:pathLst>
            </a:custGeom>
            <a:solidFill>
              <a:srgbClr val="154378">
                <a:alpha val="76580"/>
              </a:srgbClr>
            </a:solidFill>
            <a:ln>
              <a:noFill/>
            </a:ln>
            <a:effectLst>
              <a:outerShdw blurRad="500063" dist="28575" dir="636000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54" name="Google Shape;454;p29"/>
          <p:cNvPicPr preferRelativeResize="0"/>
          <p:nvPr/>
        </p:nvPicPr>
        <p:blipFill>
          <a:blip r:embed="rId2">
            <a:alphaModFix amt="50000"/>
          </a:blip>
          <a:stretch>
            <a:fillRect/>
          </a:stretch>
        </p:blipFill>
        <p:spPr>
          <a:xfrm>
            <a:off x="5668400" y="444601"/>
            <a:ext cx="610248" cy="610248"/>
          </a:xfrm>
          <a:prstGeom prst="rect">
            <a:avLst/>
          </a:prstGeom>
          <a:noFill/>
          <a:ln>
            <a:noFill/>
          </a:ln>
        </p:spPr>
      </p:pic>
      <p:grpSp>
        <p:nvGrpSpPr>
          <p:cNvPr id="455" name="Google Shape;455;p29"/>
          <p:cNvGrpSpPr/>
          <p:nvPr/>
        </p:nvGrpSpPr>
        <p:grpSpPr>
          <a:xfrm>
            <a:off x="6554145" y="3249243"/>
            <a:ext cx="795862" cy="557722"/>
            <a:chOff x="4497621" y="4252575"/>
            <a:chExt cx="678947" cy="475790"/>
          </a:xfrm>
        </p:grpSpPr>
        <p:sp>
          <p:nvSpPr>
            <p:cNvPr id="456" name="Google Shape;456;p29"/>
            <p:cNvSpPr/>
            <p:nvPr/>
          </p:nvSpPr>
          <p:spPr>
            <a:xfrm>
              <a:off x="4497621" y="4252575"/>
              <a:ext cx="328867" cy="475790"/>
            </a:xfrm>
            <a:custGeom>
              <a:avLst/>
              <a:gdLst/>
              <a:ahLst/>
              <a:cxnLst/>
              <a:rect l="l" t="t" r="r" b="b"/>
              <a:pathLst>
                <a:path w="8405" h="12160" extrusionOk="0">
                  <a:moveTo>
                    <a:pt x="0" y="0"/>
                  </a:moveTo>
                  <a:lnTo>
                    <a:pt x="4104" y="6085"/>
                  </a:lnTo>
                  <a:lnTo>
                    <a:pt x="0" y="12160"/>
                  </a:lnTo>
                  <a:lnTo>
                    <a:pt x="4300" y="12160"/>
                  </a:lnTo>
                  <a:lnTo>
                    <a:pt x="8395" y="6085"/>
                  </a:lnTo>
                  <a:lnTo>
                    <a:pt x="8404" y="6085"/>
                  </a:lnTo>
                  <a:lnTo>
                    <a:pt x="8404" y="6076"/>
                  </a:lnTo>
                  <a:lnTo>
                    <a:pt x="8395" y="6076"/>
                  </a:lnTo>
                  <a:lnTo>
                    <a:pt x="430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4847741" y="4252575"/>
              <a:ext cx="328828" cy="475790"/>
            </a:xfrm>
            <a:custGeom>
              <a:avLst/>
              <a:gdLst/>
              <a:ahLst/>
              <a:cxnLst/>
              <a:rect l="l" t="t" r="r" b="b"/>
              <a:pathLst>
                <a:path w="8404" h="12160" extrusionOk="0">
                  <a:moveTo>
                    <a:pt x="0" y="0"/>
                  </a:moveTo>
                  <a:lnTo>
                    <a:pt x="4095" y="6085"/>
                  </a:lnTo>
                  <a:lnTo>
                    <a:pt x="0" y="12160"/>
                  </a:lnTo>
                  <a:lnTo>
                    <a:pt x="4300" y="12160"/>
                  </a:lnTo>
                  <a:lnTo>
                    <a:pt x="8395" y="6085"/>
                  </a:lnTo>
                  <a:lnTo>
                    <a:pt x="8404" y="6076"/>
                  </a:lnTo>
                  <a:lnTo>
                    <a:pt x="8395" y="6076"/>
                  </a:lnTo>
                  <a:lnTo>
                    <a:pt x="430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58" name="Google Shape;458;p29"/>
          <p:cNvPicPr preferRelativeResize="0"/>
          <p:nvPr/>
        </p:nvPicPr>
        <p:blipFill>
          <a:blip r:embed="rId2">
            <a:alphaModFix amt="50000"/>
          </a:blip>
          <a:stretch>
            <a:fillRect/>
          </a:stretch>
        </p:blipFill>
        <p:spPr>
          <a:xfrm>
            <a:off x="5406875" y="4045051"/>
            <a:ext cx="610248" cy="610248"/>
          </a:xfrm>
          <a:prstGeom prst="rect">
            <a:avLst/>
          </a:prstGeom>
          <a:noFill/>
          <a:ln>
            <a:noFill/>
          </a:ln>
        </p:spPr>
      </p:pic>
      <p:pic>
        <p:nvPicPr>
          <p:cNvPr id="459" name="Google Shape;459;p29"/>
          <p:cNvPicPr preferRelativeResize="0"/>
          <p:nvPr/>
        </p:nvPicPr>
        <p:blipFill>
          <a:blip r:embed="rId2">
            <a:alphaModFix amt="50000"/>
          </a:blip>
          <a:stretch>
            <a:fillRect/>
          </a:stretch>
        </p:blipFill>
        <p:spPr>
          <a:xfrm>
            <a:off x="7836425" y="2130374"/>
            <a:ext cx="1382799" cy="1382799"/>
          </a:xfrm>
          <a:prstGeom prst="rect">
            <a:avLst/>
          </a:prstGeom>
          <a:noFill/>
          <a:ln>
            <a:noFill/>
          </a:ln>
        </p:spPr>
      </p:pic>
      <p:grpSp>
        <p:nvGrpSpPr>
          <p:cNvPr id="460" name="Google Shape;460;p29"/>
          <p:cNvGrpSpPr/>
          <p:nvPr/>
        </p:nvGrpSpPr>
        <p:grpSpPr>
          <a:xfrm>
            <a:off x="2648489" y="-1345894"/>
            <a:ext cx="2583769" cy="2583735"/>
            <a:chOff x="82300" y="284025"/>
            <a:chExt cx="1885275" cy="1885250"/>
          </a:xfrm>
        </p:grpSpPr>
        <p:sp>
          <p:nvSpPr>
            <p:cNvPr id="461" name="Google Shape;461;p29"/>
            <p:cNvSpPr/>
            <p:nvPr/>
          </p:nvSpPr>
          <p:spPr>
            <a:xfrm>
              <a:off x="82300" y="284025"/>
              <a:ext cx="1885275" cy="1885250"/>
            </a:xfrm>
            <a:custGeom>
              <a:avLst/>
              <a:gdLst/>
              <a:ahLst/>
              <a:cxnLst/>
              <a:rect l="l" t="t" r="r" b="b"/>
              <a:pathLst>
                <a:path w="75411" h="75410" extrusionOk="0">
                  <a:moveTo>
                    <a:pt x="37701" y="4907"/>
                  </a:moveTo>
                  <a:cubicBezTo>
                    <a:pt x="55820" y="4907"/>
                    <a:pt x="70513" y="19591"/>
                    <a:pt x="70513" y="37709"/>
                  </a:cubicBezTo>
                  <a:cubicBezTo>
                    <a:pt x="70513" y="55828"/>
                    <a:pt x="55820" y="70512"/>
                    <a:pt x="37701" y="70512"/>
                  </a:cubicBezTo>
                  <a:cubicBezTo>
                    <a:pt x="19591" y="70512"/>
                    <a:pt x="4898" y="55828"/>
                    <a:pt x="4898" y="37709"/>
                  </a:cubicBezTo>
                  <a:cubicBezTo>
                    <a:pt x="4898" y="19591"/>
                    <a:pt x="19591" y="4907"/>
                    <a:pt x="37701" y="4907"/>
                  </a:cubicBezTo>
                  <a:close/>
                  <a:moveTo>
                    <a:pt x="37701" y="0"/>
                  </a:moveTo>
                  <a:cubicBezTo>
                    <a:pt x="16879" y="0"/>
                    <a:pt x="1" y="16887"/>
                    <a:pt x="1" y="37709"/>
                  </a:cubicBezTo>
                  <a:cubicBezTo>
                    <a:pt x="1" y="58531"/>
                    <a:pt x="16879" y="75409"/>
                    <a:pt x="37701" y="75409"/>
                  </a:cubicBezTo>
                  <a:cubicBezTo>
                    <a:pt x="58532" y="75409"/>
                    <a:pt x="75410" y="58531"/>
                    <a:pt x="75410" y="37709"/>
                  </a:cubicBezTo>
                  <a:cubicBezTo>
                    <a:pt x="75410" y="16887"/>
                    <a:pt x="58532" y="0"/>
                    <a:pt x="37701" y="0"/>
                  </a:cubicBez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272550" y="474475"/>
              <a:ext cx="1504775" cy="1504550"/>
            </a:xfrm>
            <a:custGeom>
              <a:avLst/>
              <a:gdLst/>
              <a:ahLst/>
              <a:cxnLst/>
              <a:rect l="l" t="t" r="r" b="b"/>
              <a:pathLst>
                <a:path w="60191" h="60182" extrusionOk="0">
                  <a:moveTo>
                    <a:pt x="30091" y="3908"/>
                  </a:moveTo>
                  <a:cubicBezTo>
                    <a:pt x="44552" y="3908"/>
                    <a:pt x="56274" y="15630"/>
                    <a:pt x="56274" y="30091"/>
                  </a:cubicBezTo>
                  <a:cubicBezTo>
                    <a:pt x="56274" y="44552"/>
                    <a:pt x="44552" y="56274"/>
                    <a:pt x="30091" y="56274"/>
                  </a:cubicBezTo>
                  <a:cubicBezTo>
                    <a:pt x="15639" y="56274"/>
                    <a:pt x="3908" y="44552"/>
                    <a:pt x="3908" y="30091"/>
                  </a:cubicBezTo>
                  <a:cubicBezTo>
                    <a:pt x="3908" y="15630"/>
                    <a:pt x="15639" y="3908"/>
                    <a:pt x="30091" y="3908"/>
                  </a:cubicBezTo>
                  <a:close/>
                  <a:moveTo>
                    <a:pt x="30091" y="1"/>
                  </a:moveTo>
                  <a:cubicBezTo>
                    <a:pt x="13471" y="1"/>
                    <a:pt x="0" y="13471"/>
                    <a:pt x="0" y="30091"/>
                  </a:cubicBezTo>
                  <a:cubicBezTo>
                    <a:pt x="0" y="46711"/>
                    <a:pt x="13471" y="60182"/>
                    <a:pt x="30091" y="60182"/>
                  </a:cubicBezTo>
                  <a:cubicBezTo>
                    <a:pt x="46711" y="60182"/>
                    <a:pt x="60191" y="46711"/>
                    <a:pt x="60191" y="30091"/>
                  </a:cubicBezTo>
                  <a:cubicBezTo>
                    <a:pt x="60191" y="13471"/>
                    <a:pt x="46711" y="1"/>
                    <a:pt x="30091" y="1"/>
                  </a:cubicBez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29"/>
          <p:cNvSpPr/>
          <p:nvPr/>
        </p:nvSpPr>
        <p:spPr>
          <a:xfrm>
            <a:off x="-98150" y="4530900"/>
            <a:ext cx="9448641" cy="451152"/>
          </a:xfrm>
          <a:custGeom>
            <a:avLst/>
            <a:gdLst/>
            <a:ahLst/>
            <a:cxnLst/>
            <a:rect l="l" t="t" r="r" b="b"/>
            <a:pathLst>
              <a:path w="241360" h="9573" extrusionOk="0">
                <a:moveTo>
                  <a:pt x="1" y="0"/>
                </a:moveTo>
                <a:lnTo>
                  <a:pt x="1" y="321"/>
                </a:lnTo>
                <a:lnTo>
                  <a:pt x="160009" y="321"/>
                </a:lnTo>
                <a:cubicBezTo>
                  <a:pt x="162676" y="321"/>
                  <a:pt x="165227" y="990"/>
                  <a:pt x="166833" y="2132"/>
                </a:cubicBezTo>
                <a:lnTo>
                  <a:pt x="175799" y="8448"/>
                </a:lnTo>
                <a:lnTo>
                  <a:pt x="175844" y="8475"/>
                </a:lnTo>
                <a:cubicBezTo>
                  <a:pt x="177440" y="9180"/>
                  <a:pt x="179465" y="9572"/>
                  <a:pt x="181535" y="9572"/>
                </a:cubicBezTo>
                <a:lnTo>
                  <a:pt x="241360" y="9572"/>
                </a:lnTo>
                <a:lnTo>
                  <a:pt x="241360" y="9260"/>
                </a:lnTo>
                <a:lnTo>
                  <a:pt x="181535" y="9260"/>
                </a:lnTo>
                <a:cubicBezTo>
                  <a:pt x="179617" y="9260"/>
                  <a:pt x="177735" y="8894"/>
                  <a:pt x="176254" y="8243"/>
                </a:cubicBezTo>
                <a:lnTo>
                  <a:pt x="167306" y="1936"/>
                </a:lnTo>
                <a:cubicBezTo>
                  <a:pt x="165593" y="723"/>
                  <a:pt x="162863" y="0"/>
                  <a:pt x="160009"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64"/>
        <p:cNvGrpSpPr/>
        <p:nvPr/>
      </p:nvGrpSpPr>
      <p:grpSpPr>
        <a:xfrm>
          <a:off x="0" y="0"/>
          <a:ext cx="0" cy="0"/>
          <a:chOff x="0" y="0"/>
          <a:chExt cx="0" cy="0"/>
        </a:xfrm>
      </p:grpSpPr>
      <p:grpSp>
        <p:nvGrpSpPr>
          <p:cNvPr id="465" name="Google Shape;465;p30"/>
          <p:cNvGrpSpPr/>
          <p:nvPr/>
        </p:nvGrpSpPr>
        <p:grpSpPr>
          <a:xfrm>
            <a:off x="-114051" y="-47376"/>
            <a:ext cx="9372344" cy="5238247"/>
            <a:chOff x="172550" y="816675"/>
            <a:chExt cx="7278925" cy="4068225"/>
          </a:xfrm>
        </p:grpSpPr>
        <p:sp>
          <p:nvSpPr>
            <p:cNvPr id="466" name="Google Shape;466;p30"/>
            <p:cNvSpPr/>
            <p:nvPr/>
          </p:nvSpPr>
          <p:spPr>
            <a:xfrm>
              <a:off x="172550" y="816675"/>
              <a:ext cx="4143175" cy="2365050"/>
            </a:xfrm>
            <a:custGeom>
              <a:avLst/>
              <a:gdLst/>
              <a:ahLst/>
              <a:cxnLst/>
              <a:rect l="l" t="t" r="r" b="b"/>
              <a:pathLst>
                <a:path w="165727" h="94602" extrusionOk="0">
                  <a:moveTo>
                    <a:pt x="0" y="1"/>
                  </a:moveTo>
                  <a:lnTo>
                    <a:pt x="0" y="16808"/>
                  </a:lnTo>
                  <a:lnTo>
                    <a:pt x="75606" y="92414"/>
                  </a:lnTo>
                  <a:cubicBezTo>
                    <a:pt x="77065" y="93872"/>
                    <a:pt x="78987" y="94601"/>
                    <a:pt x="80910" y="94601"/>
                  </a:cubicBezTo>
                  <a:cubicBezTo>
                    <a:pt x="82832" y="94601"/>
                    <a:pt x="84755" y="93872"/>
                    <a:pt x="86213" y="92414"/>
                  </a:cubicBezTo>
                  <a:lnTo>
                    <a:pt x="162809" y="15818"/>
                  </a:lnTo>
                  <a:cubicBezTo>
                    <a:pt x="165726" y="12901"/>
                    <a:pt x="165726" y="8128"/>
                    <a:pt x="162809" y="5211"/>
                  </a:cubicBezTo>
                  <a:lnTo>
                    <a:pt x="157599" y="1"/>
                  </a:lnTo>
                  <a:close/>
                </a:path>
              </a:pathLst>
            </a:custGeom>
            <a:solidFill>
              <a:srgbClr val="1D215B">
                <a:alpha val="7025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p:cNvSpPr/>
            <p:nvPr/>
          </p:nvSpPr>
          <p:spPr>
            <a:xfrm>
              <a:off x="172550" y="1638950"/>
              <a:ext cx="3326450" cy="3245950"/>
            </a:xfrm>
            <a:custGeom>
              <a:avLst/>
              <a:gdLst/>
              <a:ahLst/>
              <a:cxnLst/>
              <a:rect l="l" t="t" r="r" b="b"/>
              <a:pathLst>
                <a:path w="133058" h="129838" extrusionOk="0">
                  <a:moveTo>
                    <a:pt x="105" y="1"/>
                  </a:moveTo>
                  <a:cubicBezTo>
                    <a:pt x="70" y="1"/>
                    <a:pt x="35" y="1"/>
                    <a:pt x="0" y="2"/>
                  </a:cubicBezTo>
                  <a:lnTo>
                    <a:pt x="0" y="129838"/>
                  </a:lnTo>
                  <a:lnTo>
                    <a:pt x="133058" y="129838"/>
                  </a:lnTo>
                  <a:lnTo>
                    <a:pt x="5406" y="2187"/>
                  </a:lnTo>
                  <a:cubicBezTo>
                    <a:pt x="3943" y="724"/>
                    <a:pt x="2024" y="1"/>
                    <a:pt x="105" y="1"/>
                  </a:cubicBezTo>
                  <a:close/>
                </a:path>
              </a:pathLst>
            </a:custGeom>
            <a:solidFill>
              <a:srgbClr val="0A5F85">
                <a:alpha val="6582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p:cNvSpPr/>
            <p:nvPr/>
          </p:nvSpPr>
          <p:spPr>
            <a:xfrm>
              <a:off x="3545150" y="2495275"/>
              <a:ext cx="3906325" cy="2389625"/>
            </a:xfrm>
            <a:custGeom>
              <a:avLst/>
              <a:gdLst/>
              <a:ahLst/>
              <a:cxnLst/>
              <a:rect l="l" t="t" r="r" b="b"/>
              <a:pathLst>
                <a:path w="156253" h="95585" extrusionOk="0">
                  <a:moveTo>
                    <a:pt x="84816" y="1"/>
                  </a:moveTo>
                  <a:cubicBezTo>
                    <a:pt x="82895" y="1"/>
                    <a:pt x="80972" y="728"/>
                    <a:pt x="79514" y="2182"/>
                  </a:cubicBezTo>
                  <a:lnTo>
                    <a:pt x="2917" y="78787"/>
                  </a:lnTo>
                  <a:cubicBezTo>
                    <a:pt x="0" y="81695"/>
                    <a:pt x="0" y="86468"/>
                    <a:pt x="2917" y="89385"/>
                  </a:cubicBezTo>
                  <a:lnTo>
                    <a:pt x="9109" y="95585"/>
                  </a:lnTo>
                  <a:lnTo>
                    <a:pt x="156252" y="95585"/>
                  </a:lnTo>
                  <a:lnTo>
                    <a:pt x="156252" y="68322"/>
                  </a:lnTo>
                  <a:lnTo>
                    <a:pt x="90112" y="2182"/>
                  </a:lnTo>
                  <a:cubicBezTo>
                    <a:pt x="88658" y="728"/>
                    <a:pt x="86737" y="1"/>
                    <a:pt x="84816" y="1"/>
                  </a:cubicBezTo>
                  <a:close/>
                </a:path>
              </a:pathLst>
            </a:custGeom>
            <a:solidFill>
              <a:srgbClr val="0A5F85">
                <a:alpha val="6266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a:off x="1036550" y="1410550"/>
              <a:ext cx="5672700" cy="3474350"/>
            </a:xfrm>
            <a:custGeom>
              <a:avLst/>
              <a:gdLst/>
              <a:ahLst/>
              <a:cxnLst/>
              <a:rect l="l" t="t" r="r" b="b"/>
              <a:pathLst>
                <a:path w="226908" h="138974" extrusionOk="0">
                  <a:moveTo>
                    <a:pt x="142090" y="0"/>
                  </a:moveTo>
                  <a:cubicBezTo>
                    <a:pt x="140168" y="0"/>
                    <a:pt x="138245" y="730"/>
                    <a:pt x="136787" y="2188"/>
                  </a:cubicBezTo>
                  <a:lnTo>
                    <a:pt x="0" y="138974"/>
                  </a:lnTo>
                  <a:lnTo>
                    <a:pt x="174398" y="138974"/>
                  </a:lnTo>
                  <a:lnTo>
                    <a:pt x="223990" y="89382"/>
                  </a:lnTo>
                  <a:cubicBezTo>
                    <a:pt x="226907" y="86465"/>
                    <a:pt x="226907" y="81701"/>
                    <a:pt x="223990" y="78784"/>
                  </a:cubicBezTo>
                  <a:lnTo>
                    <a:pt x="147394" y="2188"/>
                  </a:lnTo>
                  <a:cubicBezTo>
                    <a:pt x="145935" y="730"/>
                    <a:pt x="144013" y="0"/>
                    <a:pt x="142090" y="0"/>
                  </a:cubicBezTo>
                  <a:close/>
                </a:path>
              </a:pathLst>
            </a:custGeom>
            <a:solidFill>
              <a:srgbClr val="2A377F">
                <a:alpha val="6266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p:nvPr/>
          </p:nvSpPr>
          <p:spPr>
            <a:xfrm>
              <a:off x="4529125" y="816675"/>
              <a:ext cx="2922350" cy="2922325"/>
            </a:xfrm>
            <a:custGeom>
              <a:avLst/>
              <a:gdLst/>
              <a:ahLst/>
              <a:cxnLst/>
              <a:rect l="l" t="t" r="r" b="b"/>
              <a:pathLst>
                <a:path w="116894" h="116893" extrusionOk="0">
                  <a:moveTo>
                    <a:pt x="1" y="1"/>
                  </a:moveTo>
                  <a:lnTo>
                    <a:pt x="116893" y="116893"/>
                  </a:lnTo>
                  <a:lnTo>
                    <a:pt x="116893" y="1"/>
                  </a:lnTo>
                  <a:close/>
                </a:path>
              </a:pathLst>
            </a:custGeom>
            <a:solidFill>
              <a:srgbClr val="2D6386"/>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a:off x="4529125" y="816675"/>
              <a:ext cx="2922350" cy="2922325"/>
            </a:xfrm>
            <a:custGeom>
              <a:avLst/>
              <a:gdLst/>
              <a:ahLst/>
              <a:cxnLst/>
              <a:rect l="l" t="t" r="r" b="b"/>
              <a:pathLst>
                <a:path w="116894" h="116893" extrusionOk="0">
                  <a:moveTo>
                    <a:pt x="1" y="1"/>
                  </a:moveTo>
                  <a:lnTo>
                    <a:pt x="116893" y="116893"/>
                  </a:lnTo>
                  <a:lnTo>
                    <a:pt x="116893" y="1"/>
                  </a:lnTo>
                  <a:close/>
                </a:path>
              </a:pathLst>
            </a:custGeom>
            <a:solidFill>
              <a:srgbClr val="154378">
                <a:alpha val="76580"/>
              </a:srgbClr>
            </a:solidFill>
            <a:ln>
              <a:noFill/>
            </a:ln>
            <a:effectLst>
              <a:outerShdw blurRad="500063" dist="28575" dir="636000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30"/>
          <p:cNvGrpSpPr/>
          <p:nvPr/>
        </p:nvGrpSpPr>
        <p:grpSpPr>
          <a:xfrm>
            <a:off x="-881649" y="2998856"/>
            <a:ext cx="2583769" cy="2583735"/>
            <a:chOff x="82300" y="284025"/>
            <a:chExt cx="1885275" cy="1885250"/>
          </a:xfrm>
        </p:grpSpPr>
        <p:sp>
          <p:nvSpPr>
            <p:cNvPr id="473" name="Google Shape;473;p30"/>
            <p:cNvSpPr/>
            <p:nvPr/>
          </p:nvSpPr>
          <p:spPr>
            <a:xfrm>
              <a:off x="82300" y="284025"/>
              <a:ext cx="1885275" cy="1885250"/>
            </a:xfrm>
            <a:custGeom>
              <a:avLst/>
              <a:gdLst/>
              <a:ahLst/>
              <a:cxnLst/>
              <a:rect l="l" t="t" r="r" b="b"/>
              <a:pathLst>
                <a:path w="75411" h="75410" extrusionOk="0">
                  <a:moveTo>
                    <a:pt x="37701" y="4907"/>
                  </a:moveTo>
                  <a:cubicBezTo>
                    <a:pt x="55820" y="4907"/>
                    <a:pt x="70513" y="19591"/>
                    <a:pt x="70513" y="37709"/>
                  </a:cubicBezTo>
                  <a:cubicBezTo>
                    <a:pt x="70513" y="55828"/>
                    <a:pt x="55820" y="70512"/>
                    <a:pt x="37701" y="70512"/>
                  </a:cubicBezTo>
                  <a:cubicBezTo>
                    <a:pt x="19591" y="70512"/>
                    <a:pt x="4898" y="55828"/>
                    <a:pt x="4898" y="37709"/>
                  </a:cubicBezTo>
                  <a:cubicBezTo>
                    <a:pt x="4898" y="19591"/>
                    <a:pt x="19591" y="4907"/>
                    <a:pt x="37701" y="4907"/>
                  </a:cubicBezTo>
                  <a:close/>
                  <a:moveTo>
                    <a:pt x="37701" y="0"/>
                  </a:moveTo>
                  <a:cubicBezTo>
                    <a:pt x="16879" y="0"/>
                    <a:pt x="1" y="16887"/>
                    <a:pt x="1" y="37709"/>
                  </a:cubicBezTo>
                  <a:cubicBezTo>
                    <a:pt x="1" y="58531"/>
                    <a:pt x="16879" y="75409"/>
                    <a:pt x="37701" y="75409"/>
                  </a:cubicBezTo>
                  <a:cubicBezTo>
                    <a:pt x="58532" y="75409"/>
                    <a:pt x="75410" y="58531"/>
                    <a:pt x="75410" y="37709"/>
                  </a:cubicBezTo>
                  <a:cubicBezTo>
                    <a:pt x="75410" y="16887"/>
                    <a:pt x="58532" y="0"/>
                    <a:pt x="37701" y="0"/>
                  </a:cubicBez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a:off x="272550" y="474475"/>
              <a:ext cx="1504775" cy="1504550"/>
            </a:xfrm>
            <a:custGeom>
              <a:avLst/>
              <a:gdLst/>
              <a:ahLst/>
              <a:cxnLst/>
              <a:rect l="l" t="t" r="r" b="b"/>
              <a:pathLst>
                <a:path w="60191" h="60182" extrusionOk="0">
                  <a:moveTo>
                    <a:pt x="30091" y="3908"/>
                  </a:moveTo>
                  <a:cubicBezTo>
                    <a:pt x="44552" y="3908"/>
                    <a:pt x="56274" y="15630"/>
                    <a:pt x="56274" y="30091"/>
                  </a:cubicBezTo>
                  <a:cubicBezTo>
                    <a:pt x="56274" y="44552"/>
                    <a:pt x="44552" y="56274"/>
                    <a:pt x="30091" y="56274"/>
                  </a:cubicBezTo>
                  <a:cubicBezTo>
                    <a:pt x="15639" y="56274"/>
                    <a:pt x="3908" y="44552"/>
                    <a:pt x="3908" y="30091"/>
                  </a:cubicBezTo>
                  <a:cubicBezTo>
                    <a:pt x="3908" y="15630"/>
                    <a:pt x="15639" y="3908"/>
                    <a:pt x="30091" y="3908"/>
                  </a:cubicBezTo>
                  <a:close/>
                  <a:moveTo>
                    <a:pt x="30091" y="1"/>
                  </a:moveTo>
                  <a:cubicBezTo>
                    <a:pt x="13471" y="1"/>
                    <a:pt x="0" y="13471"/>
                    <a:pt x="0" y="30091"/>
                  </a:cubicBezTo>
                  <a:cubicBezTo>
                    <a:pt x="0" y="46711"/>
                    <a:pt x="13471" y="60182"/>
                    <a:pt x="30091" y="60182"/>
                  </a:cubicBezTo>
                  <a:cubicBezTo>
                    <a:pt x="46711" y="60182"/>
                    <a:pt x="60191" y="46711"/>
                    <a:pt x="60191" y="30091"/>
                  </a:cubicBezTo>
                  <a:cubicBezTo>
                    <a:pt x="60191" y="13471"/>
                    <a:pt x="46711" y="1"/>
                    <a:pt x="30091" y="1"/>
                  </a:cubicBez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75" name="Google Shape;475;p30"/>
          <p:cNvPicPr preferRelativeResize="0"/>
          <p:nvPr/>
        </p:nvPicPr>
        <p:blipFill>
          <a:blip r:embed="rId2">
            <a:alphaModFix amt="50000"/>
          </a:blip>
          <a:stretch>
            <a:fillRect/>
          </a:stretch>
        </p:blipFill>
        <p:spPr>
          <a:xfrm>
            <a:off x="7677050" y="481550"/>
            <a:ext cx="795848" cy="795848"/>
          </a:xfrm>
          <a:prstGeom prst="rect">
            <a:avLst/>
          </a:prstGeom>
          <a:noFill/>
          <a:ln>
            <a:noFill/>
          </a:ln>
        </p:spPr>
      </p:pic>
      <p:grpSp>
        <p:nvGrpSpPr>
          <p:cNvPr id="476" name="Google Shape;476;p30"/>
          <p:cNvGrpSpPr/>
          <p:nvPr/>
        </p:nvGrpSpPr>
        <p:grpSpPr>
          <a:xfrm rot="10800000" flipH="1">
            <a:off x="-383924" y="-390131"/>
            <a:ext cx="9662974" cy="1472410"/>
            <a:chOff x="-326774" y="3899694"/>
            <a:chExt cx="9662974" cy="1472410"/>
          </a:xfrm>
        </p:grpSpPr>
        <p:sp>
          <p:nvSpPr>
            <p:cNvPr id="477" name="Google Shape;477;p30"/>
            <p:cNvSpPr/>
            <p:nvPr/>
          </p:nvSpPr>
          <p:spPr>
            <a:xfrm>
              <a:off x="5590140" y="4512637"/>
              <a:ext cx="268795" cy="268795"/>
            </a:xfrm>
            <a:custGeom>
              <a:avLst/>
              <a:gdLst/>
              <a:ahLst/>
              <a:cxnLst/>
              <a:rect l="l" t="t" r="r" b="b"/>
              <a:pathLst>
                <a:path w="6674" h="6674" extrusionOk="0">
                  <a:moveTo>
                    <a:pt x="3337" y="527"/>
                  </a:moveTo>
                  <a:cubicBezTo>
                    <a:pt x="4889" y="527"/>
                    <a:pt x="6147" y="1785"/>
                    <a:pt x="6147" y="3337"/>
                  </a:cubicBezTo>
                  <a:cubicBezTo>
                    <a:pt x="6147" y="4890"/>
                    <a:pt x="4889" y="6156"/>
                    <a:pt x="3337" y="6156"/>
                  </a:cubicBezTo>
                  <a:cubicBezTo>
                    <a:pt x="1785" y="6156"/>
                    <a:pt x="518" y="4890"/>
                    <a:pt x="518" y="3337"/>
                  </a:cubicBezTo>
                  <a:cubicBezTo>
                    <a:pt x="518" y="1785"/>
                    <a:pt x="1785" y="527"/>
                    <a:pt x="3337" y="527"/>
                  </a:cubicBezTo>
                  <a:close/>
                  <a:moveTo>
                    <a:pt x="3337" y="1"/>
                  </a:moveTo>
                  <a:cubicBezTo>
                    <a:pt x="1499" y="1"/>
                    <a:pt x="1" y="1500"/>
                    <a:pt x="1" y="3337"/>
                  </a:cubicBezTo>
                  <a:cubicBezTo>
                    <a:pt x="1" y="5175"/>
                    <a:pt x="1499" y="6674"/>
                    <a:pt x="3337" y="6674"/>
                  </a:cubicBezTo>
                  <a:cubicBezTo>
                    <a:pt x="5175" y="6674"/>
                    <a:pt x="6674" y="5175"/>
                    <a:pt x="6674" y="3337"/>
                  </a:cubicBezTo>
                  <a:cubicBezTo>
                    <a:pt x="6674" y="1500"/>
                    <a:pt x="5175" y="1"/>
                    <a:pt x="333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a:off x="5659132" y="4581627"/>
              <a:ext cx="130813" cy="130813"/>
            </a:xfrm>
            <a:custGeom>
              <a:avLst/>
              <a:gdLst/>
              <a:ahLst/>
              <a:cxnLst/>
              <a:rect l="l" t="t" r="r" b="b"/>
              <a:pathLst>
                <a:path w="3248" h="3248" extrusionOk="0">
                  <a:moveTo>
                    <a:pt x="1624" y="1"/>
                  </a:moveTo>
                  <a:cubicBezTo>
                    <a:pt x="723" y="1"/>
                    <a:pt x="0" y="732"/>
                    <a:pt x="0" y="1624"/>
                  </a:cubicBezTo>
                  <a:cubicBezTo>
                    <a:pt x="0" y="2525"/>
                    <a:pt x="723" y="3248"/>
                    <a:pt x="1624" y="3248"/>
                  </a:cubicBezTo>
                  <a:cubicBezTo>
                    <a:pt x="2516" y="3248"/>
                    <a:pt x="3248" y="2525"/>
                    <a:pt x="3248" y="1624"/>
                  </a:cubicBezTo>
                  <a:cubicBezTo>
                    <a:pt x="3248" y="732"/>
                    <a:pt x="2516" y="1"/>
                    <a:pt x="1624"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a:off x="5714832" y="4781028"/>
              <a:ext cx="1162337" cy="591076"/>
            </a:xfrm>
            <a:custGeom>
              <a:avLst/>
              <a:gdLst/>
              <a:ahLst/>
              <a:cxnLst/>
              <a:rect l="l" t="t" r="r" b="b"/>
              <a:pathLst>
                <a:path w="28860" h="14676" extrusionOk="0">
                  <a:moveTo>
                    <a:pt x="0" y="1"/>
                  </a:moveTo>
                  <a:lnTo>
                    <a:pt x="0" y="6656"/>
                  </a:lnTo>
                  <a:cubicBezTo>
                    <a:pt x="0" y="10215"/>
                    <a:pt x="2900" y="13106"/>
                    <a:pt x="6459" y="13106"/>
                  </a:cubicBezTo>
                  <a:lnTo>
                    <a:pt x="25746" y="13106"/>
                  </a:lnTo>
                  <a:cubicBezTo>
                    <a:pt x="26861" y="13106"/>
                    <a:pt x="27816" y="13748"/>
                    <a:pt x="28280" y="14676"/>
                  </a:cubicBezTo>
                  <a:lnTo>
                    <a:pt x="28860" y="14676"/>
                  </a:lnTo>
                  <a:cubicBezTo>
                    <a:pt x="28351" y="13454"/>
                    <a:pt x="27147" y="12588"/>
                    <a:pt x="25746" y="12588"/>
                  </a:cubicBezTo>
                  <a:lnTo>
                    <a:pt x="6459" y="12588"/>
                  </a:lnTo>
                  <a:cubicBezTo>
                    <a:pt x="3185" y="12588"/>
                    <a:pt x="518" y="9930"/>
                    <a:pt x="518" y="6656"/>
                  </a:cubicBezTo>
                  <a:lnTo>
                    <a:pt x="518" y="1"/>
                  </a:lnTo>
                  <a:cubicBezTo>
                    <a:pt x="428" y="1"/>
                    <a:pt x="330" y="10"/>
                    <a:pt x="241" y="10"/>
                  </a:cubicBezTo>
                  <a:cubicBezTo>
                    <a:pt x="161" y="10"/>
                    <a:pt x="80" y="1"/>
                    <a:pt x="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a:off x="-299830" y="3899694"/>
              <a:ext cx="6035491" cy="613348"/>
            </a:xfrm>
            <a:custGeom>
              <a:avLst/>
              <a:gdLst/>
              <a:ahLst/>
              <a:cxnLst/>
              <a:rect l="l" t="t" r="r" b="b"/>
              <a:pathLst>
                <a:path w="149857" h="15229" extrusionOk="0">
                  <a:moveTo>
                    <a:pt x="1" y="1"/>
                  </a:moveTo>
                  <a:lnTo>
                    <a:pt x="1" y="518"/>
                  </a:lnTo>
                  <a:lnTo>
                    <a:pt x="143960" y="518"/>
                  </a:lnTo>
                  <a:cubicBezTo>
                    <a:pt x="146922" y="518"/>
                    <a:pt x="149339" y="2936"/>
                    <a:pt x="149339" y="5906"/>
                  </a:cubicBezTo>
                  <a:lnTo>
                    <a:pt x="149339" y="15229"/>
                  </a:lnTo>
                  <a:cubicBezTo>
                    <a:pt x="149419" y="15229"/>
                    <a:pt x="149500" y="15220"/>
                    <a:pt x="149580" y="15220"/>
                  </a:cubicBezTo>
                  <a:cubicBezTo>
                    <a:pt x="149669" y="15220"/>
                    <a:pt x="149767" y="15229"/>
                    <a:pt x="149857" y="15229"/>
                  </a:cubicBezTo>
                  <a:lnTo>
                    <a:pt x="149857" y="5906"/>
                  </a:lnTo>
                  <a:cubicBezTo>
                    <a:pt x="149857" y="2641"/>
                    <a:pt x="147216" y="1"/>
                    <a:pt x="14396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a:off x="5858172" y="4632293"/>
              <a:ext cx="3478028" cy="586042"/>
            </a:xfrm>
            <a:custGeom>
              <a:avLst/>
              <a:gdLst/>
              <a:ahLst/>
              <a:cxnLst/>
              <a:rect l="l" t="t" r="r" b="b"/>
              <a:pathLst>
                <a:path w="86357" h="14551" extrusionOk="0">
                  <a:moveTo>
                    <a:pt x="1" y="1"/>
                  </a:moveTo>
                  <a:lnTo>
                    <a:pt x="10" y="518"/>
                  </a:lnTo>
                  <a:lnTo>
                    <a:pt x="26630" y="518"/>
                  </a:lnTo>
                  <a:cubicBezTo>
                    <a:pt x="28896" y="518"/>
                    <a:pt x="31135" y="1267"/>
                    <a:pt x="32946" y="2623"/>
                  </a:cubicBezTo>
                  <a:lnTo>
                    <a:pt x="46346" y="12677"/>
                  </a:lnTo>
                  <a:cubicBezTo>
                    <a:pt x="47960" y="13891"/>
                    <a:pt x="49959" y="14551"/>
                    <a:pt x="51984" y="14551"/>
                  </a:cubicBezTo>
                  <a:lnTo>
                    <a:pt x="86356" y="14551"/>
                  </a:lnTo>
                  <a:lnTo>
                    <a:pt x="86356" y="14033"/>
                  </a:lnTo>
                  <a:lnTo>
                    <a:pt x="51984" y="14033"/>
                  </a:lnTo>
                  <a:cubicBezTo>
                    <a:pt x="50075" y="14033"/>
                    <a:pt x="48183" y="13400"/>
                    <a:pt x="46658" y="12258"/>
                  </a:cubicBezTo>
                  <a:lnTo>
                    <a:pt x="33258" y="2213"/>
                  </a:lnTo>
                  <a:cubicBezTo>
                    <a:pt x="31358" y="786"/>
                    <a:pt x="29003" y="1"/>
                    <a:pt x="2663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a:off x="-326774" y="4632293"/>
              <a:ext cx="5917646" cy="20862"/>
            </a:xfrm>
            <a:custGeom>
              <a:avLst/>
              <a:gdLst/>
              <a:ahLst/>
              <a:cxnLst/>
              <a:rect l="l" t="t" r="r" b="b"/>
              <a:pathLst>
                <a:path w="146931" h="518" extrusionOk="0">
                  <a:moveTo>
                    <a:pt x="1" y="1"/>
                  </a:moveTo>
                  <a:lnTo>
                    <a:pt x="1" y="518"/>
                  </a:lnTo>
                  <a:lnTo>
                    <a:pt x="146922" y="518"/>
                  </a:lnTo>
                  <a:lnTo>
                    <a:pt x="146930"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30"/>
          <p:cNvGrpSpPr/>
          <p:nvPr/>
        </p:nvGrpSpPr>
        <p:grpSpPr>
          <a:xfrm flipH="1">
            <a:off x="4630041" y="3249163"/>
            <a:ext cx="9011469" cy="2028639"/>
            <a:chOff x="605875" y="2133200"/>
            <a:chExt cx="5887925" cy="1325475"/>
          </a:xfrm>
        </p:grpSpPr>
        <p:sp>
          <p:nvSpPr>
            <p:cNvPr id="484" name="Google Shape;484;p30"/>
            <p:cNvSpPr/>
            <p:nvPr/>
          </p:nvSpPr>
          <p:spPr>
            <a:xfrm>
              <a:off x="4332425" y="2680275"/>
              <a:ext cx="2161375" cy="778400"/>
            </a:xfrm>
            <a:custGeom>
              <a:avLst/>
              <a:gdLst/>
              <a:ahLst/>
              <a:cxnLst/>
              <a:rect l="l" t="t" r="r" b="b"/>
              <a:pathLst>
                <a:path w="86455" h="31136" extrusionOk="0">
                  <a:moveTo>
                    <a:pt x="1" y="1"/>
                  </a:moveTo>
                  <a:lnTo>
                    <a:pt x="1" y="6665"/>
                  </a:lnTo>
                  <a:cubicBezTo>
                    <a:pt x="1" y="10224"/>
                    <a:pt x="2900" y="13115"/>
                    <a:pt x="6459" y="13115"/>
                  </a:cubicBezTo>
                  <a:lnTo>
                    <a:pt x="25747" y="13115"/>
                  </a:lnTo>
                  <a:cubicBezTo>
                    <a:pt x="27317" y="13115"/>
                    <a:pt x="28584" y="14390"/>
                    <a:pt x="28584" y="15952"/>
                  </a:cubicBezTo>
                  <a:lnTo>
                    <a:pt x="28584" y="25096"/>
                  </a:lnTo>
                  <a:cubicBezTo>
                    <a:pt x="28584" y="28432"/>
                    <a:pt x="31296" y="31135"/>
                    <a:pt x="34623" y="31135"/>
                  </a:cubicBezTo>
                  <a:lnTo>
                    <a:pt x="86454" y="31135"/>
                  </a:lnTo>
                  <a:lnTo>
                    <a:pt x="86454" y="30618"/>
                  </a:lnTo>
                  <a:lnTo>
                    <a:pt x="34623" y="30618"/>
                  </a:lnTo>
                  <a:cubicBezTo>
                    <a:pt x="31581" y="30618"/>
                    <a:pt x="29110" y="28147"/>
                    <a:pt x="29110" y="25096"/>
                  </a:cubicBezTo>
                  <a:lnTo>
                    <a:pt x="29110" y="15952"/>
                  </a:lnTo>
                  <a:cubicBezTo>
                    <a:pt x="29110" y="14105"/>
                    <a:pt x="27602" y="12597"/>
                    <a:pt x="25747" y="12597"/>
                  </a:cubicBezTo>
                  <a:lnTo>
                    <a:pt x="6459" y="12597"/>
                  </a:lnTo>
                  <a:cubicBezTo>
                    <a:pt x="3185" y="12597"/>
                    <a:pt x="518" y="9939"/>
                    <a:pt x="518" y="6665"/>
                  </a:cubicBezTo>
                  <a:lnTo>
                    <a:pt x="518" y="1"/>
                  </a:lnTo>
                  <a:cubicBezTo>
                    <a:pt x="429" y="10"/>
                    <a:pt x="331" y="10"/>
                    <a:pt x="241" y="10"/>
                  </a:cubicBezTo>
                  <a:cubicBezTo>
                    <a:pt x="161" y="10"/>
                    <a:pt x="81" y="10"/>
                    <a:pt x="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5" name="Google Shape;485;p30"/>
            <p:cNvGrpSpPr/>
            <p:nvPr/>
          </p:nvGrpSpPr>
          <p:grpSpPr>
            <a:xfrm>
              <a:off x="605875" y="2133200"/>
              <a:ext cx="3816000" cy="713700"/>
              <a:chOff x="605875" y="2133200"/>
              <a:chExt cx="3816000" cy="713700"/>
            </a:xfrm>
          </p:grpSpPr>
          <p:sp>
            <p:nvSpPr>
              <p:cNvPr id="486" name="Google Shape;486;p30"/>
              <p:cNvSpPr/>
              <p:nvPr/>
            </p:nvSpPr>
            <p:spPr>
              <a:xfrm>
                <a:off x="4255025" y="2513900"/>
                <a:ext cx="166850" cy="166850"/>
              </a:xfrm>
              <a:custGeom>
                <a:avLst/>
                <a:gdLst/>
                <a:ahLst/>
                <a:cxnLst/>
                <a:rect l="l" t="t" r="r" b="b"/>
                <a:pathLst>
                  <a:path w="6674" h="6674" extrusionOk="0">
                    <a:moveTo>
                      <a:pt x="3337" y="518"/>
                    </a:moveTo>
                    <a:cubicBezTo>
                      <a:pt x="4890" y="518"/>
                      <a:pt x="6148" y="1785"/>
                      <a:pt x="6148" y="3337"/>
                    </a:cubicBezTo>
                    <a:cubicBezTo>
                      <a:pt x="6148" y="4889"/>
                      <a:pt x="4890" y="6147"/>
                      <a:pt x="3337" y="6147"/>
                    </a:cubicBezTo>
                    <a:cubicBezTo>
                      <a:pt x="1785" y="6147"/>
                      <a:pt x="518" y="4889"/>
                      <a:pt x="518" y="3337"/>
                    </a:cubicBezTo>
                    <a:cubicBezTo>
                      <a:pt x="518" y="1785"/>
                      <a:pt x="1785" y="518"/>
                      <a:pt x="3337" y="518"/>
                    </a:cubicBezTo>
                    <a:close/>
                    <a:moveTo>
                      <a:pt x="3337" y="1"/>
                    </a:moveTo>
                    <a:cubicBezTo>
                      <a:pt x="1500" y="1"/>
                      <a:pt x="1" y="1499"/>
                      <a:pt x="1" y="3337"/>
                    </a:cubicBezTo>
                    <a:cubicBezTo>
                      <a:pt x="1" y="5175"/>
                      <a:pt x="1500" y="6674"/>
                      <a:pt x="3337" y="6674"/>
                    </a:cubicBezTo>
                    <a:cubicBezTo>
                      <a:pt x="5175" y="6674"/>
                      <a:pt x="6674" y="5175"/>
                      <a:pt x="6674" y="3337"/>
                    </a:cubicBezTo>
                    <a:cubicBezTo>
                      <a:pt x="6674" y="1499"/>
                      <a:pt x="5175" y="1"/>
                      <a:pt x="333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a:off x="4297850" y="2556725"/>
                <a:ext cx="81225" cy="81200"/>
              </a:xfrm>
              <a:custGeom>
                <a:avLst/>
                <a:gdLst/>
                <a:ahLst/>
                <a:cxnLst/>
                <a:rect l="l" t="t" r="r" b="b"/>
                <a:pathLst>
                  <a:path w="3249" h="3248" extrusionOk="0">
                    <a:moveTo>
                      <a:pt x="1624" y="1"/>
                    </a:moveTo>
                    <a:cubicBezTo>
                      <a:pt x="723" y="1"/>
                      <a:pt x="1" y="723"/>
                      <a:pt x="1" y="1624"/>
                    </a:cubicBezTo>
                    <a:cubicBezTo>
                      <a:pt x="1" y="2516"/>
                      <a:pt x="723" y="3248"/>
                      <a:pt x="1624" y="3248"/>
                    </a:cubicBezTo>
                    <a:cubicBezTo>
                      <a:pt x="2517" y="3248"/>
                      <a:pt x="3248" y="2516"/>
                      <a:pt x="3248" y="1624"/>
                    </a:cubicBezTo>
                    <a:cubicBezTo>
                      <a:pt x="3248" y="723"/>
                      <a:pt x="2517" y="1"/>
                      <a:pt x="1624"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a:off x="4345350" y="2680275"/>
                <a:ext cx="25" cy="166625"/>
              </a:xfrm>
              <a:custGeom>
                <a:avLst/>
                <a:gdLst/>
                <a:ahLst/>
                <a:cxnLst/>
                <a:rect l="l" t="t" r="r" b="b"/>
                <a:pathLst>
                  <a:path w="1" h="6665" extrusionOk="0">
                    <a:moveTo>
                      <a:pt x="1" y="1"/>
                    </a:moveTo>
                    <a:lnTo>
                      <a:pt x="1" y="6665"/>
                    </a:lnTo>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a:off x="605875" y="2133200"/>
                <a:ext cx="3739500" cy="380950"/>
              </a:xfrm>
              <a:custGeom>
                <a:avLst/>
                <a:gdLst/>
                <a:ahLst/>
                <a:cxnLst/>
                <a:rect l="l" t="t" r="r" b="b"/>
                <a:pathLst>
                  <a:path w="149580" h="15238" extrusionOk="0">
                    <a:moveTo>
                      <a:pt x="1" y="1"/>
                    </a:moveTo>
                    <a:lnTo>
                      <a:pt x="1" y="527"/>
                    </a:lnTo>
                    <a:lnTo>
                      <a:pt x="143683" y="527"/>
                    </a:lnTo>
                    <a:cubicBezTo>
                      <a:pt x="146645" y="527"/>
                      <a:pt x="149063" y="2944"/>
                      <a:pt x="149063" y="5906"/>
                    </a:cubicBezTo>
                    <a:lnTo>
                      <a:pt x="149063" y="15238"/>
                    </a:lnTo>
                    <a:cubicBezTo>
                      <a:pt x="149143" y="15238"/>
                      <a:pt x="149223" y="15229"/>
                      <a:pt x="149303" y="15229"/>
                    </a:cubicBezTo>
                    <a:cubicBezTo>
                      <a:pt x="149393" y="15229"/>
                      <a:pt x="149491" y="15238"/>
                      <a:pt x="149580" y="15238"/>
                    </a:cubicBezTo>
                    <a:lnTo>
                      <a:pt x="149580" y="5906"/>
                    </a:lnTo>
                    <a:cubicBezTo>
                      <a:pt x="149580" y="2650"/>
                      <a:pt x="146939" y="1"/>
                      <a:pt x="143683"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a:off x="605875" y="2588175"/>
                <a:ext cx="3649625" cy="12950"/>
              </a:xfrm>
              <a:custGeom>
                <a:avLst/>
                <a:gdLst/>
                <a:ahLst/>
                <a:cxnLst/>
                <a:rect l="l" t="t" r="r" b="b"/>
                <a:pathLst>
                  <a:path w="145985" h="518" extrusionOk="0">
                    <a:moveTo>
                      <a:pt x="1" y="0"/>
                    </a:moveTo>
                    <a:lnTo>
                      <a:pt x="1" y="518"/>
                    </a:lnTo>
                    <a:lnTo>
                      <a:pt x="145967" y="518"/>
                    </a:lnTo>
                    <a:lnTo>
                      <a:pt x="145985" y="0"/>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91" name="Google Shape;491;p30"/>
          <p:cNvPicPr preferRelativeResize="0"/>
          <p:nvPr/>
        </p:nvPicPr>
        <p:blipFill>
          <a:blip r:embed="rId2">
            <a:alphaModFix amt="50000"/>
          </a:blip>
          <a:stretch>
            <a:fillRect/>
          </a:stretch>
        </p:blipFill>
        <p:spPr>
          <a:xfrm>
            <a:off x="482925" y="2076451"/>
            <a:ext cx="990602" cy="990602"/>
          </a:xfrm>
          <a:prstGeom prst="rect">
            <a:avLst/>
          </a:prstGeom>
          <a:noFill/>
          <a:ln>
            <a:noFill/>
          </a:ln>
        </p:spPr>
      </p:pic>
      <p:grpSp>
        <p:nvGrpSpPr>
          <p:cNvPr id="492" name="Google Shape;492;p30"/>
          <p:cNvGrpSpPr/>
          <p:nvPr/>
        </p:nvGrpSpPr>
        <p:grpSpPr>
          <a:xfrm>
            <a:off x="713220" y="790818"/>
            <a:ext cx="795862" cy="557722"/>
            <a:chOff x="4497621" y="4252575"/>
            <a:chExt cx="678947" cy="475790"/>
          </a:xfrm>
        </p:grpSpPr>
        <p:sp>
          <p:nvSpPr>
            <p:cNvPr id="493" name="Google Shape;493;p30"/>
            <p:cNvSpPr/>
            <p:nvPr/>
          </p:nvSpPr>
          <p:spPr>
            <a:xfrm>
              <a:off x="4497621" y="4252575"/>
              <a:ext cx="328867" cy="475790"/>
            </a:xfrm>
            <a:custGeom>
              <a:avLst/>
              <a:gdLst/>
              <a:ahLst/>
              <a:cxnLst/>
              <a:rect l="l" t="t" r="r" b="b"/>
              <a:pathLst>
                <a:path w="8405" h="12160" extrusionOk="0">
                  <a:moveTo>
                    <a:pt x="0" y="0"/>
                  </a:moveTo>
                  <a:lnTo>
                    <a:pt x="4104" y="6085"/>
                  </a:lnTo>
                  <a:lnTo>
                    <a:pt x="0" y="12160"/>
                  </a:lnTo>
                  <a:lnTo>
                    <a:pt x="4300" y="12160"/>
                  </a:lnTo>
                  <a:lnTo>
                    <a:pt x="8395" y="6085"/>
                  </a:lnTo>
                  <a:lnTo>
                    <a:pt x="8404" y="6085"/>
                  </a:lnTo>
                  <a:lnTo>
                    <a:pt x="8404" y="6076"/>
                  </a:lnTo>
                  <a:lnTo>
                    <a:pt x="8395" y="6076"/>
                  </a:lnTo>
                  <a:lnTo>
                    <a:pt x="430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a:off x="4847741" y="4252575"/>
              <a:ext cx="328828" cy="475790"/>
            </a:xfrm>
            <a:custGeom>
              <a:avLst/>
              <a:gdLst/>
              <a:ahLst/>
              <a:cxnLst/>
              <a:rect l="l" t="t" r="r" b="b"/>
              <a:pathLst>
                <a:path w="8404" h="12160" extrusionOk="0">
                  <a:moveTo>
                    <a:pt x="0" y="0"/>
                  </a:moveTo>
                  <a:lnTo>
                    <a:pt x="4095" y="6085"/>
                  </a:lnTo>
                  <a:lnTo>
                    <a:pt x="0" y="12160"/>
                  </a:lnTo>
                  <a:lnTo>
                    <a:pt x="4300" y="12160"/>
                  </a:lnTo>
                  <a:lnTo>
                    <a:pt x="8395" y="6085"/>
                  </a:lnTo>
                  <a:lnTo>
                    <a:pt x="8404" y="6076"/>
                  </a:lnTo>
                  <a:lnTo>
                    <a:pt x="8395" y="6076"/>
                  </a:lnTo>
                  <a:lnTo>
                    <a:pt x="430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ldrich"/>
              <a:buNone/>
              <a:defRPr sz="3500" b="1">
                <a:solidFill>
                  <a:schemeClr val="dk1"/>
                </a:solidFill>
                <a:latin typeface="Aldrich"/>
                <a:ea typeface="Aldrich"/>
                <a:cs typeface="Aldrich"/>
                <a:sym typeface="Aldrich"/>
              </a:defRPr>
            </a:lvl1pPr>
            <a:lvl2pPr lvl="1" rtl="0">
              <a:spcBef>
                <a:spcPts val="0"/>
              </a:spcBef>
              <a:spcAft>
                <a:spcPts val="0"/>
              </a:spcAft>
              <a:buClr>
                <a:schemeClr val="dk1"/>
              </a:buClr>
              <a:buSzPts val="3500"/>
              <a:buFont typeface="Aldrich"/>
              <a:buNone/>
              <a:defRPr sz="3500" b="1">
                <a:solidFill>
                  <a:schemeClr val="dk1"/>
                </a:solidFill>
                <a:latin typeface="Aldrich"/>
                <a:ea typeface="Aldrich"/>
                <a:cs typeface="Aldrich"/>
                <a:sym typeface="Aldrich"/>
              </a:defRPr>
            </a:lvl2pPr>
            <a:lvl3pPr lvl="2" rtl="0">
              <a:spcBef>
                <a:spcPts val="0"/>
              </a:spcBef>
              <a:spcAft>
                <a:spcPts val="0"/>
              </a:spcAft>
              <a:buClr>
                <a:schemeClr val="dk1"/>
              </a:buClr>
              <a:buSzPts val="3500"/>
              <a:buFont typeface="Aldrich"/>
              <a:buNone/>
              <a:defRPr sz="3500" b="1">
                <a:solidFill>
                  <a:schemeClr val="dk1"/>
                </a:solidFill>
                <a:latin typeface="Aldrich"/>
                <a:ea typeface="Aldrich"/>
                <a:cs typeface="Aldrich"/>
                <a:sym typeface="Aldrich"/>
              </a:defRPr>
            </a:lvl3pPr>
            <a:lvl4pPr lvl="3" rtl="0">
              <a:spcBef>
                <a:spcPts val="0"/>
              </a:spcBef>
              <a:spcAft>
                <a:spcPts val="0"/>
              </a:spcAft>
              <a:buClr>
                <a:schemeClr val="dk1"/>
              </a:buClr>
              <a:buSzPts val="3500"/>
              <a:buFont typeface="Aldrich"/>
              <a:buNone/>
              <a:defRPr sz="3500" b="1">
                <a:solidFill>
                  <a:schemeClr val="dk1"/>
                </a:solidFill>
                <a:latin typeface="Aldrich"/>
                <a:ea typeface="Aldrich"/>
                <a:cs typeface="Aldrich"/>
                <a:sym typeface="Aldrich"/>
              </a:defRPr>
            </a:lvl4pPr>
            <a:lvl5pPr lvl="4" rtl="0">
              <a:spcBef>
                <a:spcPts val="0"/>
              </a:spcBef>
              <a:spcAft>
                <a:spcPts val="0"/>
              </a:spcAft>
              <a:buClr>
                <a:schemeClr val="dk1"/>
              </a:buClr>
              <a:buSzPts val="3500"/>
              <a:buFont typeface="Aldrich"/>
              <a:buNone/>
              <a:defRPr sz="3500" b="1">
                <a:solidFill>
                  <a:schemeClr val="dk1"/>
                </a:solidFill>
                <a:latin typeface="Aldrich"/>
                <a:ea typeface="Aldrich"/>
                <a:cs typeface="Aldrich"/>
                <a:sym typeface="Aldrich"/>
              </a:defRPr>
            </a:lvl5pPr>
            <a:lvl6pPr lvl="5" rtl="0">
              <a:spcBef>
                <a:spcPts val="0"/>
              </a:spcBef>
              <a:spcAft>
                <a:spcPts val="0"/>
              </a:spcAft>
              <a:buClr>
                <a:schemeClr val="dk1"/>
              </a:buClr>
              <a:buSzPts val="3500"/>
              <a:buFont typeface="Aldrich"/>
              <a:buNone/>
              <a:defRPr sz="3500" b="1">
                <a:solidFill>
                  <a:schemeClr val="dk1"/>
                </a:solidFill>
                <a:latin typeface="Aldrich"/>
                <a:ea typeface="Aldrich"/>
                <a:cs typeface="Aldrich"/>
                <a:sym typeface="Aldrich"/>
              </a:defRPr>
            </a:lvl6pPr>
            <a:lvl7pPr lvl="6" rtl="0">
              <a:spcBef>
                <a:spcPts val="0"/>
              </a:spcBef>
              <a:spcAft>
                <a:spcPts val="0"/>
              </a:spcAft>
              <a:buClr>
                <a:schemeClr val="dk1"/>
              </a:buClr>
              <a:buSzPts val="3500"/>
              <a:buFont typeface="Aldrich"/>
              <a:buNone/>
              <a:defRPr sz="3500" b="1">
                <a:solidFill>
                  <a:schemeClr val="dk1"/>
                </a:solidFill>
                <a:latin typeface="Aldrich"/>
                <a:ea typeface="Aldrich"/>
                <a:cs typeface="Aldrich"/>
                <a:sym typeface="Aldrich"/>
              </a:defRPr>
            </a:lvl7pPr>
            <a:lvl8pPr lvl="7" rtl="0">
              <a:spcBef>
                <a:spcPts val="0"/>
              </a:spcBef>
              <a:spcAft>
                <a:spcPts val="0"/>
              </a:spcAft>
              <a:buClr>
                <a:schemeClr val="dk1"/>
              </a:buClr>
              <a:buSzPts val="3500"/>
              <a:buFont typeface="Aldrich"/>
              <a:buNone/>
              <a:defRPr sz="3500" b="1">
                <a:solidFill>
                  <a:schemeClr val="dk1"/>
                </a:solidFill>
                <a:latin typeface="Aldrich"/>
                <a:ea typeface="Aldrich"/>
                <a:cs typeface="Aldrich"/>
                <a:sym typeface="Aldrich"/>
              </a:defRPr>
            </a:lvl8pPr>
            <a:lvl9pPr lvl="8" rtl="0">
              <a:spcBef>
                <a:spcPts val="0"/>
              </a:spcBef>
              <a:spcAft>
                <a:spcPts val="0"/>
              </a:spcAft>
              <a:buClr>
                <a:schemeClr val="dk1"/>
              </a:buClr>
              <a:buSzPts val="3500"/>
              <a:buFont typeface="Aldrich"/>
              <a:buNone/>
              <a:defRPr sz="3500" b="1">
                <a:solidFill>
                  <a:schemeClr val="dk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1pPr>
            <a:lvl2pPr marL="914400" lvl="1" indent="-317500">
              <a:lnSpc>
                <a:spcPct val="100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2pPr>
            <a:lvl3pPr marL="1371600" lvl="2" indent="-317500">
              <a:lnSpc>
                <a:spcPct val="100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3pPr>
            <a:lvl4pPr marL="1828800" lvl="3" indent="-317500">
              <a:lnSpc>
                <a:spcPct val="100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4pPr>
            <a:lvl5pPr marL="2286000" lvl="4" indent="-317500">
              <a:lnSpc>
                <a:spcPct val="100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5pPr>
            <a:lvl6pPr marL="2743200" lvl="5" indent="-317500">
              <a:lnSpc>
                <a:spcPct val="100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6pPr>
            <a:lvl7pPr marL="3200400" lvl="6" indent="-317500">
              <a:lnSpc>
                <a:spcPct val="100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7pPr>
            <a:lvl8pPr marL="3657600" lvl="7" indent="-317500">
              <a:lnSpc>
                <a:spcPct val="100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8pPr>
            <a:lvl9pPr marL="4114800" lvl="8" indent="-317500">
              <a:lnSpc>
                <a:spcPct val="100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75" r:id="rId6"/>
    <p:sldLayoutId id="2147483676" r:id="rId7"/>
  </p:sldLayoutIdLst>
  <mc:AlternateContent xmlns:mc="http://schemas.openxmlformats.org/markup-compatibility/2006">
    <mc:Choice xmlns:p14="http://schemas.microsoft.com/office/powerpoint/2010/main" Requires="p14">
      <p:transition p14:dur="400">
        <p:fade/>
      </p:transition>
    </mc:Choice>
    <mc:Fallback>
      <p:transition>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grpSp>
        <p:nvGrpSpPr>
          <p:cNvPr id="505" name="Google Shape;505;p34"/>
          <p:cNvGrpSpPr/>
          <p:nvPr/>
        </p:nvGrpSpPr>
        <p:grpSpPr>
          <a:xfrm>
            <a:off x="-881649" y="2998856"/>
            <a:ext cx="2583769" cy="2583735"/>
            <a:chOff x="82300" y="284025"/>
            <a:chExt cx="1885275" cy="1885250"/>
          </a:xfrm>
        </p:grpSpPr>
        <p:sp>
          <p:nvSpPr>
            <p:cNvPr id="506" name="Google Shape;506;p34"/>
            <p:cNvSpPr/>
            <p:nvPr/>
          </p:nvSpPr>
          <p:spPr>
            <a:xfrm>
              <a:off x="82300" y="284025"/>
              <a:ext cx="1885275" cy="1885250"/>
            </a:xfrm>
            <a:custGeom>
              <a:avLst/>
              <a:gdLst/>
              <a:ahLst/>
              <a:cxnLst/>
              <a:rect l="l" t="t" r="r" b="b"/>
              <a:pathLst>
                <a:path w="75411" h="75410" extrusionOk="0">
                  <a:moveTo>
                    <a:pt x="37701" y="4907"/>
                  </a:moveTo>
                  <a:cubicBezTo>
                    <a:pt x="55820" y="4907"/>
                    <a:pt x="70513" y="19591"/>
                    <a:pt x="70513" y="37709"/>
                  </a:cubicBezTo>
                  <a:cubicBezTo>
                    <a:pt x="70513" y="55828"/>
                    <a:pt x="55820" y="70512"/>
                    <a:pt x="37701" y="70512"/>
                  </a:cubicBezTo>
                  <a:cubicBezTo>
                    <a:pt x="19591" y="70512"/>
                    <a:pt x="4898" y="55828"/>
                    <a:pt x="4898" y="37709"/>
                  </a:cubicBezTo>
                  <a:cubicBezTo>
                    <a:pt x="4898" y="19591"/>
                    <a:pt x="19591" y="4907"/>
                    <a:pt x="37701" y="4907"/>
                  </a:cubicBezTo>
                  <a:close/>
                  <a:moveTo>
                    <a:pt x="37701" y="0"/>
                  </a:moveTo>
                  <a:cubicBezTo>
                    <a:pt x="16879" y="0"/>
                    <a:pt x="1" y="16887"/>
                    <a:pt x="1" y="37709"/>
                  </a:cubicBezTo>
                  <a:cubicBezTo>
                    <a:pt x="1" y="58531"/>
                    <a:pt x="16879" y="75409"/>
                    <a:pt x="37701" y="75409"/>
                  </a:cubicBezTo>
                  <a:cubicBezTo>
                    <a:pt x="58532" y="75409"/>
                    <a:pt x="75410" y="58531"/>
                    <a:pt x="75410" y="37709"/>
                  </a:cubicBezTo>
                  <a:cubicBezTo>
                    <a:pt x="75410" y="16887"/>
                    <a:pt x="58532" y="0"/>
                    <a:pt x="37701" y="0"/>
                  </a:cubicBez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4"/>
            <p:cNvSpPr/>
            <p:nvPr/>
          </p:nvSpPr>
          <p:spPr>
            <a:xfrm>
              <a:off x="272550" y="474475"/>
              <a:ext cx="1504775" cy="1504550"/>
            </a:xfrm>
            <a:custGeom>
              <a:avLst/>
              <a:gdLst/>
              <a:ahLst/>
              <a:cxnLst/>
              <a:rect l="l" t="t" r="r" b="b"/>
              <a:pathLst>
                <a:path w="60191" h="60182" extrusionOk="0">
                  <a:moveTo>
                    <a:pt x="30091" y="3908"/>
                  </a:moveTo>
                  <a:cubicBezTo>
                    <a:pt x="44552" y="3908"/>
                    <a:pt x="56274" y="15630"/>
                    <a:pt x="56274" y="30091"/>
                  </a:cubicBezTo>
                  <a:cubicBezTo>
                    <a:pt x="56274" y="44552"/>
                    <a:pt x="44552" y="56274"/>
                    <a:pt x="30091" y="56274"/>
                  </a:cubicBezTo>
                  <a:cubicBezTo>
                    <a:pt x="15639" y="56274"/>
                    <a:pt x="3908" y="44552"/>
                    <a:pt x="3908" y="30091"/>
                  </a:cubicBezTo>
                  <a:cubicBezTo>
                    <a:pt x="3908" y="15630"/>
                    <a:pt x="15639" y="3908"/>
                    <a:pt x="30091" y="3908"/>
                  </a:cubicBezTo>
                  <a:close/>
                  <a:moveTo>
                    <a:pt x="30091" y="1"/>
                  </a:moveTo>
                  <a:cubicBezTo>
                    <a:pt x="13471" y="1"/>
                    <a:pt x="0" y="13471"/>
                    <a:pt x="0" y="30091"/>
                  </a:cubicBezTo>
                  <a:cubicBezTo>
                    <a:pt x="0" y="46711"/>
                    <a:pt x="13471" y="60182"/>
                    <a:pt x="30091" y="60182"/>
                  </a:cubicBezTo>
                  <a:cubicBezTo>
                    <a:pt x="46711" y="60182"/>
                    <a:pt x="60191" y="46711"/>
                    <a:pt x="60191" y="30091"/>
                  </a:cubicBezTo>
                  <a:cubicBezTo>
                    <a:pt x="60191" y="13471"/>
                    <a:pt x="46711" y="1"/>
                    <a:pt x="30091" y="1"/>
                  </a:cubicBez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 name="Google Shape;508;p34"/>
          <p:cNvSpPr txBox="1">
            <a:spLocks noGrp="1"/>
          </p:cNvSpPr>
          <p:nvPr>
            <p:ph type="ctrTitle"/>
          </p:nvPr>
        </p:nvSpPr>
        <p:spPr>
          <a:xfrm>
            <a:off x="104090" y="1026057"/>
            <a:ext cx="9039910" cy="187929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a:latin typeface="Aptos Narrow" panose="020B0004020202020204" pitchFamily="34" charset="0"/>
              </a:rPr>
              <a:t>ĐỒ ÁN TỐT NGHIỆP ĐẠI HỌC</a:t>
            </a:r>
            <a:br>
              <a:rPr lang="en" sz="3600">
                <a:latin typeface="Aptos Narrow" panose="020B0004020202020204" pitchFamily="34" charset="0"/>
              </a:rPr>
            </a:br>
            <a:r>
              <a:rPr lang="en" sz="3600">
                <a:latin typeface="Aptos Narrow" panose="020B0004020202020204" pitchFamily="34" charset="0"/>
              </a:rPr>
              <a:t>Ngành Kỹ thuật phần mềm</a:t>
            </a:r>
            <a:endParaRPr sz="3200">
              <a:latin typeface="Aptos" panose="020B0004020202020204" pitchFamily="34" charset="0"/>
            </a:endParaRPr>
          </a:p>
        </p:txBody>
      </p:sp>
      <p:sp>
        <p:nvSpPr>
          <p:cNvPr id="509" name="Google Shape;509;p34"/>
          <p:cNvSpPr txBox="1">
            <a:spLocks noGrp="1"/>
          </p:cNvSpPr>
          <p:nvPr>
            <p:ph type="subTitle" idx="1"/>
          </p:nvPr>
        </p:nvSpPr>
        <p:spPr>
          <a:xfrm>
            <a:off x="2857628" y="3290706"/>
            <a:ext cx="4274626" cy="1154276"/>
          </a:xfrm>
          <a:prstGeom prst="rect">
            <a:avLst/>
          </a:prstGeom>
        </p:spPr>
        <p:txBody>
          <a:bodyPr spcFirstLastPara="1" wrap="square" lIns="91425" tIns="91425" rIns="91425" bIns="91425" anchor="t" anchorCtr="0">
            <a:noAutofit/>
          </a:bodyPr>
          <a:lstStyle/>
          <a:p>
            <a:pPr marL="0" indent="0" algn="l">
              <a:lnSpc>
                <a:spcPct val="130000"/>
              </a:lnSpc>
            </a:pPr>
            <a:r>
              <a:rPr lang="en"/>
              <a:t>CBHD             : ThS. Phạm Bá Tuấn Chung</a:t>
            </a:r>
          </a:p>
          <a:p>
            <a:pPr marL="0" lvl="0" indent="0" algn="l" rtl="0">
              <a:lnSpc>
                <a:spcPct val="130000"/>
              </a:lnSpc>
              <a:spcBef>
                <a:spcPts val="0"/>
              </a:spcBef>
              <a:spcAft>
                <a:spcPts val="0"/>
              </a:spcAft>
              <a:buNone/>
            </a:pPr>
            <a:r>
              <a:rPr lang="en"/>
              <a:t>Sinh viên       : Đỗ Thị Huệ</a:t>
            </a:r>
          </a:p>
          <a:p>
            <a:pPr marL="0" lvl="0" indent="0" algn="l" rtl="0">
              <a:lnSpc>
                <a:spcPct val="130000"/>
              </a:lnSpc>
              <a:spcBef>
                <a:spcPts val="0"/>
              </a:spcBef>
              <a:spcAft>
                <a:spcPts val="0"/>
              </a:spcAft>
              <a:buNone/>
            </a:pPr>
            <a:r>
              <a:rPr lang="en"/>
              <a:t>Mã sinh viên : 2020606709</a:t>
            </a:r>
          </a:p>
        </p:txBody>
      </p:sp>
      <p:pic>
        <p:nvPicPr>
          <p:cNvPr id="510" name="Google Shape;510;p34"/>
          <p:cNvPicPr preferRelativeResize="0"/>
          <p:nvPr/>
        </p:nvPicPr>
        <p:blipFill>
          <a:blip r:embed="rId3">
            <a:alphaModFix amt="50000"/>
          </a:blip>
          <a:stretch>
            <a:fillRect/>
          </a:stretch>
        </p:blipFill>
        <p:spPr>
          <a:xfrm>
            <a:off x="7677050" y="481550"/>
            <a:ext cx="795848" cy="795848"/>
          </a:xfrm>
          <a:prstGeom prst="rect">
            <a:avLst/>
          </a:prstGeom>
          <a:noFill/>
          <a:ln>
            <a:noFill/>
          </a:ln>
        </p:spPr>
      </p:pic>
      <p:pic>
        <p:nvPicPr>
          <p:cNvPr id="526" name="Google Shape;526;p34"/>
          <p:cNvPicPr preferRelativeResize="0"/>
          <p:nvPr/>
        </p:nvPicPr>
        <p:blipFill>
          <a:blip r:embed="rId3">
            <a:alphaModFix amt="50000"/>
          </a:blip>
          <a:stretch>
            <a:fillRect/>
          </a:stretch>
        </p:blipFill>
        <p:spPr>
          <a:xfrm>
            <a:off x="482925" y="2076451"/>
            <a:ext cx="990602" cy="990602"/>
          </a:xfrm>
          <a:prstGeom prst="rect">
            <a:avLst/>
          </a:prstGeom>
          <a:noFill/>
          <a:ln>
            <a:noFill/>
          </a:ln>
        </p:spPr>
      </p:pic>
      <p:grpSp>
        <p:nvGrpSpPr>
          <p:cNvPr id="527" name="Google Shape;527;p34"/>
          <p:cNvGrpSpPr/>
          <p:nvPr/>
        </p:nvGrpSpPr>
        <p:grpSpPr>
          <a:xfrm>
            <a:off x="713220" y="790818"/>
            <a:ext cx="795862" cy="557722"/>
            <a:chOff x="4497621" y="4252575"/>
            <a:chExt cx="678947" cy="475790"/>
          </a:xfrm>
        </p:grpSpPr>
        <p:sp>
          <p:nvSpPr>
            <p:cNvPr id="528" name="Google Shape;528;p34"/>
            <p:cNvSpPr/>
            <p:nvPr/>
          </p:nvSpPr>
          <p:spPr>
            <a:xfrm>
              <a:off x="4497621" y="4252575"/>
              <a:ext cx="328867" cy="475790"/>
            </a:xfrm>
            <a:custGeom>
              <a:avLst/>
              <a:gdLst/>
              <a:ahLst/>
              <a:cxnLst/>
              <a:rect l="l" t="t" r="r" b="b"/>
              <a:pathLst>
                <a:path w="8405" h="12160" extrusionOk="0">
                  <a:moveTo>
                    <a:pt x="0" y="0"/>
                  </a:moveTo>
                  <a:lnTo>
                    <a:pt x="4104" y="6085"/>
                  </a:lnTo>
                  <a:lnTo>
                    <a:pt x="0" y="12160"/>
                  </a:lnTo>
                  <a:lnTo>
                    <a:pt x="4300" y="12160"/>
                  </a:lnTo>
                  <a:lnTo>
                    <a:pt x="8395" y="6085"/>
                  </a:lnTo>
                  <a:lnTo>
                    <a:pt x="8404" y="6085"/>
                  </a:lnTo>
                  <a:lnTo>
                    <a:pt x="8404" y="6076"/>
                  </a:lnTo>
                  <a:lnTo>
                    <a:pt x="8395" y="6076"/>
                  </a:lnTo>
                  <a:lnTo>
                    <a:pt x="430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4"/>
            <p:cNvSpPr/>
            <p:nvPr/>
          </p:nvSpPr>
          <p:spPr>
            <a:xfrm>
              <a:off x="4847741" y="4252575"/>
              <a:ext cx="328828" cy="475790"/>
            </a:xfrm>
            <a:custGeom>
              <a:avLst/>
              <a:gdLst/>
              <a:ahLst/>
              <a:cxnLst/>
              <a:rect l="l" t="t" r="r" b="b"/>
              <a:pathLst>
                <a:path w="8404" h="12160" extrusionOk="0">
                  <a:moveTo>
                    <a:pt x="0" y="0"/>
                  </a:moveTo>
                  <a:lnTo>
                    <a:pt x="4095" y="6085"/>
                  </a:lnTo>
                  <a:lnTo>
                    <a:pt x="0" y="12160"/>
                  </a:lnTo>
                  <a:lnTo>
                    <a:pt x="4300" y="12160"/>
                  </a:lnTo>
                  <a:lnTo>
                    <a:pt x="8395" y="6085"/>
                  </a:lnTo>
                  <a:lnTo>
                    <a:pt x="8404" y="6076"/>
                  </a:lnTo>
                  <a:lnTo>
                    <a:pt x="8395" y="6076"/>
                  </a:lnTo>
                  <a:lnTo>
                    <a:pt x="430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roup 1">
            <a:extLst>
              <a:ext uri="{FF2B5EF4-FFF2-40B4-BE49-F238E27FC236}">
                <a16:creationId xmlns:a16="http://schemas.microsoft.com/office/drawing/2014/main" id="{C66310A7-B615-F454-1A95-1A514F1EC601}"/>
              </a:ext>
            </a:extLst>
          </p:cNvPr>
          <p:cNvGrpSpPr/>
          <p:nvPr/>
        </p:nvGrpSpPr>
        <p:grpSpPr>
          <a:xfrm>
            <a:off x="1316357" y="184595"/>
            <a:ext cx="6993240" cy="951435"/>
            <a:chOff x="3643907" y="585469"/>
            <a:chExt cx="6993240" cy="951435"/>
          </a:xfrm>
        </p:grpSpPr>
        <p:pic>
          <p:nvPicPr>
            <p:cNvPr id="3" name="Picture 2" descr="Nhận diện thương hiệu Đại học Công nghiệp Hà Nội">
              <a:extLst>
                <a:ext uri="{FF2B5EF4-FFF2-40B4-BE49-F238E27FC236}">
                  <a16:creationId xmlns:a16="http://schemas.microsoft.com/office/drawing/2014/main" id="{CD32030B-964D-BF92-E3BF-45872B134B7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046" t="8057" r="17614" b="6007"/>
            <a:stretch/>
          </p:blipFill>
          <p:spPr bwMode="auto">
            <a:xfrm>
              <a:off x="3643907" y="677207"/>
              <a:ext cx="897994" cy="859339"/>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F6233B7A-113F-26D7-68D3-5260086D19EA}"/>
                </a:ext>
              </a:extLst>
            </p:cNvPr>
            <p:cNvGrpSpPr/>
            <p:nvPr/>
          </p:nvGrpSpPr>
          <p:grpSpPr>
            <a:xfrm>
              <a:off x="4541901" y="585469"/>
              <a:ext cx="6095246" cy="951435"/>
              <a:chOff x="3308415" y="1463257"/>
              <a:chExt cx="6095246" cy="951435"/>
            </a:xfrm>
          </p:grpSpPr>
          <p:sp>
            <p:nvSpPr>
              <p:cNvPr id="5" name="Subtitle 2">
                <a:extLst>
                  <a:ext uri="{FF2B5EF4-FFF2-40B4-BE49-F238E27FC236}">
                    <a16:creationId xmlns:a16="http://schemas.microsoft.com/office/drawing/2014/main" id="{5267E747-8518-A393-360A-E5E9329B17AD}"/>
                  </a:ext>
                </a:extLst>
              </p:cNvPr>
              <p:cNvSpPr txBox="1">
                <a:spLocks/>
              </p:cNvSpPr>
              <p:nvPr/>
            </p:nvSpPr>
            <p:spPr>
              <a:xfrm>
                <a:off x="3358563" y="1845942"/>
                <a:ext cx="5117884" cy="56875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Share Tech" panose="020B0604020202020204" charset="0"/>
                    <a:ea typeface="Roboto" panose="02000000000000000000" pitchFamily="2" charset="0"/>
                  </a:rPr>
                  <a:t>KHOA CÔNG </a:t>
                </a:r>
                <a:r>
                  <a:rPr lang="en-US" sz="1800">
                    <a:latin typeface="Share Tech" panose="020B0604020202020204" charset="0"/>
                    <a:ea typeface="Roboto" panose="02000000000000000000" pitchFamily="2" charset="0"/>
                  </a:rPr>
                  <a:t>NGHỆ THÔNG TIN</a:t>
                </a:r>
                <a:endParaRPr lang="en-US" sz="1800" dirty="0">
                  <a:latin typeface="Share Tech" panose="020B0604020202020204" charset="0"/>
                  <a:ea typeface="Roboto" panose="02000000000000000000" pitchFamily="2" charset="0"/>
                </a:endParaRPr>
              </a:p>
            </p:txBody>
          </p:sp>
          <p:sp>
            <p:nvSpPr>
              <p:cNvPr id="6" name="Subtitle 2">
                <a:extLst>
                  <a:ext uri="{FF2B5EF4-FFF2-40B4-BE49-F238E27FC236}">
                    <a16:creationId xmlns:a16="http://schemas.microsoft.com/office/drawing/2014/main" id="{013B3C2B-2393-08AA-B04D-B57CBBD3E91C}"/>
                  </a:ext>
                </a:extLst>
              </p:cNvPr>
              <p:cNvSpPr txBox="1">
                <a:spLocks/>
              </p:cNvSpPr>
              <p:nvPr/>
            </p:nvSpPr>
            <p:spPr>
              <a:xfrm>
                <a:off x="3308415" y="1463257"/>
                <a:ext cx="6095246" cy="667060"/>
              </a:xfrm>
              <a:prstGeom prst="rect">
                <a:avLst/>
              </a:prstGeom>
            </p:spPr>
            <p:txBody>
              <a:bodyPr vert="horz" lIns="9144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latin typeface="Tahoma" panose="020B0604030504040204" pitchFamily="34" charset="0"/>
                    <a:ea typeface="Tahoma" panose="020B0604030504040204" pitchFamily="34" charset="0"/>
                    <a:cs typeface="Tahoma" panose="020B0604030504040204" pitchFamily="34" charset="0"/>
                  </a:rPr>
                  <a:t>TRƯỜNG ĐẠI </a:t>
                </a:r>
                <a:r>
                  <a:rPr lang="en-US" b="1" dirty="0">
                    <a:latin typeface="Tahoma" panose="020B0604030504040204" pitchFamily="34" charset="0"/>
                    <a:ea typeface="Tahoma" panose="020B0604030504040204" pitchFamily="34" charset="0"/>
                    <a:cs typeface="Tahoma" panose="020B0604030504040204" pitchFamily="34" charset="0"/>
                    <a:sym typeface="Share Tech"/>
                  </a:rPr>
                  <a:t>HỌC</a:t>
                </a:r>
                <a:r>
                  <a:rPr lang="en-US" b="1" dirty="0">
                    <a:latin typeface="Tahoma" panose="020B0604030504040204" pitchFamily="34" charset="0"/>
                    <a:ea typeface="Tahoma" panose="020B0604030504040204" pitchFamily="34" charset="0"/>
                    <a:cs typeface="Tahoma" panose="020B0604030504040204" pitchFamily="34" charset="0"/>
                  </a:rPr>
                  <a:t> CÔNG NGHIỆP HÀ NỘI</a:t>
                </a:r>
              </a:p>
            </p:txBody>
          </p:sp>
        </p:grpSp>
      </p:grpSp>
      <p:sp>
        <p:nvSpPr>
          <p:cNvPr id="7" name="Google Shape;509;p34">
            <a:extLst>
              <a:ext uri="{FF2B5EF4-FFF2-40B4-BE49-F238E27FC236}">
                <a16:creationId xmlns:a16="http://schemas.microsoft.com/office/drawing/2014/main" id="{097073A7-3884-ECD6-C3AA-6C8AFBE8E023}"/>
              </a:ext>
            </a:extLst>
          </p:cNvPr>
          <p:cNvSpPr txBox="1">
            <a:spLocks/>
          </p:cNvSpPr>
          <p:nvPr/>
        </p:nvSpPr>
        <p:spPr>
          <a:xfrm>
            <a:off x="5318222" y="4563659"/>
            <a:ext cx="3628064" cy="4989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i Jamjuree"/>
              <a:buNone/>
              <a:defRPr sz="1600" b="0" i="0" u="none" strike="noStrike" cap="none">
                <a:solidFill>
                  <a:schemeClr val="dk1"/>
                </a:solidFill>
                <a:latin typeface="Bai Jamjuree"/>
                <a:ea typeface="Bai Jamjuree"/>
                <a:cs typeface="Bai Jamjuree"/>
                <a:sym typeface="Bai Jamjuree"/>
              </a:defRPr>
            </a:lvl1pPr>
            <a:lvl2pPr marL="914400" marR="0" lvl="1" indent="-317500" algn="ctr" rtl="0">
              <a:lnSpc>
                <a:spcPct val="100000"/>
              </a:lnSpc>
              <a:spcBef>
                <a:spcPts val="0"/>
              </a:spcBef>
              <a:spcAft>
                <a:spcPts val="0"/>
              </a:spcAft>
              <a:buClr>
                <a:schemeClr val="dk1"/>
              </a:buClr>
              <a:buSzPts val="1800"/>
              <a:buFont typeface="Bai Jamjuree"/>
              <a:buNone/>
              <a:defRPr sz="1800" b="0" i="0" u="none" strike="noStrike" cap="none">
                <a:solidFill>
                  <a:schemeClr val="dk1"/>
                </a:solidFill>
                <a:latin typeface="Bai Jamjuree"/>
                <a:ea typeface="Bai Jamjuree"/>
                <a:cs typeface="Bai Jamjuree"/>
                <a:sym typeface="Bai Jamjuree"/>
              </a:defRPr>
            </a:lvl2pPr>
            <a:lvl3pPr marL="1371600" marR="0" lvl="2" indent="-317500" algn="ctr" rtl="0">
              <a:lnSpc>
                <a:spcPct val="100000"/>
              </a:lnSpc>
              <a:spcBef>
                <a:spcPts val="0"/>
              </a:spcBef>
              <a:spcAft>
                <a:spcPts val="0"/>
              </a:spcAft>
              <a:buClr>
                <a:schemeClr val="dk1"/>
              </a:buClr>
              <a:buSzPts val="1800"/>
              <a:buFont typeface="Bai Jamjuree"/>
              <a:buNone/>
              <a:defRPr sz="1800" b="0" i="0" u="none" strike="noStrike" cap="none">
                <a:solidFill>
                  <a:schemeClr val="dk1"/>
                </a:solidFill>
                <a:latin typeface="Bai Jamjuree"/>
                <a:ea typeface="Bai Jamjuree"/>
                <a:cs typeface="Bai Jamjuree"/>
                <a:sym typeface="Bai Jamjuree"/>
              </a:defRPr>
            </a:lvl3pPr>
            <a:lvl4pPr marL="1828800" marR="0" lvl="3" indent="-317500" algn="ctr" rtl="0">
              <a:lnSpc>
                <a:spcPct val="100000"/>
              </a:lnSpc>
              <a:spcBef>
                <a:spcPts val="0"/>
              </a:spcBef>
              <a:spcAft>
                <a:spcPts val="0"/>
              </a:spcAft>
              <a:buClr>
                <a:schemeClr val="dk1"/>
              </a:buClr>
              <a:buSzPts val="1800"/>
              <a:buFont typeface="Bai Jamjuree"/>
              <a:buNone/>
              <a:defRPr sz="1800" b="0" i="0" u="none" strike="noStrike" cap="none">
                <a:solidFill>
                  <a:schemeClr val="dk1"/>
                </a:solidFill>
                <a:latin typeface="Bai Jamjuree"/>
                <a:ea typeface="Bai Jamjuree"/>
                <a:cs typeface="Bai Jamjuree"/>
                <a:sym typeface="Bai Jamjuree"/>
              </a:defRPr>
            </a:lvl4pPr>
            <a:lvl5pPr marL="2286000" marR="0" lvl="4" indent="-317500" algn="ctr" rtl="0">
              <a:lnSpc>
                <a:spcPct val="100000"/>
              </a:lnSpc>
              <a:spcBef>
                <a:spcPts val="0"/>
              </a:spcBef>
              <a:spcAft>
                <a:spcPts val="0"/>
              </a:spcAft>
              <a:buClr>
                <a:schemeClr val="dk1"/>
              </a:buClr>
              <a:buSzPts val="1800"/>
              <a:buFont typeface="Bai Jamjuree"/>
              <a:buNone/>
              <a:defRPr sz="1800" b="0" i="0" u="none" strike="noStrike" cap="none">
                <a:solidFill>
                  <a:schemeClr val="dk1"/>
                </a:solidFill>
                <a:latin typeface="Bai Jamjuree"/>
                <a:ea typeface="Bai Jamjuree"/>
                <a:cs typeface="Bai Jamjuree"/>
                <a:sym typeface="Bai Jamjuree"/>
              </a:defRPr>
            </a:lvl5pPr>
            <a:lvl6pPr marL="2743200" marR="0" lvl="5" indent="-317500" algn="ctr" rtl="0">
              <a:lnSpc>
                <a:spcPct val="100000"/>
              </a:lnSpc>
              <a:spcBef>
                <a:spcPts val="0"/>
              </a:spcBef>
              <a:spcAft>
                <a:spcPts val="0"/>
              </a:spcAft>
              <a:buClr>
                <a:schemeClr val="dk1"/>
              </a:buClr>
              <a:buSzPts val="1800"/>
              <a:buFont typeface="Bai Jamjuree"/>
              <a:buNone/>
              <a:defRPr sz="1800" b="0" i="0" u="none" strike="noStrike" cap="none">
                <a:solidFill>
                  <a:schemeClr val="dk1"/>
                </a:solidFill>
                <a:latin typeface="Bai Jamjuree"/>
                <a:ea typeface="Bai Jamjuree"/>
                <a:cs typeface="Bai Jamjuree"/>
                <a:sym typeface="Bai Jamjuree"/>
              </a:defRPr>
            </a:lvl6pPr>
            <a:lvl7pPr marL="3200400" marR="0" lvl="6" indent="-317500" algn="ctr" rtl="0">
              <a:lnSpc>
                <a:spcPct val="100000"/>
              </a:lnSpc>
              <a:spcBef>
                <a:spcPts val="0"/>
              </a:spcBef>
              <a:spcAft>
                <a:spcPts val="0"/>
              </a:spcAft>
              <a:buClr>
                <a:schemeClr val="dk1"/>
              </a:buClr>
              <a:buSzPts val="1800"/>
              <a:buFont typeface="Bai Jamjuree"/>
              <a:buNone/>
              <a:defRPr sz="1800" b="0" i="0" u="none" strike="noStrike" cap="none">
                <a:solidFill>
                  <a:schemeClr val="dk1"/>
                </a:solidFill>
                <a:latin typeface="Bai Jamjuree"/>
                <a:ea typeface="Bai Jamjuree"/>
                <a:cs typeface="Bai Jamjuree"/>
                <a:sym typeface="Bai Jamjuree"/>
              </a:defRPr>
            </a:lvl7pPr>
            <a:lvl8pPr marL="3657600" marR="0" lvl="7" indent="-317500" algn="ctr" rtl="0">
              <a:lnSpc>
                <a:spcPct val="100000"/>
              </a:lnSpc>
              <a:spcBef>
                <a:spcPts val="0"/>
              </a:spcBef>
              <a:spcAft>
                <a:spcPts val="0"/>
              </a:spcAft>
              <a:buClr>
                <a:schemeClr val="dk1"/>
              </a:buClr>
              <a:buSzPts val="1800"/>
              <a:buFont typeface="Bai Jamjuree"/>
              <a:buNone/>
              <a:defRPr sz="1800" b="0" i="0" u="none" strike="noStrike" cap="none">
                <a:solidFill>
                  <a:schemeClr val="dk1"/>
                </a:solidFill>
                <a:latin typeface="Bai Jamjuree"/>
                <a:ea typeface="Bai Jamjuree"/>
                <a:cs typeface="Bai Jamjuree"/>
                <a:sym typeface="Bai Jamjuree"/>
              </a:defRPr>
            </a:lvl8pPr>
            <a:lvl9pPr marL="4114800" marR="0" lvl="8" indent="-317500" algn="ctr" rtl="0">
              <a:lnSpc>
                <a:spcPct val="100000"/>
              </a:lnSpc>
              <a:spcBef>
                <a:spcPts val="0"/>
              </a:spcBef>
              <a:spcAft>
                <a:spcPts val="0"/>
              </a:spcAft>
              <a:buClr>
                <a:schemeClr val="dk1"/>
              </a:buClr>
              <a:buSzPts val="1800"/>
              <a:buFont typeface="Bai Jamjuree"/>
              <a:buNone/>
              <a:defRPr sz="1800" b="0" i="0" u="none" strike="noStrike" cap="none">
                <a:solidFill>
                  <a:schemeClr val="dk1"/>
                </a:solidFill>
                <a:latin typeface="Bai Jamjuree"/>
                <a:ea typeface="Bai Jamjuree"/>
                <a:cs typeface="Bai Jamjuree"/>
                <a:sym typeface="Bai Jamjuree"/>
              </a:defRPr>
            </a:lvl9pPr>
          </a:lstStyle>
          <a:p>
            <a:pPr marL="0" indent="0" algn="l">
              <a:lnSpc>
                <a:spcPct val="130000"/>
              </a:lnSpc>
            </a:pPr>
            <a:r>
              <a:rPr lang="en"/>
              <a:t>Hà Nội, ngày 24 tháng 05 năm 2024</a:t>
            </a: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69"/>
          <p:cNvSpPr txBox="1">
            <a:spLocks noGrp="1"/>
          </p:cNvSpPr>
          <p:nvPr>
            <p:ph type="title"/>
          </p:nvPr>
        </p:nvSpPr>
        <p:spPr>
          <a:xfrm>
            <a:off x="436354" y="5269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ptos" panose="020B0004020202020204" pitchFamily="34" charset="0"/>
              </a:rPr>
              <a:t>02. Nội dung thực hiện</a:t>
            </a:r>
            <a:br>
              <a:rPr lang="en">
                <a:latin typeface="Aptos" panose="020B0004020202020204" pitchFamily="34" charset="0"/>
              </a:rPr>
            </a:br>
            <a:endParaRPr>
              <a:latin typeface="Aptos" panose="020B0004020202020204" pitchFamily="34" charset="0"/>
            </a:endParaRPr>
          </a:p>
        </p:txBody>
      </p:sp>
      <p:sp>
        <p:nvSpPr>
          <p:cNvPr id="1535" name="Google Shape;1535;p69"/>
          <p:cNvSpPr txBox="1">
            <a:spLocks noGrp="1"/>
          </p:cNvSpPr>
          <p:nvPr>
            <p:ph type="body" idx="1"/>
          </p:nvPr>
        </p:nvSpPr>
        <p:spPr>
          <a:xfrm>
            <a:off x="635356" y="477227"/>
            <a:ext cx="7548042" cy="366742"/>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000" b="1"/>
              <a:t>Mô tả chức năng</a:t>
            </a:r>
            <a:endParaRPr lang="vi-VN" sz="2000" b="1"/>
          </a:p>
        </p:txBody>
      </p:sp>
      <p:grpSp>
        <p:nvGrpSpPr>
          <p:cNvPr id="1728" name="Google Shape;1728;p69"/>
          <p:cNvGrpSpPr/>
          <p:nvPr/>
        </p:nvGrpSpPr>
        <p:grpSpPr>
          <a:xfrm rot="10800000" flipH="1">
            <a:off x="1868306" y="3292991"/>
            <a:ext cx="9143933" cy="3910414"/>
            <a:chOff x="3412450" y="3156875"/>
            <a:chExt cx="4051725" cy="1732725"/>
          </a:xfrm>
        </p:grpSpPr>
        <p:sp>
          <p:nvSpPr>
            <p:cNvPr id="1729" name="Google Shape;1729;p69"/>
            <p:cNvSpPr/>
            <p:nvPr/>
          </p:nvSpPr>
          <p:spPr>
            <a:xfrm>
              <a:off x="4655150" y="3606950"/>
              <a:ext cx="2688150" cy="579000"/>
            </a:xfrm>
            <a:custGeom>
              <a:avLst/>
              <a:gdLst/>
              <a:ahLst/>
              <a:cxnLst/>
              <a:rect l="l" t="t" r="r" b="b"/>
              <a:pathLst>
                <a:path w="107526" h="23160" extrusionOk="0">
                  <a:moveTo>
                    <a:pt x="107" y="1"/>
                  </a:moveTo>
                  <a:cubicBezTo>
                    <a:pt x="45" y="1"/>
                    <a:pt x="0" y="45"/>
                    <a:pt x="0" y="99"/>
                  </a:cubicBezTo>
                  <a:cubicBezTo>
                    <a:pt x="0" y="152"/>
                    <a:pt x="45" y="197"/>
                    <a:pt x="107" y="197"/>
                  </a:cubicBezTo>
                  <a:lnTo>
                    <a:pt x="16629" y="197"/>
                  </a:lnTo>
                  <a:lnTo>
                    <a:pt x="28441" y="12008"/>
                  </a:lnTo>
                  <a:lnTo>
                    <a:pt x="53143" y="12008"/>
                  </a:lnTo>
                  <a:lnTo>
                    <a:pt x="64303" y="23159"/>
                  </a:lnTo>
                  <a:lnTo>
                    <a:pt x="107428" y="23159"/>
                  </a:lnTo>
                  <a:cubicBezTo>
                    <a:pt x="107481" y="23159"/>
                    <a:pt x="107526" y="23115"/>
                    <a:pt x="107526" y="23061"/>
                  </a:cubicBezTo>
                  <a:cubicBezTo>
                    <a:pt x="107526" y="23008"/>
                    <a:pt x="107481" y="22963"/>
                    <a:pt x="107428" y="22963"/>
                  </a:cubicBezTo>
                  <a:lnTo>
                    <a:pt x="64383" y="22963"/>
                  </a:lnTo>
                  <a:lnTo>
                    <a:pt x="53223" y="11803"/>
                  </a:lnTo>
                  <a:lnTo>
                    <a:pt x="28521" y="11803"/>
                  </a:lnTo>
                  <a:lnTo>
                    <a:pt x="16718"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9"/>
            <p:cNvSpPr/>
            <p:nvPr/>
          </p:nvSpPr>
          <p:spPr>
            <a:xfrm>
              <a:off x="3915150" y="3156875"/>
              <a:ext cx="3239475" cy="766125"/>
            </a:xfrm>
            <a:custGeom>
              <a:avLst/>
              <a:gdLst/>
              <a:ahLst/>
              <a:cxnLst/>
              <a:rect l="l" t="t" r="r" b="b"/>
              <a:pathLst>
                <a:path w="129579" h="30645" extrusionOk="0">
                  <a:moveTo>
                    <a:pt x="129475" y="1"/>
                  </a:moveTo>
                  <a:cubicBezTo>
                    <a:pt x="129449" y="1"/>
                    <a:pt x="129422" y="10"/>
                    <a:pt x="129400" y="28"/>
                  </a:cubicBezTo>
                  <a:lnTo>
                    <a:pt x="102583" y="26844"/>
                  </a:lnTo>
                  <a:lnTo>
                    <a:pt x="91691" y="26844"/>
                  </a:lnTo>
                  <a:lnTo>
                    <a:pt x="81262" y="16416"/>
                  </a:lnTo>
                  <a:lnTo>
                    <a:pt x="63170" y="16416"/>
                  </a:lnTo>
                  <a:lnTo>
                    <a:pt x="49146" y="30448"/>
                  </a:lnTo>
                  <a:lnTo>
                    <a:pt x="107" y="30448"/>
                  </a:lnTo>
                  <a:cubicBezTo>
                    <a:pt x="45" y="30448"/>
                    <a:pt x="0" y="30493"/>
                    <a:pt x="0" y="30546"/>
                  </a:cubicBezTo>
                  <a:cubicBezTo>
                    <a:pt x="0" y="30600"/>
                    <a:pt x="45" y="30645"/>
                    <a:pt x="107" y="30645"/>
                  </a:cubicBezTo>
                  <a:lnTo>
                    <a:pt x="49227" y="30645"/>
                  </a:lnTo>
                  <a:lnTo>
                    <a:pt x="63259" y="16612"/>
                  </a:lnTo>
                  <a:lnTo>
                    <a:pt x="81173" y="16612"/>
                  </a:lnTo>
                  <a:lnTo>
                    <a:pt x="91610" y="27040"/>
                  </a:lnTo>
                  <a:lnTo>
                    <a:pt x="102673" y="27040"/>
                  </a:lnTo>
                  <a:lnTo>
                    <a:pt x="129543" y="170"/>
                  </a:lnTo>
                  <a:cubicBezTo>
                    <a:pt x="129578" y="135"/>
                    <a:pt x="129578" y="72"/>
                    <a:pt x="129543" y="28"/>
                  </a:cubicBezTo>
                  <a:cubicBezTo>
                    <a:pt x="129525" y="10"/>
                    <a:pt x="129500" y="1"/>
                    <a:pt x="129475"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9"/>
            <p:cNvSpPr/>
            <p:nvPr/>
          </p:nvSpPr>
          <p:spPr>
            <a:xfrm>
              <a:off x="4059900" y="3696150"/>
              <a:ext cx="3285850" cy="1019925"/>
            </a:xfrm>
            <a:custGeom>
              <a:avLst/>
              <a:gdLst/>
              <a:ahLst/>
              <a:cxnLst/>
              <a:rect l="l" t="t" r="r" b="b"/>
              <a:pathLst>
                <a:path w="131434" h="40797" extrusionOk="0">
                  <a:moveTo>
                    <a:pt x="196" y="1"/>
                  </a:moveTo>
                  <a:cubicBezTo>
                    <a:pt x="89" y="1"/>
                    <a:pt x="0" y="90"/>
                    <a:pt x="0" y="206"/>
                  </a:cubicBezTo>
                  <a:cubicBezTo>
                    <a:pt x="0" y="313"/>
                    <a:pt x="89" y="402"/>
                    <a:pt x="196" y="402"/>
                  </a:cubicBezTo>
                  <a:lnTo>
                    <a:pt x="34551" y="402"/>
                  </a:lnTo>
                  <a:lnTo>
                    <a:pt x="46523" y="12374"/>
                  </a:lnTo>
                  <a:lnTo>
                    <a:pt x="65302" y="12374"/>
                  </a:lnTo>
                  <a:lnTo>
                    <a:pt x="93725" y="40797"/>
                  </a:lnTo>
                  <a:lnTo>
                    <a:pt x="131238" y="40797"/>
                  </a:lnTo>
                  <a:cubicBezTo>
                    <a:pt x="131345" y="40797"/>
                    <a:pt x="131434" y="40707"/>
                    <a:pt x="131434" y="40591"/>
                  </a:cubicBezTo>
                  <a:cubicBezTo>
                    <a:pt x="131434" y="40484"/>
                    <a:pt x="131345" y="40395"/>
                    <a:pt x="131238" y="40395"/>
                  </a:cubicBezTo>
                  <a:lnTo>
                    <a:pt x="93885" y="40395"/>
                  </a:lnTo>
                  <a:lnTo>
                    <a:pt x="65472" y="11982"/>
                  </a:lnTo>
                  <a:lnTo>
                    <a:pt x="46684" y="11982"/>
                  </a:lnTo>
                  <a:lnTo>
                    <a:pt x="34712"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9"/>
            <p:cNvSpPr/>
            <p:nvPr/>
          </p:nvSpPr>
          <p:spPr>
            <a:xfrm>
              <a:off x="4251025" y="4001250"/>
              <a:ext cx="3213150" cy="571425"/>
            </a:xfrm>
            <a:custGeom>
              <a:avLst/>
              <a:gdLst/>
              <a:ahLst/>
              <a:cxnLst/>
              <a:rect l="l" t="t" r="r" b="b"/>
              <a:pathLst>
                <a:path w="128526" h="22857" extrusionOk="0">
                  <a:moveTo>
                    <a:pt x="99" y="1"/>
                  </a:moveTo>
                  <a:cubicBezTo>
                    <a:pt x="45" y="1"/>
                    <a:pt x="0" y="45"/>
                    <a:pt x="0" y="99"/>
                  </a:cubicBezTo>
                  <a:cubicBezTo>
                    <a:pt x="0" y="161"/>
                    <a:pt x="45" y="206"/>
                    <a:pt x="99" y="206"/>
                  </a:cubicBezTo>
                  <a:lnTo>
                    <a:pt x="31973" y="206"/>
                  </a:lnTo>
                  <a:lnTo>
                    <a:pt x="54624" y="22856"/>
                  </a:lnTo>
                  <a:lnTo>
                    <a:pt x="86178" y="22856"/>
                  </a:lnTo>
                  <a:lnTo>
                    <a:pt x="108195" y="839"/>
                  </a:lnTo>
                  <a:lnTo>
                    <a:pt x="128428" y="839"/>
                  </a:lnTo>
                  <a:cubicBezTo>
                    <a:pt x="128481" y="839"/>
                    <a:pt x="128526" y="795"/>
                    <a:pt x="128526" y="732"/>
                  </a:cubicBezTo>
                  <a:cubicBezTo>
                    <a:pt x="128526" y="679"/>
                    <a:pt x="128481" y="634"/>
                    <a:pt x="128428" y="634"/>
                  </a:cubicBezTo>
                  <a:lnTo>
                    <a:pt x="108115" y="634"/>
                  </a:lnTo>
                  <a:lnTo>
                    <a:pt x="86088" y="22660"/>
                  </a:lnTo>
                  <a:lnTo>
                    <a:pt x="54704" y="22660"/>
                  </a:lnTo>
                  <a:lnTo>
                    <a:pt x="3205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9"/>
            <p:cNvSpPr/>
            <p:nvPr/>
          </p:nvSpPr>
          <p:spPr>
            <a:xfrm>
              <a:off x="3888825" y="4069050"/>
              <a:ext cx="3454475" cy="787975"/>
            </a:xfrm>
            <a:custGeom>
              <a:avLst/>
              <a:gdLst/>
              <a:ahLst/>
              <a:cxnLst/>
              <a:rect l="l" t="t" r="r" b="b"/>
              <a:pathLst>
                <a:path w="138179" h="31519" extrusionOk="0">
                  <a:moveTo>
                    <a:pt x="99" y="1"/>
                  </a:moveTo>
                  <a:cubicBezTo>
                    <a:pt x="45" y="1"/>
                    <a:pt x="1" y="45"/>
                    <a:pt x="1" y="99"/>
                  </a:cubicBezTo>
                  <a:cubicBezTo>
                    <a:pt x="1" y="152"/>
                    <a:pt x="45" y="197"/>
                    <a:pt x="99" y="197"/>
                  </a:cubicBezTo>
                  <a:lnTo>
                    <a:pt x="29824" y="197"/>
                  </a:lnTo>
                  <a:lnTo>
                    <a:pt x="37005" y="7378"/>
                  </a:lnTo>
                  <a:lnTo>
                    <a:pt x="67399" y="7378"/>
                  </a:lnTo>
                  <a:lnTo>
                    <a:pt x="91539" y="31519"/>
                  </a:lnTo>
                  <a:lnTo>
                    <a:pt x="106108" y="31519"/>
                  </a:lnTo>
                  <a:lnTo>
                    <a:pt x="121184" y="16442"/>
                  </a:lnTo>
                  <a:lnTo>
                    <a:pt x="138081" y="16442"/>
                  </a:lnTo>
                  <a:cubicBezTo>
                    <a:pt x="138134" y="16442"/>
                    <a:pt x="138179" y="16398"/>
                    <a:pt x="138179" y="16335"/>
                  </a:cubicBezTo>
                  <a:cubicBezTo>
                    <a:pt x="138179" y="16282"/>
                    <a:pt x="138134" y="16237"/>
                    <a:pt x="138081" y="16237"/>
                  </a:cubicBezTo>
                  <a:lnTo>
                    <a:pt x="121104" y="16237"/>
                  </a:lnTo>
                  <a:lnTo>
                    <a:pt x="106018" y="31314"/>
                  </a:lnTo>
                  <a:lnTo>
                    <a:pt x="91620" y="31314"/>
                  </a:lnTo>
                  <a:lnTo>
                    <a:pt x="67479" y="7182"/>
                  </a:lnTo>
                  <a:lnTo>
                    <a:pt x="37085" y="7182"/>
                  </a:lnTo>
                  <a:lnTo>
                    <a:pt x="2990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9"/>
            <p:cNvSpPr/>
            <p:nvPr/>
          </p:nvSpPr>
          <p:spPr>
            <a:xfrm>
              <a:off x="3412450" y="3687025"/>
              <a:ext cx="510750" cy="235525"/>
            </a:xfrm>
            <a:custGeom>
              <a:avLst/>
              <a:gdLst/>
              <a:ahLst/>
              <a:cxnLst/>
              <a:rect l="l" t="t" r="r" b="b"/>
              <a:pathLst>
                <a:path w="20430" h="9421" extrusionOk="0">
                  <a:moveTo>
                    <a:pt x="107" y="0"/>
                  </a:moveTo>
                  <a:cubicBezTo>
                    <a:pt x="45" y="0"/>
                    <a:pt x="0" y="45"/>
                    <a:pt x="0" y="98"/>
                  </a:cubicBezTo>
                  <a:cubicBezTo>
                    <a:pt x="0" y="152"/>
                    <a:pt x="45" y="196"/>
                    <a:pt x="107" y="196"/>
                  </a:cubicBezTo>
                  <a:lnTo>
                    <a:pt x="11053" y="196"/>
                  </a:lnTo>
                  <a:lnTo>
                    <a:pt x="20251" y="9394"/>
                  </a:lnTo>
                  <a:cubicBezTo>
                    <a:pt x="20269" y="9412"/>
                    <a:pt x="20296" y="9421"/>
                    <a:pt x="20322" y="9421"/>
                  </a:cubicBezTo>
                  <a:cubicBezTo>
                    <a:pt x="20349" y="9421"/>
                    <a:pt x="20376" y="9412"/>
                    <a:pt x="20394" y="9394"/>
                  </a:cubicBezTo>
                  <a:cubicBezTo>
                    <a:pt x="20429" y="9349"/>
                    <a:pt x="20429" y="9287"/>
                    <a:pt x="20394" y="9251"/>
                  </a:cubicBezTo>
                  <a:lnTo>
                    <a:pt x="11143" y="0"/>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9"/>
            <p:cNvSpPr/>
            <p:nvPr/>
          </p:nvSpPr>
          <p:spPr>
            <a:xfrm>
              <a:off x="6505150" y="4819325"/>
              <a:ext cx="70500" cy="70275"/>
            </a:xfrm>
            <a:custGeom>
              <a:avLst/>
              <a:gdLst/>
              <a:ahLst/>
              <a:cxnLst/>
              <a:rect l="l" t="t" r="r" b="b"/>
              <a:pathLst>
                <a:path w="2820" h="2811" extrusionOk="0">
                  <a:moveTo>
                    <a:pt x="1410" y="196"/>
                  </a:moveTo>
                  <a:cubicBezTo>
                    <a:pt x="2079" y="196"/>
                    <a:pt x="2614" y="740"/>
                    <a:pt x="2614" y="1410"/>
                  </a:cubicBezTo>
                  <a:cubicBezTo>
                    <a:pt x="2614" y="2070"/>
                    <a:pt x="2079" y="2614"/>
                    <a:pt x="1410" y="2614"/>
                  </a:cubicBezTo>
                  <a:cubicBezTo>
                    <a:pt x="741" y="2614"/>
                    <a:pt x="206" y="2070"/>
                    <a:pt x="206" y="1410"/>
                  </a:cubicBezTo>
                  <a:cubicBezTo>
                    <a:pt x="206" y="740"/>
                    <a:pt x="741" y="196"/>
                    <a:pt x="1410" y="196"/>
                  </a:cubicBezTo>
                  <a:close/>
                  <a:moveTo>
                    <a:pt x="1410" y="0"/>
                  </a:moveTo>
                  <a:cubicBezTo>
                    <a:pt x="634" y="0"/>
                    <a:pt x="0" y="633"/>
                    <a:pt x="0" y="1410"/>
                  </a:cubicBezTo>
                  <a:cubicBezTo>
                    <a:pt x="0" y="2177"/>
                    <a:pt x="634" y="2810"/>
                    <a:pt x="1410" y="2810"/>
                  </a:cubicBezTo>
                  <a:cubicBezTo>
                    <a:pt x="2186" y="2810"/>
                    <a:pt x="2819" y="2177"/>
                    <a:pt x="2819" y="1410"/>
                  </a:cubicBezTo>
                  <a:cubicBezTo>
                    <a:pt x="2819" y="633"/>
                    <a:pt x="2186"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9"/>
            <p:cNvSpPr/>
            <p:nvPr/>
          </p:nvSpPr>
          <p:spPr>
            <a:xfrm>
              <a:off x="6517425" y="4831575"/>
              <a:ext cx="45950" cy="45750"/>
            </a:xfrm>
            <a:custGeom>
              <a:avLst/>
              <a:gdLst/>
              <a:ahLst/>
              <a:cxnLst/>
              <a:rect l="l" t="t" r="r" b="b"/>
              <a:pathLst>
                <a:path w="1838" h="1830" extrusionOk="0">
                  <a:moveTo>
                    <a:pt x="919" y="1"/>
                  </a:moveTo>
                  <a:cubicBezTo>
                    <a:pt x="410" y="1"/>
                    <a:pt x="0" y="411"/>
                    <a:pt x="0" y="920"/>
                  </a:cubicBezTo>
                  <a:cubicBezTo>
                    <a:pt x="0" y="1419"/>
                    <a:pt x="410" y="1830"/>
                    <a:pt x="919" y="1830"/>
                  </a:cubicBezTo>
                  <a:cubicBezTo>
                    <a:pt x="1427" y="1830"/>
                    <a:pt x="1838" y="1419"/>
                    <a:pt x="1838" y="920"/>
                  </a:cubicBezTo>
                  <a:cubicBezTo>
                    <a:pt x="1838" y="411"/>
                    <a:pt x="1427"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9"/>
            <p:cNvSpPr/>
            <p:nvPr/>
          </p:nvSpPr>
          <p:spPr>
            <a:xfrm>
              <a:off x="6227700" y="4148225"/>
              <a:ext cx="70275" cy="70500"/>
            </a:xfrm>
            <a:custGeom>
              <a:avLst/>
              <a:gdLst/>
              <a:ahLst/>
              <a:cxnLst/>
              <a:rect l="l" t="t" r="r" b="b"/>
              <a:pathLst>
                <a:path w="2811" h="2820" extrusionOk="0">
                  <a:moveTo>
                    <a:pt x="1401" y="206"/>
                  </a:moveTo>
                  <a:cubicBezTo>
                    <a:pt x="2070" y="206"/>
                    <a:pt x="2614" y="741"/>
                    <a:pt x="2614" y="1410"/>
                  </a:cubicBezTo>
                  <a:cubicBezTo>
                    <a:pt x="2614" y="2079"/>
                    <a:pt x="2070" y="2615"/>
                    <a:pt x="1401" y="2615"/>
                  </a:cubicBezTo>
                  <a:cubicBezTo>
                    <a:pt x="741" y="2615"/>
                    <a:pt x="197" y="2079"/>
                    <a:pt x="197" y="1410"/>
                  </a:cubicBezTo>
                  <a:cubicBezTo>
                    <a:pt x="197" y="741"/>
                    <a:pt x="741" y="206"/>
                    <a:pt x="1401" y="206"/>
                  </a:cubicBezTo>
                  <a:close/>
                  <a:moveTo>
                    <a:pt x="1401" y="1"/>
                  </a:moveTo>
                  <a:cubicBezTo>
                    <a:pt x="625" y="1"/>
                    <a:pt x="1" y="634"/>
                    <a:pt x="1" y="1410"/>
                  </a:cubicBezTo>
                  <a:cubicBezTo>
                    <a:pt x="1" y="2186"/>
                    <a:pt x="625" y="2820"/>
                    <a:pt x="1401" y="2820"/>
                  </a:cubicBezTo>
                  <a:cubicBezTo>
                    <a:pt x="2177" y="2820"/>
                    <a:pt x="2811" y="2186"/>
                    <a:pt x="2811" y="1410"/>
                  </a:cubicBezTo>
                  <a:cubicBezTo>
                    <a:pt x="2811" y="634"/>
                    <a:pt x="2177" y="1"/>
                    <a:pt x="140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9"/>
            <p:cNvSpPr/>
            <p:nvPr/>
          </p:nvSpPr>
          <p:spPr>
            <a:xfrm>
              <a:off x="6239975" y="4160500"/>
              <a:ext cx="45750" cy="45975"/>
            </a:xfrm>
            <a:custGeom>
              <a:avLst/>
              <a:gdLst/>
              <a:ahLst/>
              <a:cxnLst/>
              <a:rect l="l" t="t" r="r" b="b"/>
              <a:pathLst>
                <a:path w="1830" h="1839" extrusionOk="0">
                  <a:moveTo>
                    <a:pt x="910" y="0"/>
                  </a:moveTo>
                  <a:cubicBezTo>
                    <a:pt x="411" y="0"/>
                    <a:pt x="0" y="411"/>
                    <a:pt x="0" y="919"/>
                  </a:cubicBezTo>
                  <a:cubicBezTo>
                    <a:pt x="0" y="1428"/>
                    <a:pt x="411" y="1838"/>
                    <a:pt x="910" y="1838"/>
                  </a:cubicBezTo>
                  <a:cubicBezTo>
                    <a:pt x="1419" y="1838"/>
                    <a:pt x="1829" y="1428"/>
                    <a:pt x="1829" y="919"/>
                  </a:cubicBezTo>
                  <a:cubicBezTo>
                    <a:pt x="1829" y="411"/>
                    <a:pt x="1419" y="0"/>
                    <a:pt x="9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9"/>
            <p:cNvSpPr/>
            <p:nvPr/>
          </p:nvSpPr>
          <p:spPr>
            <a:xfrm>
              <a:off x="5602775" y="3537375"/>
              <a:ext cx="70275" cy="70500"/>
            </a:xfrm>
            <a:custGeom>
              <a:avLst/>
              <a:gdLst/>
              <a:ahLst/>
              <a:cxnLst/>
              <a:rect l="l" t="t" r="r" b="b"/>
              <a:pathLst>
                <a:path w="2811" h="2820" extrusionOk="0">
                  <a:moveTo>
                    <a:pt x="1410" y="205"/>
                  </a:moveTo>
                  <a:cubicBezTo>
                    <a:pt x="2071" y="205"/>
                    <a:pt x="2615" y="741"/>
                    <a:pt x="2615" y="1410"/>
                  </a:cubicBezTo>
                  <a:cubicBezTo>
                    <a:pt x="2615" y="2079"/>
                    <a:pt x="2071" y="2614"/>
                    <a:pt x="1410" y="2614"/>
                  </a:cubicBezTo>
                  <a:cubicBezTo>
                    <a:pt x="741" y="2614"/>
                    <a:pt x="197" y="2079"/>
                    <a:pt x="197" y="1410"/>
                  </a:cubicBezTo>
                  <a:cubicBezTo>
                    <a:pt x="197" y="741"/>
                    <a:pt x="741" y="205"/>
                    <a:pt x="1410" y="205"/>
                  </a:cubicBezTo>
                  <a:close/>
                  <a:moveTo>
                    <a:pt x="1410" y="0"/>
                  </a:moveTo>
                  <a:cubicBezTo>
                    <a:pt x="634" y="0"/>
                    <a:pt x="1" y="634"/>
                    <a:pt x="1" y="1410"/>
                  </a:cubicBezTo>
                  <a:cubicBezTo>
                    <a:pt x="1" y="2186"/>
                    <a:pt x="634" y="2819"/>
                    <a:pt x="1410" y="2819"/>
                  </a:cubicBezTo>
                  <a:cubicBezTo>
                    <a:pt x="2178" y="2819"/>
                    <a:pt x="2811" y="2186"/>
                    <a:pt x="2811" y="1410"/>
                  </a:cubicBezTo>
                  <a:cubicBezTo>
                    <a:pt x="2811" y="634"/>
                    <a:pt x="2178"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9"/>
            <p:cNvSpPr/>
            <p:nvPr/>
          </p:nvSpPr>
          <p:spPr>
            <a:xfrm>
              <a:off x="5615050" y="3549625"/>
              <a:ext cx="45750" cy="45975"/>
            </a:xfrm>
            <a:custGeom>
              <a:avLst/>
              <a:gdLst/>
              <a:ahLst/>
              <a:cxnLst/>
              <a:rect l="l" t="t" r="r" b="b"/>
              <a:pathLst>
                <a:path w="1830" h="1839" extrusionOk="0">
                  <a:moveTo>
                    <a:pt x="919" y="1"/>
                  </a:moveTo>
                  <a:cubicBezTo>
                    <a:pt x="411" y="1"/>
                    <a:pt x="0" y="411"/>
                    <a:pt x="0" y="920"/>
                  </a:cubicBezTo>
                  <a:cubicBezTo>
                    <a:pt x="0" y="1428"/>
                    <a:pt x="411" y="1839"/>
                    <a:pt x="919" y="1839"/>
                  </a:cubicBezTo>
                  <a:cubicBezTo>
                    <a:pt x="1419" y="1839"/>
                    <a:pt x="1829" y="1428"/>
                    <a:pt x="1829" y="920"/>
                  </a:cubicBezTo>
                  <a:cubicBezTo>
                    <a:pt x="1829" y="411"/>
                    <a:pt x="1419"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9"/>
            <p:cNvSpPr/>
            <p:nvPr/>
          </p:nvSpPr>
          <p:spPr>
            <a:xfrm>
              <a:off x="4590025" y="3574400"/>
              <a:ext cx="70275" cy="70275"/>
            </a:xfrm>
            <a:custGeom>
              <a:avLst/>
              <a:gdLst/>
              <a:ahLst/>
              <a:cxnLst/>
              <a:rect l="l" t="t" r="r" b="b"/>
              <a:pathLst>
                <a:path w="2811" h="2811" extrusionOk="0">
                  <a:moveTo>
                    <a:pt x="1401" y="196"/>
                  </a:moveTo>
                  <a:cubicBezTo>
                    <a:pt x="2070" y="196"/>
                    <a:pt x="2605" y="732"/>
                    <a:pt x="2605" y="1401"/>
                  </a:cubicBezTo>
                  <a:cubicBezTo>
                    <a:pt x="2605" y="2070"/>
                    <a:pt x="2070" y="2605"/>
                    <a:pt x="1401" y="2605"/>
                  </a:cubicBezTo>
                  <a:cubicBezTo>
                    <a:pt x="741" y="2605"/>
                    <a:pt x="197" y="2070"/>
                    <a:pt x="197" y="1401"/>
                  </a:cubicBezTo>
                  <a:cubicBezTo>
                    <a:pt x="197" y="732"/>
                    <a:pt x="741" y="196"/>
                    <a:pt x="1401" y="196"/>
                  </a:cubicBezTo>
                  <a:close/>
                  <a:moveTo>
                    <a:pt x="1401" y="0"/>
                  </a:moveTo>
                  <a:cubicBezTo>
                    <a:pt x="625" y="0"/>
                    <a:pt x="0" y="625"/>
                    <a:pt x="0" y="1401"/>
                  </a:cubicBezTo>
                  <a:cubicBezTo>
                    <a:pt x="0" y="2177"/>
                    <a:pt x="625" y="2810"/>
                    <a:pt x="1401" y="2810"/>
                  </a:cubicBezTo>
                  <a:cubicBezTo>
                    <a:pt x="2177" y="2810"/>
                    <a:pt x="2810" y="2177"/>
                    <a:pt x="2810" y="1401"/>
                  </a:cubicBezTo>
                  <a:cubicBezTo>
                    <a:pt x="2810" y="625"/>
                    <a:pt x="2177" y="0"/>
                    <a:pt x="1401"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9"/>
            <p:cNvSpPr/>
            <p:nvPr/>
          </p:nvSpPr>
          <p:spPr>
            <a:xfrm>
              <a:off x="4602300" y="3586425"/>
              <a:ext cx="45725" cy="45975"/>
            </a:xfrm>
            <a:custGeom>
              <a:avLst/>
              <a:gdLst/>
              <a:ahLst/>
              <a:cxnLst/>
              <a:rect l="l" t="t" r="r" b="b"/>
              <a:pathLst>
                <a:path w="1829" h="1839" extrusionOk="0">
                  <a:moveTo>
                    <a:pt x="910" y="1"/>
                  </a:moveTo>
                  <a:cubicBezTo>
                    <a:pt x="401" y="1"/>
                    <a:pt x="0" y="411"/>
                    <a:pt x="0" y="920"/>
                  </a:cubicBezTo>
                  <a:cubicBezTo>
                    <a:pt x="0" y="1428"/>
                    <a:pt x="401" y="1839"/>
                    <a:pt x="910" y="1839"/>
                  </a:cubicBezTo>
                  <a:cubicBezTo>
                    <a:pt x="1418" y="1839"/>
                    <a:pt x="1829" y="1428"/>
                    <a:pt x="1829" y="920"/>
                  </a:cubicBezTo>
                  <a:cubicBezTo>
                    <a:pt x="1829" y="411"/>
                    <a:pt x="1418" y="1"/>
                    <a:pt x="91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9"/>
            <p:cNvSpPr/>
            <p:nvPr/>
          </p:nvSpPr>
          <p:spPr>
            <a:xfrm>
              <a:off x="4205075" y="3979175"/>
              <a:ext cx="49550" cy="49325"/>
            </a:xfrm>
            <a:custGeom>
              <a:avLst/>
              <a:gdLst/>
              <a:ahLst/>
              <a:cxnLst/>
              <a:rect l="l" t="t" r="r" b="b"/>
              <a:pathLst>
                <a:path w="1982" h="1973" extrusionOk="0">
                  <a:moveTo>
                    <a:pt x="991" y="197"/>
                  </a:moveTo>
                  <a:cubicBezTo>
                    <a:pt x="1428" y="197"/>
                    <a:pt x="1776" y="554"/>
                    <a:pt x="1776" y="982"/>
                  </a:cubicBezTo>
                  <a:cubicBezTo>
                    <a:pt x="1776" y="1419"/>
                    <a:pt x="1428" y="1776"/>
                    <a:pt x="991" y="1776"/>
                  </a:cubicBezTo>
                  <a:cubicBezTo>
                    <a:pt x="554" y="1776"/>
                    <a:pt x="206" y="1419"/>
                    <a:pt x="206" y="982"/>
                  </a:cubicBezTo>
                  <a:cubicBezTo>
                    <a:pt x="206" y="554"/>
                    <a:pt x="554" y="197"/>
                    <a:pt x="991" y="197"/>
                  </a:cubicBezTo>
                  <a:close/>
                  <a:moveTo>
                    <a:pt x="991" y="1"/>
                  </a:moveTo>
                  <a:cubicBezTo>
                    <a:pt x="447" y="1"/>
                    <a:pt x="1" y="438"/>
                    <a:pt x="1" y="982"/>
                  </a:cubicBezTo>
                  <a:cubicBezTo>
                    <a:pt x="1" y="1526"/>
                    <a:pt x="447" y="1972"/>
                    <a:pt x="991" y="1972"/>
                  </a:cubicBezTo>
                  <a:cubicBezTo>
                    <a:pt x="1535" y="1972"/>
                    <a:pt x="1981" y="1526"/>
                    <a:pt x="1981" y="982"/>
                  </a:cubicBezTo>
                  <a:cubicBezTo>
                    <a:pt x="1981" y="438"/>
                    <a:pt x="1535" y="1"/>
                    <a:pt x="99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9"/>
            <p:cNvSpPr/>
            <p:nvPr/>
          </p:nvSpPr>
          <p:spPr>
            <a:xfrm>
              <a:off x="4214225" y="3988325"/>
              <a:ext cx="31250" cy="31025"/>
            </a:xfrm>
            <a:custGeom>
              <a:avLst/>
              <a:gdLst/>
              <a:ahLst/>
              <a:cxnLst/>
              <a:rect l="l" t="t" r="r" b="b"/>
              <a:pathLst>
                <a:path w="1250" h="1241" extrusionOk="0">
                  <a:moveTo>
                    <a:pt x="625" y="0"/>
                  </a:moveTo>
                  <a:cubicBezTo>
                    <a:pt x="277" y="0"/>
                    <a:pt x="0" y="277"/>
                    <a:pt x="0" y="616"/>
                  </a:cubicBezTo>
                  <a:cubicBezTo>
                    <a:pt x="0" y="964"/>
                    <a:pt x="277" y="1240"/>
                    <a:pt x="625" y="1240"/>
                  </a:cubicBezTo>
                  <a:cubicBezTo>
                    <a:pt x="964" y="1240"/>
                    <a:pt x="1249" y="964"/>
                    <a:pt x="1249" y="616"/>
                  </a:cubicBezTo>
                  <a:cubicBezTo>
                    <a:pt x="1249" y="277"/>
                    <a:pt x="964" y="0"/>
                    <a:pt x="62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9"/>
            <p:cNvSpPr/>
            <p:nvPr/>
          </p:nvSpPr>
          <p:spPr>
            <a:xfrm>
              <a:off x="3844450" y="4046750"/>
              <a:ext cx="49300" cy="49325"/>
            </a:xfrm>
            <a:custGeom>
              <a:avLst/>
              <a:gdLst/>
              <a:ahLst/>
              <a:cxnLst/>
              <a:rect l="l" t="t" r="r" b="b"/>
              <a:pathLst>
                <a:path w="1972" h="1973" extrusionOk="0">
                  <a:moveTo>
                    <a:pt x="982" y="197"/>
                  </a:moveTo>
                  <a:cubicBezTo>
                    <a:pt x="1419" y="197"/>
                    <a:pt x="1776" y="554"/>
                    <a:pt x="1776" y="991"/>
                  </a:cubicBezTo>
                  <a:cubicBezTo>
                    <a:pt x="1776" y="1419"/>
                    <a:pt x="1419" y="1776"/>
                    <a:pt x="982" y="1776"/>
                  </a:cubicBezTo>
                  <a:cubicBezTo>
                    <a:pt x="553" y="1776"/>
                    <a:pt x="197" y="1419"/>
                    <a:pt x="197" y="991"/>
                  </a:cubicBezTo>
                  <a:cubicBezTo>
                    <a:pt x="197" y="554"/>
                    <a:pt x="553" y="197"/>
                    <a:pt x="982" y="197"/>
                  </a:cubicBezTo>
                  <a:close/>
                  <a:moveTo>
                    <a:pt x="982" y="1"/>
                  </a:moveTo>
                  <a:cubicBezTo>
                    <a:pt x="437" y="1"/>
                    <a:pt x="0" y="447"/>
                    <a:pt x="0" y="991"/>
                  </a:cubicBezTo>
                  <a:cubicBezTo>
                    <a:pt x="0" y="1535"/>
                    <a:pt x="437" y="1972"/>
                    <a:pt x="982" y="1972"/>
                  </a:cubicBezTo>
                  <a:cubicBezTo>
                    <a:pt x="1526" y="1972"/>
                    <a:pt x="1972" y="1535"/>
                    <a:pt x="1972" y="991"/>
                  </a:cubicBezTo>
                  <a:cubicBezTo>
                    <a:pt x="1972" y="447"/>
                    <a:pt x="1526" y="1"/>
                    <a:pt x="98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9"/>
            <p:cNvSpPr/>
            <p:nvPr/>
          </p:nvSpPr>
          <p:spPr>
            <a:xfrm>
              <a:off x="3853600" y="4055900"/>
              <a:ext cx="31025" cy="31025"/>
            </a:xfrm>
            <a:custGeom>
              <a:avLst/>
              <a:gdLst/>
              <a:ahLst/>
              <a:cxnLst/>
              <a:rect l="l" t="t" r="r" b="b"/>
              <a:pathLst>
                <a:path w="1241" h="1241" extrusionOk="0">
                  <a:moveTo>
                    <a:pt x="616" y="0"/>
                  </a:moveTo>
                  <a:cubicBezTo>
                    <a:pt x="277" y="0"/>
                    <a:pt x="0" y="277"/>
                    <a:pt x="0" y="625"/>
                  </a:cubicBezTo>
                  <a:cubicBezTo>
                    <a:pt x="0" y="964"/>
                    <a:pt x="277" y="1240"/>
                    <a:pt x="616" y="1240"/>
                  </a:cubicBezTo>
                  <a:cubicBezTo>
                    <a:pt x="964" y="1240"/>
                    <a:pt x="1240" y="964"/>
                    <a:pt x="1240" y="625"/>
                  </a:cubicBezTo>
                  <a:cubicBezTo>
                    <a:pt x="1240" y="277"/>
                    <a:pt x="964" y="0"/>
                    <a:pt x="61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9"/>
            <p:cNvSpPr/>
            <p:nvPr/>
          </p:nvSpPr>
          <p:spPr>
            <a:xfrm>
              <a:off x="4908725" y="3581750"/>
              <a:ext cx="55325" cy="55325"/>
            </a:xfrm>
            <a:custGeom>
              <a:avLst/>
              <a:gdLst/>
              <a:ahLst/>
              <a:cxnLst/>
              <a:rect l="l" t="t" r="r" b="b"/>
              <a:pathLst>
                <a:path w="2213" h="2213" extrusionOk="0">
                  <a:moveTo>
                    <a:pt x="1107" y="0"/>
                  </a:moveTo>
                  <a:cubicBezTo>
                    <a:pt x="491" y="0"/>
                    <a:pt x="1" y="491"/>
                    <a:pt x="1" y="1107"/>
                  </a:cubicBezTo>
                  <a:cubicBezTo>
                    <a:pt x="1" y="1722"/>
                    <a:pt x="491" y="2213"/>
                    <a:pt x="1107" y="2213"/>
                  </a:cubicBezTo>
                  <a:cubicBezTo>
                    <a:pt x="1722" y="2213"/>
                    <a:pt x="2213" y="1722"/>
                    <a:pt x="2213" y="1107"/>
                  </a:cubicBezTo>
                  <a:cubicBezTo>
                    <a:pt x="2213" y="491"/>
                    <a:pt x="1722" y="0"/>
                    <a:pt x="1107"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9"/>
            <p:cNvSpPr/>
            <p:nvPr/>
          </p:nvSpPr>
          <p:spPr>
            <a:xfrm>
              <a:off x="6762750" y="4155825"/>
              <a:ext cx="55325" cy="55325"/>
            </a:xfrm>
            <a:custGeom>
              <a:avLst/>
              <a:gdLst/>
              <a:ahLst/>
              <a:cxnLst/>
              <a:rect l="l" t="t" r="r" b="b"/>
              <a:pathLst>
                <a:path w="2213" h="2213" extrusionOk="0">
                  <a:moveTo>
                    <a:pt x="1106" y="0"/>
                  </a:moveTo>
                  <a:cubicBezTo>
                    <a:pt x="500" y="0"/>
                    <a:pt x="0" y="491"/>
                    <a:pt x="0" y="1106"/>
                  </a:cubicBezTo>
                  <a:cubicBezTo>
                    <a:pt x="0" y="1722"/>
                    <a:pt x="500" y="2212"/>
                    <a:pt x="1106" y="2212"/>
                  </a:cubicBezTo>
                  <a:cubicBezTo>
                    <a:pt x="1722" y="2212"/>
                    <a:pt x="2213" y="1722"/>
                    <a:pt x="2213" y="1106"/>
                  </a:cubicBezTo>
                  <a:cubicBezTo>
                    <a:pt x="2213" y="491"/>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9"/>
            <p:cNvSpPr/>
            <p:nvPr/>
          </p:nvSpPr>
          <p:spPr>
            <a:xfrm>
              <a:off x="6664400" y="4692850"/>
              <a:ext cx="36375" cy="36375"/>
            </a:xfrm>
            <a:custGeom>
              <a:avLst/>
              <a:gdLst/>
              <a:ahLst/>
              <a:cxnLst/>
              <a:rect l="l" t="t" r="r" b="b"/>
              <a:pathLst>
                <a:path w="1455" h="1455" extrusionOk="0">
                  <a:moveTo>
                    <a:pt x="723" y="1"/>
                  </a:moveTo>
                  <a:cubicBezTo>
                    <a:pt x="330" y="1"/>
                    <a:pt x="0" y="331"/>
                    <a:pt x="0" y="723"/>
                  </a:cubicBezTo>
                  <a:cubicBezTo>
                    <a:pt x="0" y="1125"/>
                    <a:pt x="330" y="1455"/>
                    <a:pt x="723" y="1455"/>
                  </a:cubicBezTo>
                  <a:cubicBezTo>
                    <a:pt x="1124" y="1455"/>
                    <a:pt x="1454" y="1125"/>
                    <a:pt x="1454" y="723"/>
                  </a:cubicBezTo>
                  <a:cubicBezTo>
                    <a:pt x="1454" y="331"/>
                    <a:pt x="1124" y="1"/>
                    <a:pt x="723"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9"/>
            <p:cNvSpPr/>
            <p:nvPr/>
          </p:nvSpPr>
          <p:spPr>
            <a:xfrm>
              <a:off x="5875550" y="4552125"/>
              <a:ext cx="36375" cy="36150"/>
            </a:xfrm>
            <a:custGeom>
              <a:avLst/>
              <a:gdLst/>
              <a:ahLst/>
              <a:cxnLst/>
              <a:rect l="l" t="t" r="r" b="b"/>
              <a:pathLst>
                <a:path w="1455" h="1446" extrusionOk="0">
                  <a:moveTo>
                    <a:pt x="732" y="1"/>
                  </a:moveTo>
                  <a:cubicBezTo>
                    <a:pt x="330" y="1"/>
                    <a:pt x="0" y="322"/>
                    <a:pt x="0" y="723"/>
                  </a:cubicBezTo>
                  <a:cubicBezTo>
                    <a:pt x="0" y="1125"/>
                    <a:pt x="330" y="1446"/>
                    <a:pt x="732" y="1446"/>
                  </a:cubicBezTo>
                  <a:cubicBezTo>
                    <a:pt x="1133" y="1446"/>
                    <a:pt x="1454" y="1125"/>
                    <a:pt x="1454" y="723"/>
                  </a:cubicBezTo>
                  <a:cubicBezTo>
                    <a:pt x="1454" y="322"/>
                    <a:pt x="1133" y="1"/>
                    <a:pt x="73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9"/>
            <p:cNvSpPr/>
            <p:nvPr/>
          </p:nvSpPr>
          <p:spPr>
            <a:xfrm>
              <a:off x="6066450" y="3690575"/>
              <a:ext cx="55350" cy="55350"/>
            </a:xfrm>
            <a:custGeom>
              <a:avLst/>
              <a:gdLst/>
              <a:ahLst/>
              <a:cxnLst/>
              <a:rect l="l" t="t" r="r" b="b"/>
              <a:pathLst>
                <a:path w="2214" h="2214" extrusionOk="0">
                  <a:moveTo>
                    <a:pt x="1107" y="1"/>
                  </a:moveTo>
                  <a:cubicBezTo>
                    <a:pt x="491" y="1"/>
                    <a:pt x="1" y="500"/>
                    <a:pt x="1" y="1107"/>
                  </a:cubicBezTo>
                  <a:cubicBezTo>
                    <a:pt x="1" y="1723"/>
                    <a:pt x="491" y="2213"/>
                    <a:pt x="1107" y="2213"/>
                  </a:cubicBezTo>
                  <a:cubicBezTo>
                    <a:pt x="1722" y="2213"/>
                    <a:pt x="2213" y="1723"/>
                    <a:pt x="2213" y="1107"/>
                  </a:cubicBezTo>
                  <a:cubicBezTo>
                    <a:pt x="2213" y="500"/>
                    <a:pt x="1722" y="1"/>
                    <a:pt x="110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9"/>
            <p:cNvSpPr/>
            <p:nvPr/>
          </p:nvSpPr>
          <p:spPr>
            <a:xfrm>
              <a:off x="5263775" y="4214925"/>
              <a:ext cx="72750" cy="72725"/>
            </a:xfrm>
            <a:custGeom>
              <a:avLst/>
              <a:gdLst/>
              <a:ahLst/>
              <a:cxnLst/>
              <a:rect l="l" t="t" r="r" b="b"/>
              <a:pathLst>
                <a:path w="2910" h="2909" extrusionOk="0">
                  <a:moveTo>
                    <a:pt x="1455" y="0"/>
                  </a:moveTo>
                  <a:cubicBezTo>
                    <a:pt x="652" y="0"/>
                    <a:pt x="1" y="651"/>
                    <a:pt x="1" y="1454"/>
                  </a:cubicBezTo>
                  <a:cubicBezTo>
                    <a:pt x="1" y="2257"/>
                    <a:pt x="652" y="2908"/>
                    <a:pt x="1455" y="2908"/>
                  </a:cubicBezTo>
                  <a:cubicBezTo>
                    <a:pt x="2258" y="2908"/>
                    <a:pt x="2909" y="2257"/>
                    <a:pt x="2909" y="1454"/>
                  </a:cubicBezTo>
                  <a:cubicBezTo>
                    <a:pt x="2909" y="651"/>
                    <a:pt x="2258"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9"/>
            <p:cNvSpPr/>
            <p:nvPr/>
          </p:nvSpPr>
          <p:spPr>
            <a:xfrm>
              <a:off x="6226800" y="4533850"/>
              <a:ext cx="72975" cy="72725"/>
            </a:xfrm>
            <a:custGeom>
              <a:avLst/>
              <a:gdLst/>
              <a:ahLst/>
              <a:cxnLst/>
              <a:rect l="l" t="t" r="r" b="b"/>
              <a:pathLst>
                <a:path w="2919" h="2909" extrusionOk="0">
                  <a:moveTo>
                    <a:pt x="1455" y="0"/>
                  </a:moveTo>
                  <a:cubicBezTo>
                    <a:pt x="652" y="0"/>
                    <a:pt x="1" y="651"/>
                    <a:pt x="1" y="1454"/>
                  </a:cubicBezTo>
                  <a:cubicBezTo>
                    <a:pt x="1" y="2257"/>
                    <a:pt x="652" y="2908"/>
                    <a:pt x="1455" y="2908"/>
                  </a:cubicBezTo>
                  <a:cubicBezTo>
                    <a:pt x="2267" y="2908"/>
                    <a:pt x="2918" y="2257"/>
                    <a:pt x="2918" y="1454"/>
                  </a:cubicBezTo>
                  <a:cubicBezTo>
                    <a:pt x="2918" y="651"/>
                    <a:pt x="2267"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9"/>
            <p:cNvSpPr/>
            <p:nvPr/>
          </p:nvSpPr>
          <p:spPr>
            <a:xfrm>
              <a:off x="5127300" y="3903575"/>
              <a:ext cx="33925" cy="33925"/>
            </a:xfrm>
            <a:custGeom>
              <a:avLst/>
              <a:gdLst/>
              <a:ahLst/>
              <a:cxnLst/>
              <a:rect l="l" t="t" r="r" b="b"/>
              <a:pathLst>
                <a:path w="1357" h="1357" extrusionOk="0">
                  <a:moveTo>
                    <a:pt x="678" y="0"/>
                  </a:moveTo>
                  <a:cubicBezTo>
                    <a:pt x="303" y="0"/>
                    <a:pt x="0" y="304"/>
                    <a:pt x="0" y="678"/>
                  </a:cubicBezTo>
                  <a:cubicBezTo>
                    <a:pt x="0" y="1053"/>
                    <a:pt x="303" y="1356"/>
                    <a:pt x="678" y="1356"/>
                  </a:cubicBezTo>
                  <a:cubicBezTo>
                    <a:pt x="1053" y="1356"/>
                    <a:pt x="1356" y="1053"/>
                    <a:pt x="1356" y="678"/>
                  </a:cubicBezTo>
                  <a:cubicBezTo>
                    <a:pt x="1356" y="304"/>
                    <a:pt x="1053" y="0"/>
                    <a:pt x="678"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9"/>
            <p:cNvSpPr/>
            <p:nvPr/>
          </p:nvSpPr>
          <p:spPr>
            <a:xfrm>
              <a:off x="5226325" y="3763725"/>
              <a:ext cx="75175" cy="75425"/>
            </a:xfrm>
            <a:custGeom>
              <a:avLst/>
              <a:gdLst/>
              <a:ahLst/>
              <a:cxnLst/>
              <a:rect l="l" t="t" r="r" b="b"/>
              <a:pathLst>
                <a:path w="3007" h="3017" extrusionOk="0">
                  <a:moveTo>
                    <a:pt x="1508" y="206"/>
                  </a:moveTo>
                  <a:cubicBezTo>
                    <a:pt x="2221" y="206"/>
                    <a:pt x="2810" y="786"/>
                    <a:pt x="2810" y="1509"/>
                  </a:cubicBezTo>
                  <a:cubicBezTo>
                    <a:pt x="2810" y="2231"/>
                    <a:pt x="2221" y="2820"/>
                    <a:pt x="1508" y="2820"/>
                  </a:cubicBezTo>
                  <a:cubicBezTo>
                    <a:pt x="785" y="2820"/>
                    <a:pt x="196" y="2231"/>
                    <a:pt x="196" y="1509"/>
                  </a:cubicBezTo>
                  <a:cubicBezTo>
                    <a:pt x="196" y="786"/>
                    <a:pt x="785" y="206"/>
                    <a:pt x="1508" y="206"/>
                  </a:cubicBezTo>
                  <a:close/>
                  <a:moveTo>
                    <a:pt x="1508" y="1"/>
                  </a:moveTo>
                  <a:cubicBezTo>
                    <a:pt x="678" y="1"/>
                    <a:pt x="0" y="679"/>
                    <a:pt x="0" y="1509"/>
                  </a:cubicBezTo>
                  <a:cubicBezTo>
                    <a:pt x="0" y="2338"/>
                    <a:pt x="678" y="3016"/>
                    <a:pt x="1508" y="3016"/>
                  </a:cubicBezTo>
                  <a:cubicBezTo>
                    <a:pt x="2337" y="3016"/>
                    <a:pt x="3006" y="2338"/>
                    <a:pt x="3006" y="1509"/>
                  </a:cubicBezTo>
                  <a:cubicBezTo>
                    <a:pt x="3006" y="679"/>
                    <a:pt x="2337" y="1"/>
                    <a:pt x="150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9"/>
            <p:cNvSpPr/>
            <p:nvPr/>
          </p:nvSpPr>
          <p:spPr>
            <a:xfrm>
              <a:off x="5239700" y="3777125"/>
              <a:ext cx="48650" cy="48625"/>
            </a:xfrm>
            <a:custGeom>
              <a:avLst/>
              <a:gdLst/>
              <a:ahLst/>
              <a:cxnLst/>
              <a:rect l="l" t="t" r="r" b="b"/>
              <a:pathLst>
                <a:path w="1946" h="1945" extrusionOk="0">
                  <a:moveTo>
                    <a:pt x="973" y="0"/>
                  </a:moveTo>
                  <a:cubicBezTo>
                    <a:pt x="437" y="0"/>
                    <a:pt x="0" y="437"/>
                    <a:pt x="0" y="973"/>
                  </a:cubicBezTo>
                  <a:cubicBezTo>
                    <a:pt x="0" y="1508"/>
                    <a:pt x="437" y="1945"/>
                    <a:pt x="973" y="1945"/>
                  </a:cubicBezTo>
                  <a:cubicBezTo>
                    <a:pt x="1508" y="1945"/>
                    <a:pt x="1945" y="1508"/>
                    <a:pt x="1945" y="973"/>
                  </a:cubicBezTo>
                  <a:cubicBezTo>
                    <a:pt x="1945" y="437"/>
                    <a:pt x="1508" y="0"/>
                    <a:pt x="973"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9"/>
            <p:cNvSpPr/>
            <p:nvPr/>
          </p:nvSpPr>
          <p:spPr>
            <a:xfrm>
              <a:off x="3892850" y="3892425"/>
              <a:ext cx="55325" cy="55325"/>
            </a:xfrm>
            <a:custGeom>
              <a:avLst/>
              <a:gdLst/>
              <a:ahLst/>
              <a:cxnLst/>
              <a:rect l="l" t="t" r="r" b="b"/>
              <a:pathLst>
                <a:path w="2213" h="2213" extrusionOk="0">
                  <a:moveTo>
                    <a:pt x="1106" y="0"/>
                  </a:moveTo>
                  <a:cubicBezTo>
                    <a:pt x="491" y="0"/>
                    <a:pt x="0" y="491"/>
                    <a:pt x="0" y="1107"/>
                  </a:cubicBezTo>
                  <a:cubicBezTo>
                    <a:pt x="0" y="1722"/>
                    <a:pt x="491" y="2213"/>
                    <a:pt x="1106" y="2213"/>
                  </a:cubicBezTo>
                  <a:cubicBezTo>
                    <a:pt x="1713" y="2213"/>
                    <a:pt x="2213" y="1722"/>
                    <a:pt x="2213" y="1107"/>
                  </a:cubicBezTo>
                  <a:cubicBezTo>
                    <a:pt x="2213" y="491"/>
                    <a:pt x="1713"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9"/>
            <p:cNvSpPr/>
            <p:nvPr/>
          </p:nvSpPr>
          <p:spPr>
            <a:xfrm>
              <a:off x="3658675" y="3661825"/>
              <a:ext cx="55325" cy="55325"/>
            </a:xfrm>
            <a:custGeom>
              <a:avLst/>
              <a:gdLst/>
              <a:ahLst/>
              <a:cxnLst/>
              <a:rect l="l" t="t" r="r" b="b"/>
              <a:pathLst>
                <a:path w="2213" h="2213" extrusionOk="0">
                  <a:moveTo>
                    <a:pt x="1106" y="0"/>
                  </a:moveTo>
                  <a:cubicBezTo>
                    <a:pt x="500" y="0"/>
                    <a:pt x="0" y="500"/>
                    <a:pt x="0" y="1106"/>
                  </a:cubicBezTo>
                  <a:cubicBezTo>
                    <a:pt x="0" y="1722"/>
                    <a:pt x="500" y="2212"/>
                    <a:pt x="1106" y="2212"/>
                  </a:cubicBezTo>
                  <a:cubicBezTo>
                    <a:pt x="1722" y="2212"/>
                    <a:pt x="2212" y="1722"/>
                    <a:pt x="2212" y="1106"/>
                  </a:cubicBezTo>
                  <a:cubicBezTo>
                    <a:pt x="2212" y="500"/>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9"/>
            <p:cNvSpPr/>
            <p:nvPr/>
          </p:nvSpPr>
          <p:spPr>
            <a:xfrm>
              <a:off x="4834225" y="3690350"/>
              <a:ext cx="21450" cy="21675"/>
            </a:xfrm>
            <a:custGeom>
              <a:avLst/>
              <a:gdLst/>
              <a:ahLst/>
              <a:cxnLst/>
              <a:rect l="l" t="t" r="r" b="b"/>
              <a:pathLst>
                <a:path w="858" h="867" extrusionOk="0">
                  <a:moveTo>
                    <a:pt x="429" y="1"/>
                  </a:moveTo>
                  <a:cubicBezTo>
                    <a:pt x="197" y="1"/>
                    <a:pt x="1" y="197"/>
                    <a:pt x="1" y="438"/>
                  </a:cubicBezTo>
                  <a:cubicBezTo>
                    <a:pt x="1" y="670"/>
                    <a:pt x="197" y="866"/>
                    <a:pt x="429" y="866"/>
                  </a:cubicBezTo>
                  <a:cubicBezTo>
                    <a:pt x="670" y="866"/>
                    <a:pt x="857" y="670"/>
                    <a:pt x="857" y="438"/>
                  </a:cubicBezTo>
                  <a:cubicBezTo>
                    <a:pt x="857" y="197"/>
                    <a:pt x="670" y="1"/>
                    <a:pt x="42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9"/>
            <p:cNvSpPr/>
            <p:nvPr/>
          </p:nvSpPr>
          <p:spPr>
            <a:xfrm>
              <a:off x="5052575" y="3590450"/>
              <a:ext cx="37950" cy="37925"/>
            </a:xfrm>
            <a:custGeom>
              <a:avLst/>
              <a:gdLst/>
              <a:ahLst/>
              <a:cxnLst/>
              <a:rect l="l" t="t" r="r" b="b"/>
              <a:pathLst>
                <a:path w="1518" h="1517" extrusionOk="0">
                  <a:moveTo>
                    <a:pt x="759" y="0"/>
                  </a:moveTo>
                  <a:cubicBezTo>
                    <a:pt x="340" y="0"/>
                    <a:pt x="1" y="339"/>
                    <a:pt x="1" y="759"/>
                  </a:cubicBezTo>
                  <a:cubicBezTo>
                    <a:pt x="1" y="1178"/>
                    <a:pt x="340" y="1517"/>
                    <a:pt x="759" y="1517"/>
                  </a:cubicBezTo>
                  <a:cubicBezTo>
                    <a:pt x="1178" y="1517"/>
                    <a:pt x="1517" y="1178"/>
                    <a:pt x="1517" y="759"/>
                  </a:cubicBezTo>
                  <a:cubicBezTo>
                    <a:pt x="1517" y="339"/>
                    <a:pt x="1178" y="0"/>
                    <a:pt x="759"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9"/>
            <p:cNvSpPr/>
            <p:nvPr/>
          </p:nvSpPr>
          <p:spPr>
            <a:xfrm>
              <a:off x="4045850" y="3682100"/>
              <a:ext cx="38150" cy="38175"/>
            </a:xfrm>
            <a:custGeom>
              <a:avLst/>
              <a:gdLst/>
              <a:ahLst/>
              <a:cxnLst/>
              <a:rect l="l" t="t" r="r" b="b"/>
              <a:pathLst>
                <a:path w="1526" h="1527" extrusionOk="0">
                  <a:moveTo>
                    <a:pt x="758" y="1"/>
                  </a:moveTo>
                  <a:cubicBezTo>
                    <a:pt x="339" y="1"/>
                    <a:pt x="0" y="349"/>
                    <a:pt x="0" y="768"/>
                  </a:cubicBezTo>
                  <a:cubicBezTo>
                    <a:pt x="0" y="1187"/>
                    <a:pt x="339" y="1526"/>
                    <a:pt x="758" y="1526"/>
                  </a:cubicBezTo>
                  <a:cubicBezTo>
                    <a:pt x="1187" y="1526"/>
                    <a:pt x="1526" y="1187"/>
                    <a:pt x="1526" y="768"/>
                  </a:cubicBezTo>
                  <a:cubicBezTo>
                    <a:pt x="1526" y="349"/>
                    <a:pt x="1187" y="1"/>
                    <a:pt x="75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769;p69">
            <a:extLst>
              <a:ext uri="{FF2B5EF4-FFF2-40B4-BE49-F238E27FC236}">
                <a16:creationId xmlns:a16="http://schemas.microsoft.com/office/drawing/2014/main" id="{E8A57422-4838-1BC7-6EB2-55E9E29CDB1D}"/>
              </a:ext>
            </a:extLst>
          </p:cNvPr>
          <p:cNvGrpSpPr/>
          <p:nvPr/>
        </p:nvGrpSpPr>
        <p:grpSpPr>
          <a:xfrm>
            <a:off x="6440273" y="480413"/>
            <a:ext cx="1922723" cy="395266"/>
            <a:chOff x="970300" y="1599950"/>
            <a:chExt cx="924475" cy="190050"/>
          </a:xfrm>
        </p:grpSpPr>
        <p:sp>
          <p:nvSpPr>
            <p:cNvPr id="3" name="Google Shape;1770;p69">
              <a:extLst>
                <a:ext uri="{FF2B5EF4-FFF2-40B4-BE49-F238E27FC236}">
                  <a16:creationId xmlns:a16="http://schemas.microsoft.com/office/drawing/2014/main" id="{1AACE53B-FCC3-5F2B-D103-FD0234971C98}"/>
                </a:ext>
              </a:extLst>
            </p:cNvPr>
            <p:cNvSpPr/>
            <p:nvPr/>
          </p:nvSpPr>
          <p:spPr>
            <a:xfrm>
              <a:off x="970300" y="1599950"/>
              <a:ext cx="176000" cy="190050"/>
            </a:xfrm>
            <a:custGeom>
              <a:avLst/>
              <a:gdLst/>
              <a:ahLst/>
              <a:cxnLst/>
              <a:rect l="l" t="t" r="r" b="b"/>
              <a:pathLst>
                <a:path w="7040" h="7602" extrusionOk="0">
                  <a:moveTo>
                    <a:pt x="1" y="0"/>
                  </a:moveTo>
                  <a:lnTo>
                    <a:pt x="4301" y="4015"/>
                  </a:lnTo>
                  <a:lnTo>
                    <a:pt x="465" y="7601"/>
                  </a:lnTo>
                  <a:lnTo>
                    <a:pt x="3203" y="7601"/>
                  </a:lnTo>
                  <a:lnTo>
                    <a:pt x="7039"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71;p69">
              <a:extLst>
                <a:ext uri="{FF2B5EF4-FFF2-40B4-BE49-F238E27FC236}">
                  <a16:creationId xmlns:a16="http://schemas.microsoft.com/office/drawing/2014/main" id="{CA92E16F-1D86-839F-7DBF-B97BBE3EB7D7}"/>
                </a:ext>
              </a:extLst>
            </p:cNvPr>
            <p:cNvSpPr/>
            <p:nvPr/>
          </p:nvSpPr>
          <p:spPr>
            <a:xfrm>
              <a:off x="1077350" y="1599950"/>
              <a:ext cx="175775" cy="190050"/>
            </a:xfrm>
            <a:custGeom>
              <a:avLst/>
              <a:gdLst/>
              <a:ahLst/>
              <a:cxnLst/>
              <a:rect l="l" t="t" r="r" b="b"/>
              <a:pathLst>
                <a:path w="7031" h="7602" extrusionOk="0">
                  <a:moveTo>
                    <a:pt x="1" y="0"/>
                  </a:moveTo>
                  <a:lnTo>
                    <a:pt x="4292" y="4015"/>
                  </a:lnTo>
                  <a:lnTo>
                    <a:pt x="456" y="7601"/>
                  </a:lnTo>
                  <a:lnTo>
                    <a:pt x="3195" y="7601"/>
                  </a:lnTo>
                  <a:lnTo>
                    <a:pt x="7031"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72;p69">
              <a:extLst>
                <a:ext uri="{FF2B5EF4-FFF2-40B4-BE49-F238E27FC236}">
                  <a16:creationId xmlns:a16="http://schemas.microsoft.com/office/drawing/2014/main" id="{DF068009-56D3-27F5-9D75-4C09009E4E3B}"/>
                </a:ext>
              </a:extLst>
            </p:cNvPr>
            <p:cNvSpPr/>
            <p:nvPr/>
          </p:nvSpPr>
          <p:spPr>
            <a:xfrm>
              <a:off x="1184200" y="1599950"/>
              <a:ext cx="175750" cy="190050"/>
            </a:xfrm>
            <a:custGeom>
              <a:avLst/>
              <a:gdLst/>
              <a:ahLst/>
              <a:cxnLst/>
              <a:rect l="l" t="t" r="r" b="b"/>
              <a:pathLst>
                <a:path w="7030" h="7602" extrusionOk="0">
                  <a:moveTo>
                    <a:pt x="0" y="0"/>
                  </a:moveTo>
                  <a:lnTo>
                    <a:pt x="4291" y="4015"/>
                  </a:lnTo>
                  <a:lnTo>
                    <a:pt x="464" y="7601"/>
                  </a:lnTo>
                  <a:lnTo>
                    <a:pt x="3203"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3;p69">
              <a:extLst>
                <a:ext uri="{FF2B5EF4-FFF2-40B4-BE49-F238E27FC236}">
                  <a16:creationId xmlns:a16="http://schemas.microsoft.com/office/drawing/2014/main" id="{289C22DA-223D-A6A7-995C-73F905DC64E7}"/>
                </a:ext>
              </a:extLst>
            </p:cNvPr>
            <p:cNvSpPr/>
            <p:nvPr/>
          </p:nvSpPr>
          <p:spPr>
            <a:xfrm>
              <a:off x="1291250" y="1599950"/>
              <a:ext cx="175750" cy="190050"/>
            </a:xfrm>
            <a:custGeom>
              <a:avLst/>
              <a:gdLst/>
              <a:ahLst/>
              <a:cxnLst/>
              <a:rect l="l" t="t" r="r" b="b"/>
              <a:pathLst>
                <a:path w="7030"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74;p69">
              <a:extLst>
                <a:ext uri="{FF2B5EF4-FFF2-40B4-BE49-F238E27FC236}">
                  <a16:creationId xmlns:a16="http://schemas.microsoft.com/office/drawing/2014/main" id="{E6BB8C6F-05C1-F6DF-CD16-8A0A44D250BA}"/>
                </a:ext>
              </a:extLst>
            </p:cNvPr>
            <p:cNvSpPr/>
            <p:nvPr/>
          </p:nvSpPr>
          <p:spPr>
            <a:xfrm>
              <a:off x="1398075" y="1599950"/>
              <a:ext cx="175775" cy="190050"/>
            </a:xfrm>
            <a:custGeom>
              <a:avLst/>
              <a:gdLst/>
              <a:ahLst/>
              <a:cxnLst/>
              <a:rect l="l" t="t" r="r" b="b"/>
              <a:pathLst>
                <a:path w="7031"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5;p69">
              <a:extLst>
                <a:ext uri="{FF2B5EF4-FFF2-40B4-BE49-F238E27FC236}">
                  <a16:creationId xmlns:a16="http://schemas.microsoft.com/office/drawing/2014/main" id="{12DE8267-86ED-95AA-BD6B-E64531B4DC67}"/>
                </a:ext>
              </a:extLst>
            </p:cNvPr>
            <p:cNvSpPr/>
            <p:nvPr/>
          </p:nvSpPr>
          <p:spPr>
            <a:xfrm>
              <a:off x="1504900" y="1599950"/>
              <a:ext cx="176000" cy="190050"/>
            </a:xfrm>
            <a:custGeom>
              <a:avLst/>
              <a:gdLst/>
              <a:ahLst/>
              <a:cxnLst/>
              <a:rect l="l" t="t" r="r" b="b"/>
              <a:pathLst>
                <a:path w="7040" h="7602" extrusionOk="0">
                  <a:moveTo>
                    <a:pt x="1" y="0"/>
                  </a:moveTo>
                  <a:lnTo>
                    <a:pt x="4300" y="4015"/>
                  </a:lnTo>
                  <a:lnTo>
                    <a:pt x="464" y="7601"/>
                  </a:lnTo>
                  <a:lnTo>
                    <a:pt x="3203" y="7601"/>
                  </a:lnTo>
                  <a:lnTo>
                    <a:pt x="7039"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6;p69">
              <a:extLst>
                <a:ext uri="{FF2B5EF4-FFF2-40B4-BE49-F238E27FC236}">
                  <a16:creationId xmlns:a16="http://schemas.microsoft.com/office/drawing/2014/main" id="{C358268E-9D3F-4AEC-9A39-3CAFEFD339D2}"/>
                </a:ext>
              </a:extLst>
            </p:cNvPr>
            <p:cNvSpPr/>
            <p:nvPr/>
          </p:nvSpPr>
          <p:spPr>
            <a:xfrm>
              <a:off x="1611950" y="1599950"/>
              <a:ext cx="175775" cy="190050"/>
            </a:xfrm>
            <a:custGeom>
              <a:avLst/>
              <a:gdLst/>
              <a:ahLst/>
              <a:cxnLst/>
              <a:rect l="l" t="t" r="r" b="b"/>
              <a:pathLst>
                <a:path w="7031" h="7602" extrusionOk="0">
                  <a:moveTo>
                    <a:pt x="1" y="0"/>
                  </a:moveTo>
                  <a:lnTo>
                    <a:pt x="4292" y="4015"/>
                  </a:lnTo>
                  <a:lnTo>
                    <a:pt x="456"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7;p69">
              <a:extLst>
                <a:ext uri="{FF2B5EF4-FFF2-40B4-BE49-F238E27FC236}">
                  <a16:creationId xmlns:a16="http://schemas.microsoft.com/office/drawing/2014/main" id="{35C0A6BD-E92F-E112-42C5-354B414FCE4B}"/>
                </a:ext>
              </a:extLst>
            </p:cNvPr>
            <p:cNvSpPr/>
            <p:nvPr/>
          </p:nvSpPr>
          <p:spPr>
            <a:xfrm>
              <a:off x="1718775" y="1599950"/>
              <a:ext cx="176000" cy="190050"/>
            </a:xfrm>
            <a:custGeom>
              <a:avLst/>
              <a:gdLst/>
              <a:ahLst/>
              <a:cxnLst/>
              <a:rect l="l" t="t" r="r" b="b"/>
              <a:pathLst>
                <a:path w="7040" h="7602" extrusionOk="0">
                  <a:moveTo>
                    <a:pt x="1" y="0"/>
                  </a:moveTo>
                  <a:lnTo>
                    <a:pt x="4292" y="4015"/>
                  </a:lnTo>
                  <a:lnTo>
                    <a:pt x="465" y="7601"/>
                  </a:lnTo>
                  <a:lnTo>
                    <a:pt x="3203" y="7601"/>
                  </a:lnTo>
                  <a:lnTo>
                    <a:pt x="7040"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18">
            <a:extLst>
              <a:ext uri="{FF2B5EF4-FFF2-40B4-BE49-F238E27FC236}">
                <a16:creationId xmlns:a16="http://schemas.microsoft.com/office/drawing/2014/main" id="{26873A4E-F2F5-A133-0DD6-A2F7ABF27ACB}"/>
              </a:ext>
            </a:extLst>
          </p:cNvPr>
          <p:cNvPicPr>
            <a:picLocks noChangeAspect="1"/>
          </p:cNvPicPr>
          <p:nvPr/>
        </p:nvPicPr>
        <p:blipFill>
          <a:blip r:embed="rId3"/>
          <a:stretch>
            <a:fillRect/>
          </a:stretch>
        </p:blipFill>
        <p:spPr>
          <a:xfrm>
            <a:off x="349487" y="1162065"/>
            <a:ext cx="4246838" cy="3648290"/>
          </a:xfrm>
          <a:prstGeom prst="rect">
            <a:avLst/>
          </a:prstGeom>
        </p:spPr>
      </p:pic>
      <p:pic>
        <p:nvPicPr>
          <p:cNvPr id="21" name="Picture 20">
            <a:extLst>
              <a:ext uri="{FF2B5EF4-FFF2-40B4-BE49-F238E27FC236}">
                <a16:creationId xmlns:a16="http://schemas.microsoft.com/office/drawing/2014/main" id="{B08F2F89-CDA3-3514-7252-487808E08106}"/>
              </a:ext>
            </a:extLst>
          </p:cNvPr>
          <p:cNvPicPr>
            <a:picLocks noChangeAspect="1"/>
          </p:cNvPicPr>
          <p:nvPr/>
        </p:nvPicPr>
        <p:blipFill>
          <a:blip r:embed="rId4"/>
          <a:stretch>
            <a:fillRect/>
          </a:stretch>
        </p:blipFill>
        <p:spPr>
          <a:xfrm>
            <a:off x="4672831" y="1162065"/>
            <a:ext cx="4290596" cy="3642018"/>
          </a:xfrm>
          <a:prstGeom prst="rect">
            <a:avLst/>
          </a:prstGeom>
        </p:spPr>
      </p:pic>
    </p:spTree>
    <p:extLst>
      <p:ext uri="{BB962C8B-B14F-4D97-AF65-F5344CB8AC3E}">
        <p14:creationId xmlns:p14="http://schemas.microsoft.com/office/powerpoint/2010/main" val="2763220464"/>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69"/>
          <p:cNvSpPr txBox="1">
            <a:spLocks noGrp="1"/>
          </p:cNvSpPr>
          <p:nvPr>
            <p:ph type="title"/>
          </p:nvPr>
        </p:nvSpPr>
        <p:spPr>
          <a:xfrm>
            <a:off x="436354" y="5269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ptos" panose="020B0004020202020204" pitchFamily="34" charset="0"/>
              </a:rPr>
              <a:t>02. Nội dung thực hiện</a:t>
            </a:r>
            <a:br>
              <a:rPr lang="en">
                <a:latin typeface="Aptos" panose="020B0004020202020204" pitchFamily="34" charset="0"/>
              </a:rPr>
            </a:br>
            <a:endParaRPr>
              <a:latin typeface="Aptos" panose="020B0004020202020204" pitchFamily="34" charset="0"/>
            </a:endParaRPr>
          </a:p>
        </p:txBody>
      </p:sp>
      <p:sp>
        <p:nvSpPr>
          <p:cNvPr id="1535" name="Google Shape;1535;p69"/>
          <p:cNvSpPr txBox="1">
            <a:spLocks noGrp="1"/>
          </p:cNvSpPr>
          <p:nvPr>
            <p:ph type="body" idx="1"/>
          </p:nvPr>
        </p:nvSpPr>
        <p:spPr>
          <a:xfrm>
            <a:off x="671084" y="472834"/>
            <a:ext cx="7548042" cy="504334"/>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000" b="1"/>
              <a:t>Test cases chức năng Đăng nhập</a:t>
            </a:r>
            <a:endParaRPr lang="vi-VN" sz="2000" b="1"/>
          </a:p>
        </p:txBody>
      </p:sp>
      <p:grpSp>
        <p:nvGrpSpPr>
          <p:cNvPr id="1728" name="Google Shape;1728;p69"/>
          <p:cNvGrpSpPr/>
          <p:nvPr/>
        </p:nvGrpSpPr>
        <p:grpSpPr>
          <a:xfrm rot="10800000" flipH="1">
            <a:off x="1868306" y="3292991"/>
            <a:ext cx="9143933" cy="3910414"/>
            <a:chOff x="3412450" y="3156875"/>
            <a:chExt cx="4051725" cy="1732725"/>
          </a:xfrm>
        </p:grpSpPr>
        <p:sp>
          <p:nvSpPr>
            <p:cNvPr id="1729" name="Google Shape;1729;p69"/>
            <p:cNvSpPr/>
            <p:nvPr/>
          </p:nvSpPr>
          <p:spPr>
            <a:xfrm>
              <a:off x="4655150" y="3606950"/>
              <a:ext cx="2688150" cy="579000"/>
            </a:xfrm>
            <a:custGeom>
              <a:avLst/>
              <a:gdLst/>
              <a:ahLst/>
              <a:cxnLst/>
              <a:rect l="l" t="t" r="r" b="b"/>
              <a:pathLst>
                <a:path w="107526" h="23160" extrusionOk="0">
                  <a:moveTo>
                    <a:pt x="107" y="1"/>
                  </a:moveTo>
                  <a:cubicBezTo>
                    <a:pt x="45" y="1"/>
                    <a:pt x="0" y="45"/>
                    <a:pt x="0" y="99"/>
                  </a:cubicBezTo>
                  <a:cubicBezTo>
                    <a:pt x="0" y="152"/>
                    <a:pt x="45" y="197"/>
                    <a:pt x="107" y="197"/>
                  </a:cubicBezTo>
                  <a:lnTo>
                    <a:pt x="16629" y="197"/>
                  </a:lnTo>
                  <a:lnTo>
                    <a:pt x="28441" y="12008"/>
                  </a:lnTo>
                  <a:lnTo>
                    <a:pt x="53143" y="12008"/>
                  </a:lnTo>
                  <a:lnTo>
                    <a:pt x="64303" y="23159"/>
                  </a:lnTo>
                  <a:lnTo>
                    <a:pt x="107428" y="23159"/>
                  </a:lnTo>
                  <a:cubicBezTo>
                    <a:pt x="107481" y="23159"/>
                    <a:pt x="107526" y="23115"/>
                    <a:pt x="107526" y="23061"/>
                  </a:cubicBezTo>
                  <a:cubicBezTo>
                    <a:pt x="107526" y="23008"/>
                    <a:pt x="107481" y="22963"/>
                    <a:pt x="107428" y="22963"/>
                  </a:cubicBezTo>
                  <a:lnTo>
                    <a:pt x="64383" y="22963"/>
                  </a:lnTo>
                  <a:lnTo>
                    <a:pt x="53223" y="11803"/>
                  </a:lnTo>
                  <a:lnTo>
                    <a:pt x="28521" y="11803"/>
                  </a:lnTo>
                  <a:lnTo>
                    <a:pt x="16718"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9"/>
            <p:cNvSpPr/>
            <p:nvPr/>
          </p:nvSpPr>
          <p:spPr>
            <a:xfrm>
              <a:off x="3915150" y="3156875"/>
              <a:ext cx="3239475" cy="766125"/>
            </a:xfrm>
            <a:custGeom>
              <a:avLst/>
              <a:gdLst/>
              <a:ahLst/>
              <a:cxnLst/>
              <a:rect l="l" t="t" r="r" b="b"/>
              <a:pathLst>
                <a:path w="129579" h="30645" extrusionOk="0">
                  <a:moveTo>
                    <a:pt x="129475" y="1"/>
                  </a:moveTo>
                  <a:cubicBezTo>
                    <a:pt x="129449" y="1"/>
                    <a:pt x="129422" y="10"/>
                    <a:pt x="129400" y="28"/>
                  </a:cubicBezTo>
                  <a:lnTo>
                    <a:pt x="102583" y="26844"/>
                  </a:lnTo>
                  <a:lnTo>
                    <a:pt x="91691" y="26844"/>
                  </a:lnTo>
                  <a:lnTo>
                    <a:pt x="81262" y="16416"/>
                  </a:lnTo>
                  <a:lnTo>
                    <a:pt x="63170" y="16416"/>
                  </a:lnTo>
                  <a:lnTo>
                    <a:pt x="49146" y="30448"/>
                  </a:lnTo>
                  <a:lnTo>
                    <a:pt x="107" y="30448"/>
                  </a:lnTo>
                  <a:cubicBezTo>
                    <a:pt x="45" y="30448"/>
                    <a:pt x="0" y="30493"/>
                    <a:pt x="0" y="30546"/>
                  </a:cubicBezTo>
                  <a:cubicBezTo>
                    <a:pt x="0" y="30600"/>
                    <a:pt x="45" y="30645"/>
                    <a:pt x="107" y="30645"/>
                  </a:cubicBezTo>
                  <a:lnTo>
                    <a:pt x="49227" y="30645"/>
                  </a:lnTo>
                  <a:lnTo>
                    <a:pt x="63259" y="16612"/>
                  </a:lnTo>
                  <a:lnTo>
                    <a:pt x="81173" y="16612"/>
                  </a:lnTo>
                  <a:lnTo>
                    <a:pt x="91610" y="27040"/>
                  </a:lnTo>
                  <a:lnTo>
                    <a:pt x="102673" y="27040"/>
                  </a:lnTo>
                  <a:lnTo>
                    <a:pt x="129543" y="170"/>
                  </a:lnTo>
                  <a:cubicBezTo>
                    <a:pt x="129578" y="135"/>
                    <a:pt x="129578" y="72"/>
                    <a:pt x="129543" y="28"/>
                  </a:cubicBezTo>
                  <a:cubicBezTo>
                    <a:pt x="129525" y="10"/>
                    <a:pt x="129500" y="1"/>
                    <a:pt x="129475"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9"/>
            <p:cNvSpPr/>
            <p:nvPr/>
          </p:nvSpPr>
          <p:spPr>
            <a:xfrm>
              <a:off x="4059900" y="3696150"/>
              <a:ext cx="3285850" cy="1019925"/>
            </a:xfrm>
            <a:custGeom>
              <a:avLst/>
              <a:gdLst/>
              <a:ahLst/>
              <a:cxnLst/>
              <a:rect l="l" t="t" r="r" b="b"/>
              <a:pathLst>
                <a:path w="131434" h="40797" extrusionOk="0">
                  <a:moveTo>
                    <a:pt x="196" y="1"/>
                  </a:moveTo>
                  <a:cubicBezTo>
                    <a:pt x="89" y="1"/>
                    <a:pt x="0" y="90"/>
                    <a:pt x="0" y="206"/>
                  </a:cubicBezTo>
                  <a:cubicBezTo>
                    <a:pt x="0" y="313"/>
                    <a:pt x="89" y="402"/>
                    <a:pt x="196" y="402"/>
                  </a:cubicBezTo>
                  <a:lnTo>
                    <a:pt x="34551" y="402"/>
                  </a:lnTo>
                  <a:lnTo>
                    <a:pt x="46523" y="12374"/>
                  </a:lnTo>
                  <a:lnTo>
                    <a:pt x="65302" y="12374"/>
                  </a:lnTo>
                  <a:lnTo>
                    <a:pt x="93725" y="40797"/>
                  </a:lnTo>
                  <a:lnTo>
                    <a:pt x="131238" y="40797"/>
                  </a:lnTo>
                  <a:cubicBezTo>
                    <a:pt x="131345" y="40797"/>
                    <a:pt x="131434" y="40707"/>
                    <a:pt x="131434" y="40591"/>
                  </a:cubicBezTo>
                  <a:cubicBezTo>
                    <a:pt x="131434" y="40484"/>
                    <a:pt x="131345" y="40395"/>
                    <a:pt x="131238" y="40395"/>
                  </a:cubicBezTo>
                  <a:lnTo>
                    <a:pt x="93885" y="40395"/>
                  </a:lnTo>
                  <a:lnTo>
                    <a:pt x="65472" y="11982"/>
                  </a:lnTo>
                  <a:lnTo>
                    <a:pt x="46684" y="11982"/>
                  </a:lnTo>
                  <a:lnTo>
                    <a:pt x="34712"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9"/>
            <p:cNvSpPr/>
            <p:nvPr/>
          </p:nvSpPr>
          <p:spPr>
            <a:xfrm>
              <a:off x="4251025" y="4001250"/>
              <a:ext cx="3213150" cy="571425"/>
            </a:xfrm>
            <a:custGeom>
              <a:avLst/>
              <a:gdLst/>
              <a:ahLst/>
              <a:cxnLst/>
              <a:rect l="l" t="t" r="r" b="b"/>
              <a:pathLst>
                <a:path w="128526" h="22857" extrusionOk="0">
                  <a:moveTo>
                    <a:pt x="99" y="1"/>
                  </a:moveTo>
                  <a:cubicBezTo>
                    <a:pt x="45" y="1"/>
                    <a:pt x="0" y="45"/>
                    <a:pt x="0" y="99"/>
                  </a:cubicBezTo>
                  <a:cubicBezTo>
                    <a:pt x="0" y="161"/>
                    <a:pt x="45" y="206"/>
                    <a:pt x="99" y="206"/>
                  </a:cubicBezTo>
                  <a:lnTo>
                    <a:pt x="31973" y="206"/>
                  </a:lnTo>
                  <a:lnTo>
                    <a:pt x="54624" y="22856"/>
                  </a:lnTo>
                  <a:lnTo>
                    <a:pt x="86178" y="22856"/>
                  </a:lnTo>
                  <a:lnTo>
                    <a:pt x="108195" y="839"/>
                  </a:lnTo>
                  <a:lnTo>
                    <a:pt x="128428" y="839"/>
                  </a:lnTo>
                  <a:cubicBezTo>
                    <a:pt x="128481" y="839"/>
                    <a:pt x="128526" y="795"/>
                    <a:pt x="128526" y="732"/>
                  </a:cubicBezTo>
                  <a:cubicBezTo>
                    <a:pt x="128526" y="679"/>
                    <a:pt x="128481" y="634"/>
                    <a:pt x="128428" y="634"/>
                  </a:cubicBezTo>
                  <a:lnTo>
                    <a:pt x="108115" y="634"/>
                  </a:lnTo>
                  <a:lnTo>
                    <a:pt x="86088" y="22660"/>
                  </a:lnTo>
                  <a:lnTo>
                    <a:pt x="54704" y="22660"/>
                  </a:lnTo>
                  <a:lnTo>
                    <a:pt x="3205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9"/>
            <p:cNvSpPr/>
            <p:nvPr/>
          </p:nvSpPr>
          <p:spPr>
            <a:xfrm>
              <a:off x="3888825" y="4069050"/>
              <a:ext cx="3454475" cy="787975"/>
            </a:xfrm>
            <a:custGeom>
              <a:avLst/>
              <a:gdLst/>
              <a:ahLst/>
              <a:cxnLst/>
              <a:rect l="l" t="t" r="r" b="b"/>
              <a:pathLst>
                <a:path w="138179" h="31519" extrusionOk="0">
                  <a:moveTo>
                    <a:pt x="99" y="1"/>
                  </a:moveTo>
                  <a:cubicBezTo>
                    <a:pt x="45" y="1"/>
                    <a:pt x="1" y="45"/>
                    <a:pt x="1" y="99"/>
                  </a:cubicBezTo>
                  <a:cubicBezTo>
                    <a:pt x="1" y="152"/>
                    <a:pt x="45" y="197"/>
                    <a:pt x="99" y="197"/>
                  </a:cubicBezTo>
                  <a:lnTo>
                    <a:pt x="29824" y="197"/>
                  </a:lnTo>
                  <a:lnTo>
                    <a:pt x="37005" y="7378"/>
                  </a:lnTo>
                  <a:lnTo>
                    <a:pt x="67399" y="7378"/>
                  </a:lnTo>
                  <a:lnTo>
                    <a:pt x="91539" y="31519"/>
                  </a:lnTo>
                  <a:lnTo>
                    <a:pt x="106108" y="31519"/>
                  </a:lnTo>
                  <a:lnTo>
                    <a:pt x="121184" y="16442"/>
                  </a:lnTo>
                  <a:lnTo>
                    <a:pt x="138081" y="16442"/>
                  </a:lnTo>
                  <a:cubicBezTo>
                    <a:pt x="138134" y="16442"/>
                    <a:pt x="138179" y="16398"/>
                    <a:pt x="138179" y="16335"/>
                  </a:cubicBezTo>
                  <a:cubicBezTo>
                    <a:pt x="138179" y="16282"/>
                    <a:pt x="138134" y="16237"/>
                    <a:pt x="138081" y="16237"/>
                  </a:cubicBezTo>
                  <a:lnTo>
                    <a:pt x="121104" y="16237"/>
                  </a:lnTo>
                  <a:lnTo>
                    <a:pt x="106018" y="31314"/>
                  </a:lnTo>
                  <a:lnTo>
                    <a:pt x="91620" y="31314"/>
                  </a:lnTo>
                  <a:lnTo>
                    <a:pt x="67479" y="7182"/>
                  </a:lnTo>
                  <a:lnTo>
                    <a:pt x="37085" y="7182"/>
                  </a:lnTo>
                  <a:lnTo>
                    <a:pt x="2990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9"/>
            <p:cNvSpPr/>
            <p:nvPr/>
          </p:nvSpPr>
          <p:spPr>
            <a:xfrm>
              <a:off x="3412450" y="3687025"/>
              <a:ext cx="510750" cy="235525"/>
            </a:xfrm>
            <a:custGeom>
              <a:avLst/>
              <a:gdLst/>
              <a:ahLst/>
              <a:cxnLst/>
              <a:rect l="l" t="t" r="r" b="b"/>
              <a:pathLst>
                <a:path w="20430" h="9421" extrusionOk="0">
                  <a:moveTo>
                    <a:pt x="107" y="0"/>
                  </a:moveTo>
                  <a:cubicBezTo>
                    <a:pt x="45" y="0"/>
                    <a:pt x="0" y="45"/>
                    <a:pt x="0" y="98"/>
                  </a:cubicBezTo>
                  <a:cubicBezTo>
                    <a:pt x="0" y="152"/>
                    <a:pt x="45" y="196"/>
                    <a:pt x="107" y="196"/>
                  </a:cubicBezTo>
                  <a:lnTo>
                    <a:pt x="11053" y="196"/>
                  </a:lnTo>
                  <a:lnTo>
                    <a:pt x="20251" y="9394"/>
                  </a:lnTo>
                  <a:cubicBezTo>
                    <a:pt x="20269" y="9412"/>
                    <a:pt x="20296" y="9421"/>
                    <a:pt x="20322" y="9421"/>
                  </a:cubicBezTo>
                  <a:cubicBezTo>
                    <a:pt x="20349" y="9421"/>
                    <a:pt x="20376" y="9412"/>
                    <a:pt x="20394" y="9394"/>
                  </a:cubicBezTo>
                  <a:cubicBezTo>
                    <a:pt x="20429" y="9349"/>
                    <a:pt x="20429" y="9287"/>
                    <a:pt x="20394" y="9251"/>
                  </a:cubicBezTo>
                  <a:lnTo>
                    <a:pt x="11143" y="0"/>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9"/>
            <p:cNvSpPr/>
            <p:nvPr/>
          </p:nvSpPr>
          <p:spPr>
            <a:xfrm>
              <a:off x="6505150" y="4819325"/>
              <a:ext cx="70500" cy="70275"/>
            </a:xfrm>
            <a:custGeom>
              <a:avLst/>
              <a:gdLst/>
              <a:ahLst/>
              <a:cxnLst/>
              <a:rect l="l" t="t" r="r" b="b"/>
              <a:pathLst>
                <a:path w="2820" h="2811" extrusionOk="0">
                  <a:moveTo>
                    <a:pt x="1410" y="196"/>
                  </a:moveTo>
                  <a:cubicBezTo>
                    <a:pt x="2079" y="196"/>
                    <a:pt x="2614" y="740"/>
                    <a:pt x="2614" y="1410"/>
                  </a:cubicBezTo>
                  <a:cubicBezTo>
                    <a:pt x="2614" y="2070"/>
                    <a:pt x="2079" y="2614"/>
                    <a:pt x="1410" y="2614"/>
                  </a:cubicBezTo>
                  <a:cubicBezTo>
                    <a:pt x="741" y="2614"/>
                    <a:pt x="206" y="2070"/>
                    <a:pt x="206" y="1410"/>
                  </a:cubicBezTo>
                  <a:cubicBezTo>
                    <a:pt x="206" y="740"/>
                    <a:pt x="741" y="196"/>
                    <a:pt x="1410" y="196"/>
                  </a:cubicBezTo>
                  <a:close/>
                  <a:moveTo>
                    <a:pt x="1410" y="0"/>
                  </a:moveTo>
                  <a:cubicBezTo>
                    <a:pt x="634" y="0"/>
                    <a:pt x="0" y="633"/>
                    <a:pt x="0" y="1410"/>
                  </a:cubicBezTo>
                  <a:cubicBezTo>
                    <a:pt x="0" y="2177"/>
                    <a:pt x="634" y="2810"/>
                    <a:pt x="1410" y="2810"/>
                  </a:cubicBezTo>
                  <a:cubicBezTo>
                    <a:pt x="2186" y="2810"/>
                    <a:pt x="2819" y="2177"/>
                    <a:pt x="2819" y="1410"/>
                  </a:cubicBezTo>
                  <a:cubicBezTo>
                    <a:pt x="2819" y="633"/>
                    <a:pt x="2186"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9"/>
            <p:cNvSpPr/>
            <p:nvPr/>
          </p:nvSpPr>
          <p:spPr>
            <a:xfrm>
              <a:off x="6517425" y="4831575"/>
              <a:ext cx="45950" cy="45750"/>
            </a:xfrm>
            <a:custGeom>
              <a:avLst/>
              <a:gdLst/>
              <a:ahLst/>
              <a:cxnLst/>
              <a:rect l="l" t="t" r="r" b="b"/>
              <a:pathLst>
                <a:path w="1838" h="1830" extrusionOk="0">
                  <a:moveTo>
                    <a:pt x="919" y="1"/>
                  </a:moveTo>
                  <a:cubicBezTo>
                    <a:pt x="410" y="1"/>
                    <a:pt x="0" y="411"/>
                    <a:pt x="0" y="920"/>
                  </a:cubicBezTo>
                  <a:cubicBezTo>
                    <a:pt x="0" y="1419"/>
                    <a:pt x="410" y="1830"/>
                    <a:pt x="919" y="1830"/>
                  </a:cubicBezTo>
                  <a:cubicBezTo>
                    <a:pt x="1427" y="1830"/>
                    <a:pt x="1838" y="1419"/>
                    <a:pt x="1838" y="920"/>
                  </a:cubicBezTo>
                  <a:cubicBezTo>
                    <a:pt x="1838" y="411"/>
                    <a:pt x="1427"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9"/>
            <p:cNvSpPr/>
            <p:nvPr/>
          </p:nvSpPr>
          <p:spPr>
            <a:xfrm>
              <a:off x="6227700" y="4148225"/>
              <a:ext cx="70275" cy="70500"/>
            </a:xfrm>
            <a:custGeom>
              <a:avLst/>
              <a:gdLst/>
              <a:ahLst/>
              <a:cxnLst/>
              <a:rect l="l" t="t" r="r" b="b"/>
              <a:pathLst>
                <a:path w="2811" h="2820" extrusionOk="0">
                  <a:moveTo>
                    <a:pt x="1401" y="206"/>
                  </a:moveTo>
                  <a:cubicBezTo>
                    <a:pt x="2070" y="206"/>
                    <a:pt x="2614" y="741"/>
                    <a:pt x="2614" y="1410"/>
                  </a:cubicBezTo>
                  <a:cubicBezTo>
                    <a:pt x="2614" y="2079"/>
                    <a:pt x="2070" y="2615"/>
                    <a:pt x="1401" y="2615"/>
                  </a:cubicBezTo>
                  <a:cubicBezTo>
                    <a:pt x="741" y="2615"/>
                    <a:pt x="197" y="2079"/>
                    <a:pt x="197" y="1410"/>
                  </a:cubicBezTo>
                  <a:cubicBezTo>
                    <a:pt x="197" y="741"/>
                    <a:pt x="741" y="206"/>
                    <a:pt x="1401" y="206"/>
                  </a:cubicBezTo>
                  <a:close/>
                  <a:moveTo>
                    <a:pt x="1401" y="1"/>
                  </a:moveTo>
                  <a:cubicBezTo>
                    <a:pt x="625" y="1"/>
                    <a:pt x="1" y="634"/>
                    <a:pt x="1" y="1410"/>
                  </a:cubicBezTo>
                  <a:cubicBezTo>
                    <a:pt x="1" y="2186"/>
                    <a:pt x="625" y="2820"/>
                    <a:pt x="1401" y="2820"/>
                  </a:cubicBezTo>
                  <a:cubicBezTo>
                    <a:pt x="2177" y="2820"/>
                    <a:pt x="2811" y="2186"/>
                    <a:pt x="2811" y="1410"/>
                  </a:cubicBezTo>
                  <a:cubicBezTo>
                    <a:pt x="2811" y="634"/>
                    <a:pt x="2177" y="1"/>
                    <a:pt x="140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9"/>
            <p:cNvSpPr/>
            <p:nvPr/>
          </p:nvSpPr>
          <p:spPr>
            <a:xfrm>
              <a:off x="6239975" y="4160500"/>
              <a:ext cx="45750" cy="45975"/>
            </a:xfrm>
            <a:custGeom>
              <a:avLst/>
              <a:gdLst/>
              <a:ahLst/>
              <a:cxnLst/>
              <a:rect l="l" t="t" r="r" b="b"/>
              <a:pathLst>
                <a:path w="1830" h="1839" extrusionOk="0">
                  <a:moveTo>
                    <a:pt x="910" y="0"/>
                  </a:moveTo>
                  <a:cubicBezTo>
                    <a:pt x="411" y="0"/>
                    <a:pt x="0" y="411"/>
                    <a:pt x="0" y="919"/>
                  </a:cubicBezTo>
                  <a:cubicBezTo>
                    <a:pt x="0" y="1428"/>
                    <a:pt x="411" y="1838"/>
                    <a:pt x="910" y="1838"/>
                  </a:cubicBezTo>
                  <a:cubicBezTo>
                    <a:pt x="1419" y="1838"/>
                    <a:pt x="1829" y="1428"/>
                    <a:pt x="1829" y="919"/>
                  </a:cubicBezTo>
                  <a:cubicBezTo>
                    <a:pt x="1829" y="411"/>
                    <a:pt x="1419" y="0"/>
                    <a:pt x="9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9"/>
            <p:cNvSpPr/>
            <p:nvPr/>
          </p:nvSpPr>
          <p:spPr>
            <a:xfrm>
              <a:off x="5602775" y="3537375"/>
              <a:ext cx="70275" cy="70500"/>
            </a:xfrm>
            <a:custGeom>
              <a:avLst/>
              <a:gdLst/>
              <a:ahLst/>
              <a:cxnLst/>
              <a:rect l="l" t="t" r="r" b="b"/>
              <a:pathLst>
                <a:path w="2811" h="2820" extrusionOk="0">
                  <a:moveTo>
                    <a:pt x="1410" y="205"/>
                  </a:moveTo>
                  <a:cubicBezTo>
                    <a:pt x="2071" y="205"/>
                    <a:pt x="2615" y="741"/>
                    <a:pt x="2615" y="1410"/>
                  </a:cubicBezTo>
                  <a:cubicBezTo>
                    <a:pt x="2615" y="2079"/>
                    <a:pt x="2071" y="2614"/>
                    <a:pt x="1410" y="2614"/>
                  </a:cubicBezTo>
                  <a:cubicBezTo>
                    <a:pt x="741" y="2614"/>
                    <a:pt x="197" y="2079"/>
                    <a:pt x="197" y="1410"/>
                  </a:cubicBezTo>
                  <a:cubicBezTo>
                    <a:pt x="197" y="741"/>
                    <a:pt x="741" y="205"/>
                    <a:pt x="1410" y="205"/>
                  </a:cubicBezTo>
                  <a:close/>
                  <a:moveTo>
                    <a:pt x="1410" y="0"/>
                  </a:moveTo>
                  <a:cubicBezTo>
                    <a:pt x="634" y="0"/>
                    <a:pt x="1" y="634"/>
                    <a:pt x="1" y="1410"/>
                  </a:cubicBezTo>
                  <a:cubicBezTo>
                    <a:pt x="1" y="2186"/>
                    <a:pt x="634" y="2819"/>
                    <a:pt x="1410" y="2819"/>
                  </a:cubicBezTo>
                  <a:cubicBezTo>
                    <a:pt x="2178" y="2819"/>
                    <a:pt x="2811" y="2186"/>
                    <a:pt x="2811" y="1410"/>
                  </a:cubicBezTo>
                  <a:cubicBezTo>
                    <a:pt x="2811" y="634"/>
                    <a:pt x="2178"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9"/>
            <p:cNvSpPr/>
            <p:nvPr/>
          </p:nvSpPr>
          <p:spPr>
            <a:xfrm>
              <a:off x="5615050" y="3549625"/>
              <a:ext cx="45750" cy="45975"/>
            </a:xfrm>
            <a:custGeom>
              <a:avLst/>
              <a:gdLst/>
              <a:ahLst/>
              <a:cxnLst/>
              <a:rect l="l" t="t" r="r" b="b"/>
              <a:pathLst>
                <a:path w="1830" h="1839" extrusionOk="0">
                  <a:moveTo>
                    <a:pt x="919" y="1"/>
                  </a:moveTo>
                  <a:cubicBezTo>
                    <a:pt x="411" y="1"/>
                    <a:pt x="0" y="411"/>
                    <a:pt x="0" y="920"/>
                  </a:cubicBezTo>
                  <a:cubicBezTo>
                    <a:pt x="0" y="1428"/>
                    <a:pt x="411" y="1839"/>
                    <a:pt x="919" y="1839"/>
                  </a:cubicBezTo>
                  <a:cubicBezTo>
                    <a:pt x="1419" y="1839"/>
                    <a:pt x="1829" y="1428"/>
                    <a:pt x="1829" y="920"/>
                  </a:cubicBezTo>
                  <a:cubicBezTo>
                    <a:pt x="1829" y="411"/>
                    <a:pt x="1419"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9"/>
            <p:cNvSpPr/>
            <p:nvPr/>
          </p:nvSpPr>
          <p:spPr>
            <a:xfrm>
              <a:off x="4590025" y="3574400"/>
              <a:ext cx="70275" cy="70275"/>
            </a:xfrm>
            <a:custGeom>
              <a:avLst/>
              <a:gdLst/>
              <a:ahLst/>
              <a:cxnLst/>
              <a:rect l="l" t="t" r="r" b="b"/>
              <a:pathLst>
                <a:path w="2811" h="2811" extrusionOk="0">
                  <a:moveTo>
                    <a:pt x="1401" y="196"/>
                  </a:moveTo>
                  <a:cubicBezTo>
                    <a:pt x="2070" y="196"/>
                    <a:pt x="2605" y="732"/>
                    <a:pt x="2605" y="1401"/>
                  </a:cubicBezTo>
                  <a:cubicBezTo>
                    <a:pt x="2605" y="2070"/>
                    <a:pt x="2070" y="2605"/>
                    <a:pt x="1401" y="2605"/>
                  </a:cubicBezTo>
                  <a:cubicBezTo>
                    <a:pt x="741" y="2605"/>
                    <a:pt x="197" y="2070"/>
                    <a:pt x="197" y="1401"/>
                  </a:cubicBezTo>
                  <a:cubicBezTo>
                    <a:pt x="197" y="732"/>
                    <a:pt x="741" y="196"/>
                    <a:pt x="1401" y="196"/>
                  </a:cubicBezTo>
                  <a:close/>
                  <a:moveTo>
                    <a:pt x="1401" y="0"/>
                  </a:moveTo>
                  <a:cubicBezTo>
                    <a:pt x="625" y="0"/>
                    <a:pt x="0" y="625"/>
                    <a:pt x="0" y="1401"/>
                  </a:cubicBezTo>
                  <a:cubicBezTo>
                    <a:pt x="0" y="2177"/>
                    <a:pt x="625" y="2810"/>
                    <a:pt x="1401" y="2810"/>
                  </a:cubicBezTo>
                  <a:cubicBezTo>
                    <a:pt x="2177" y="2810"/>
                    <a:pt x="2810" y="2177"/>
                    <a:pt x="2810" y="1401"/>
                  </a:cubicBezTo>
                  <a:cubicBezTo>
                    <a:pt x="2810" y="625"/>
                    <a:pt x="2177" y="0"/>
                    <a:pt x="1401"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9"/>
            <p:cNvSpPr/>
            <p:nvPr/>
          </p:nvSpPr>
          <p:spPr>
            <a:xfrm>
              <a:off x="4602300" y="3586425"/>
              <a:ext cx="45725" cy="45975"/>
            </a:xfrm>
            <a:custGeom>
              <a:avLst/>
              <a:gdLst/>
              <a:ahLst/>
              <a:cxnLst/>
              <a:rect l="l" t="t" r="r" b="b"/>
              <a:pathLst>
                <a:path w="1829" h="1839" extrusionOk="0">
                  <a:moveTo>
                    <a:pt x="910" y="1"/>
                  </a:moveTo>
                  <a:cubicBezTo>
                    <a:pt x="401" y="1"/>
                    <a:pt x="0" y="411"/>
                    <a:pt x="0" y="920"/>
                  </a:cubicBezTo>
                  <a:cubicBezTo>
                    <a:pt x="0" y="1428"/>
                    <a:pt x="401" y="1839"/>
                    <a:pt x="910" y="1839"/>
                  </a:cubicBezTo>
                  <a:cubicBezTo>
                    <a:pt x="1418" y="1839"/>
                    <a:pt x="1829" y="1428"/>
                    <a:pt x="1829" y="920"/>
                  </a:cubicBezTo>
                  <a:cubicBezTo>
                    <a:pt x="1829" y="411"/>
                    <a:pt x="1418" y="1"/>
                    <a:pt x="91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9"/>
            <p:cNvSpPr/>
            <p:nvPr/>
          </p:nvSpPr>
          <p:spPr>
            <a:xfrm>
              <a:off x="4205075" y="3979175"/>
              <a:ext cx="49550" cy="49325"/>
            </a:xfrm>
            <a:custGeom>
              <a:avLst/>
              <a:gdLst/>
              <a:ahLst/>
              <a:cxnLst/>
              <a:rect l="l" t="t" r="r" b="b"/>
              <a:pathLst>
                <a:path w="1982" h="1973" extrusionOk="0">
                  <a:moveTo>
                    <a:pt x="991" y="197"/>
                  </a:moveTo>
                  <a:cubicBezTo>
                    <a:pt x="1428" y="197"/>
                    <a:pt x="1776" y="554"/>
                    <a:pt x="1776" y="982"/>
                  </a:cubicBezTo>
                  <a:cubicBezTo>
                    <a:pt x="1776" y="1419"/>
                    <a:pt x="1428" y="1776"/>
                    <a:pt x="991" y="1776"/>
                  </a:cubicBezTo>
                  <a:cubicBezTo>
                    <a:pt x="554" y="1776"/>
                    <a:pt x="206" y="1419"/>
                    <a:pt x="206" y="982"/>
                  </a:cubicBezTo>
                  <a:cubicBezTo>
                    <a:pt x="206" y="554"/>
                    <a:pt x="554" y="197"/>
                    <a:pt x="991" y="197"/>
                  </a:cubicBezTo>
                  <a:close/>
                  <a:moveTo>
                    <a:pt x="991" y="1"/>
                  </a:moveTo>
                  <a:cubicBezTo>
                    <a:pt x="447" y="1"/>
                    <a:pt x="1" y="438"/>
                    <a:pt x="1" y="982"/>
                  </a:cubicBezTo>
                  <a:cubicBezTo>
                    <a:pt x="1" y="1526"/>
                    <a:pt x="447" y="1972"/>
                    <a:pt x="991" y="1972"/>
                  </a:cubicBezTo>
                  <a:cubicBezTo>
                    <a:pt x="1535" y="1972"/>
                    <a:pt x="1981" y="1526"/>
                    <a:pt x="1981" y="982"/>
                  </a:cubicBezTo>
                  <a:cubicBezTo>
                    <a:pt x="1981" y="438"/>
                    <a:pt x="1535" y="1"/>
                    <a:pt x="99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9"/>
            <p:cNvSpPr/>
            <p:nvPr/>
          </p:nvSpPr>
          <p:spPr>
            <a:xfrm>
              <a:off x="4214225" y="3988325"/>
              <a:ext cx="31250" cy="31025"/>
            </a:xfrm>
            <a:custGeom>
              <a:avLst/>
              <a:gdLst/>
              <a:ahLst/>
              <a:cxnLst/>
              <a:rect l="l" t="t" r="r" b="b"/>
              <a:pathLst>
                <a:path w="1250" h="1241" extrusionOk="0">
                  <a:moveTo>
                    <a:pt x="625" y="0"/>
                  </a:moveTo>
                  <a:cubicBezTo>
                    <a:pt x="277" y="0"/>
                    <a:pt x="0" y="277"/>
                    <a:pt x="0" y="616"/>
                  </a:cubicBezTo>
                  <a:cubicBezTo>
                    <a:pt x="0" y="964"/>
                    <a:pt x="277" y="1240"/>
                    <a:pt x="625" y="1240"/>
                  </a:cubicBezTo>
                  <a:cubicBezTo>
                    <a:pt x="964" y="1240"/>
                    <a:pt x="1249" y="964"/>
                    <a:pt x="1249" y="616"/>
                  </a:cubicBezTo>
                  <a:cubicBezTo>
                    <a:pt x="1249" y="277"/>
                    <a:pt x="964" y="0"/>
                    <a:pt x="62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9"/>
            <p:cNvSpPr/>
            <p:nvPr/>
          </p:nvSpPr>
          <p:spPr>
            <a:xfrm>
              <a:off x="3844450" y="4046750"/>
              <a:ext cx="49300" cy="49325"/>
            </a:xfrm>
            <a:custGeom>
              <a:avLst/>
              <a:gdLst/>
              <a:ahLst/>
              <a:cxnLst/>
              <a:rect l="l" t="t" r="r" b="b"/>
              <a:pathLst>
                <a:path w="1972" h="1973" extrusionOk="0">
                  <a:moveTo>
                    <a:pt x="982" y="197"/>
                  </a:moveTo>
                  <a:cubicBezTo>
                    <a:pt x="1419" y="197"/>
                    <a:pt x="1776" y="554"/>
                    <a:pt x="1776" y="991"/>
                  </a:cubicBezTo>
                  <a:cubicBezTo>
                    <a:pt x="1776" y="1419"/>
                    <a:pt x="1419" y="1776"/>
                    <a:pt x="982" y="1776"/>
                  </a:cubicBezTo>
                  <a:cubicBezTo>
                    <a:pt x="553" y="1776"/>
                    <a:pt x="197" y="1419"/>
                    <a:pt x="197" y="991"/>
                  </a:cubicBezTo>
                  <a:cubicBezTo>
                    <a:pt x="197" y="554"/>
                    <a:pt x="553" y="197"/>
                    <a:pt x="982" y="197"/>
                  </a:cubicBezTo>
                  <a:close/>
                  <a:moveTo>
                    <a:pt x="982" y="1"/>
                  </a:moveTo>
                  <a:cubicBezTo>
                    <a:pt x="437" y="1"/>
                    <a:pt x="0" y="447"/>
                    <a:pt x="0" y="991"/>
                  </a:cubicBezTo>
                  <a:cubicBezTo>
                    <a:pt x="0" y="1535"/>
                    <a:pt x="437" y="1972"/>
                    <a:pt x="982" y="1972"/>
                  </a:cubicBezTo>
                  <a:cubicBezTo>
                    <a:pt x="1526" y="1972"/>
                    <a:pt x="1972" y="1535"/>
                    <a:pt x="1972" y="991"/>
                  </a:cubicBezTo>
                  <a:cubicBezTo>
                    <a:pt x="1972" y="447"/>
                    <a:pt x="1526" y="1"/>
                    <a:pt x="98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9"/>
            <p:cNvSpPr/>
            <p:nvPr/>
          </p:nvSpPr>
          <p:spPr>
            <a:xfrm>
              <a:off x="3853600" y="4055900"/>
              <a:ext cx="31025" cy="31025"/>
            </a:xfrm>
            <a:custGeom>
              <a:avLst/>
              <a:gdLst/>
              <a:ahLst/>
              <a:cxnLst/>
              <a:rect l="l" t="t" r="r" b="b"/>
              <a:pathLst>
                <a:path w="1241" h="1241" extrusionOk="0">
                  <a:moveTo>
                    <a:pt x="616" y="0"/>
                  </a:moveTo>
                  <a:cubicBezTo>
                    <a:pt x="277" y="0"/>
                    <a:pt x="0" y="277"/>
                    <a:pt x="0" y="625"/>
                  </a:cubicBezTo>
                  <a:cubicBezTo>
                    <a:pt x="0" y="964"/>
                    <a:pt x="277" y="1240"/>
                    <a:pt x="616" y="1240"/>
                  </a:cubicBezTo>
                  <a:cubicBezTo>
                    <a:pt x="964" y="1240"/>
                    <a:pt x="1240" y="964"/>
                    <a:pt x="1240" y="625"/>
                  </a:cubicBezTo>
                  <a:cubicBezTo>
                    <a:pt x="1240" y="277"/>
                    <a:pt x="964" y="0"/>
                    <a:pt x="61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9"/>
            <p:cNvSpPr/>
            <p:nvPr/>
          </p:nvSpPr>
          <p:spPr>
            <a:xfrm>
              <a:off x="4908725" y="3581750"/>
              <a:ext cx="55325" cy="55325"/>
            </a:xfrm>
            <a:custGeom>
              <a:avLst/>
              <a:gdLst/>
              <a:ahLst/>
              <a:cxnLst/>
              <a:rect l="l" t="t" r="r" b="b"/>
              <a:pathLst>
                <a:path w="2213" h="2213" extrusionOk="0">
                  <a:moveTo>
                    <a:pt x="1107" y="0"/>
                  </a:moveTo>
                  <a:cubicBezTo>
                    <a:pt x="491" y="0"/>
                    <a:pt x="1" y="491"/>
                    <a:pt x="1" y="1107"/>
                  </a:cubicBezTo>
                  <a:cubicBezTo>
                    <a:pt x="1" y="1722"/>
                    <a:pt x="491" y="2213"/>
                    <a:pt x="1107" y="2213"/>
                  </a:cubicBezTo>
                  <a:cubicBezTo>
                    <a:pt x="1722" y="2213"/>
                    <a:pt x="2213" y="1722"/>
                    <a:pt x="2213" y="1107"/>
                  </a:cubicBezTo>
                  <a:cubicBezTo>
                    <a:pt x="2213" y="491"/>
                    <a:pt x="1722" y="0"/>
                    <a:pt x="1107"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9"/>
            <p:cNvSpPr/>
            <p:nvPr/>
          </p:nvSpPr>
          <p:spPr>
            <a:xfrm>
              <a:off x="6762750" y="4155825"/>
              <a:ext cx="55325" cy="55325"/>
            </a:xfrm>
            <a:custGeom>
              <a:avLst/>
              <a:gdLst/>
              <a:ahLst/>
              <a:cxnLst/>
              <a:rect l="l" t="t" r="r" b="b"/>
              <a:pathLst>
                <a:path w="2213" h="2213" extrusionOk="0">
                  <a:moveTo>
                    <a:pt x="1106" y="0"/>
                  </a:moveTo>
                  <a:cubicBezTo>
                    <a:pt x="500" y="0"/>
                    <a:pt x="0" y="491"/>
                    <a:pt x="0" y="1106"/>
                  </a:cubicBezTo>
                  <a:cubicBezTo>
                    <a:pt x="0" y="1722"/>
                    <a:pt x="500" y="2212"/>
                    <a:pt x="1106" y="2212"/>
                  </a:cubicBezTo>
                  <a:cubicBezTo>
                    <a:pt x="1722" y="2212"/>
                    <a:pt x="2213" y="1722"/>
                    <a:pt x="2213" y="1106"/>
                  </a:cubicBezTo>
                  <a:cubicBezTo>
                    <a:pt x="2213" y="491"/>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9"/>
            <p:cNvSpPr/>
            <p:nvPr/>
          </p:nvSpPr>
          <p:spPr>
            <a:xfrm>
              <a:off x="6664400" y="4692850"/>
              <a:ext cx="36375" cy="36375"/>
            </a:xfrm>
            <a:custGeom>
              <a:avLst/>
              <a:gdLst/>
              <a:ahLst/>
              <a:cxnLst/>
              <a:rect l="l" t="t" r="r" b="b"/>
              <a:pathLst>
                <a:path w="1455" h="1455" extrusionOk="0">
                  <a:moveTo>
                    <a:pt x="723" y="1"/>
                  </a:moveTo>
                  <a:cubicBezTo>
                    <a:pt x="330" y="1"/>
                    <a:pt x="0" y="331"/>
                    <a:pt x="0" y="723"/>
                  </a:cubicBezTo>
                  <a:cubicBezTo>
                    <a:pt x="0" y="1125"/>
                    <a:pt x="330" y="1455"/>
                    <a:pt x="723" y="1455"/>
                  </a:cubicBezTo>
                  <a:cubicBezTo>
                    <a:pt x="1124" y="1455"/>
                    <a:pt x="1454" y="1125"/>
                    <a:pt x="1454" y="723"/>
                  </a:cubicBezTo>
                  <a:cubicBezTo>
                    <a:pt x="1454" y="331"/>
                    <a:pt x="1124" y="1"/>
                    <a:pt x="723"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9"/>
            <p:cNvSpPr/>
            <p:nvPr/>
          </p:nvSpPr>
          <p:spPr>
            <a:xfrm>
              <a:off x="5875550" y="4552125"/>
              <a:ext cx="36375" cy="36150"/>
            </a:xfrm>
            <a:custGeom>
              <a:avLst/>
              <a:gdLst/>
              <a:ahLst/>
              <a:cxnLst/>
              <a:rect l="l" t="t" r="r" b="b"/>
              <a:pathLst>
                <a:path w="1455" h="1446" extrusionOk="0">
                  <a:moveTo>
                    <a:pt x="732" y="1"/>
                  </a:moveTo>
                  <a:cubicBezTo>
                    <a:pt x="330" y="1"/>
                    <a:pt x="0" y="322"/>
                    <a:pt x="0" y="723"/>
                  </a:cubicBezTo>
                  <a:cubicBezTo>
                    <a:pt x="0" y="1125"/>
                    <a:pt x="330" y="1446"/>
                    <a:pt x="732" y="1446"/>
                  </a:cubicBezTo>
                  <a:cubicBezTo>
                    <a:pt x="1133" y="1446"/>
                    <a:pt x="1454" y="1125"/>
                    <a:pt x="1454" y="723"/>
                  </a:cubicBezTo>
                  <a:cubicBezTo>
                    <a:pt x="1454" y="322"/>
                    <a:pt x="1133" y="1"/>
                    <a:pt x="73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9"/>
            <p:cNvSpPr/>
            <p:nvPr/>
          </p:nvSpPr>
          <p:spPr>
            <a:xfrm>
              <a:off x="6066450" y="3690575"/>
              <a:ext cx="55350" cy="55350"/>
            </a:xfrm>
            <a:custGeom>
              <a:avLst/>
              <a:gdLst/>
              <a:ahLst/>
              <a:cxnLst/>
              <a:rect l="l" t="t" r="r" b="b"/>
              <a:pathLst>
                <a:path w="2214" h="2214" extrusionOk="0">
                  <a:moveTo>
                    <a:pt x="1107" y="1"/>
                  </a:moveTo>
                  <a:cubicBezTo>
                    <a:pt x="491" y="1"/>
                    <a:pt x="1" y="500"/>
                    <a:pt x="1" y="1107"/>
                  </a:cubicBezTo>
                  <a:cubicBezTo>
                    <a:pt x="1" y="1723"/>
                    <a:pt x="491" y="2213"/>
                    <a:pt x="1107" y="2213"/>
                  </a:cubicBezTo>
                  <a:cubicBezTo>
                    <a:pt x="1722" y="2213"/>
                    <a:pt x="2213" y="1723"/>
                    <a:pt x="2213" y="1107"/>
                  </a:cubicBezTo>
                  <a:cubicBezTo>
                    <a:pt x="2213" y="500"/>
                    <a:pt x="1722" y="1"/>
                    <a:pt x="110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9"/>
            <p:cNvSpPr/>
            <p:nvPr/>
          </p:nvSpPr>
          <p:spPr>
            <a:xfrm>
              <a:off x="5263775" y="4214925"/>
              <a:ext cx="72750" cy="72725"/>
            </a:xfrm>
            <a:custGeom>
              <a:avLst/>
              <a:gdLst/>
              <a:ahLst/>
              <a:cxnLst/>
              <a:rect l="l" t="t" r="r" b="b"/>
              <a:pathLst>
                <a:path w="2910" h="2909" extrusionOk="0">
                  <a:moveTo>
                    <a:pt x="1455" y="0"/>
                  </a:moveTo>
                  <a:cubicBezTo>
                    <a:pt x="652" y="0"/>
                    <a:pt x="1" y="651"/>
                    <a:pt x="1" y="1454"/>
                  </a:cubicBezTo>
                  <a:cubicBezTo>
                    <a:pt x="1" y="2257"/>
                    <a:pt x="652" y="2908"/>
                    <a:pt x="1455" y="2908"/>
                  </a:cubicBezTo>
                  <a:cubicBezTo>
                    <a:pt x="2258" y="2908"/>
                    <a:pt x="2909" y="2257"/>
                    <a:pt x="2909" y="1454"/>
                  </a:cubicBezTo>
                  <a:cubicBezTo>
                    <a:pt x="2909" y="651"/>
                    <a:pt x="2258"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9"/>
            <p:cNvSpPr/>
            <p:nvPr/>
          </p:nvSpPr>
          <p:spPr>
            <a:xfrm>
              <a:off x="6226800" y="4533850"/>
              <a:ext cx="72975" cy="72725"/>
            </a:xfrm>
            <a:custGeom>
              <a:avLst/>
              <a:gdLst/>
              <a:ahLst/>
              <a:cxnLst/>
              <a:rect l="l" t="t" r="r" b="b"/>
              <a:pathLst>
                <a:path w="2919" h="2909" extrusionOk="0">
                  <a:moveTo>
                    <a:pt x="1455" y="0"/>
                  </a:moveTo>
                  <a:cubicBezTo>
                    <a:pt x="652" y="0"/>
                    <a:pt x="1" y="651"/>
                    <a:pt x="1" y="1454"/>
                  </a:cubicBezTo>
                  <a:cubicBezTo>
                    <a:pt x="1" y="2257"/>
                    <a:pt x="652" y="2908"/>
                    <a:pt x="1455" y="2908"/>
                  </a:cubicBezTo>
                  <a:cubicBezTo>
                    <a:pt x="2267" y="2908"/>
                    <a:pt x="2918" y="2257"/>
                    <a:pt x="2918" y="1454"/>
                  </a:cubicBezTo>
                  <a:cubicBezTo>
                    <a:pt x="2918" y="651"/>
                    <a:pt x="2267"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9"/>
            <p:cNvSpPr/>
            <p:nvPr/>
          </p:nvSpPr>
          <p:spPr>
            <a:xfrm>
              <a:off x="5127300" y="3903575"/>
              <a:ext cx="33925" cy="33925"/>
            </a:xfrm>
            <a:custGeom>
              <a:avLst/>
              <a:gdLst/>
              <a:ahLst/>
              <a:cxnLst/>
              <a:rect l="l" t="t" r="r" b="b"/>
              <a:pathLst>
                <a:path w="1357" h="1357" extrusionOk="0">
                  <a:moveTo>
                    <a:pt x="678" y="0"/>
                  </a:moveTo>
                  <a:cubicBezTo>
                    <a:pt x="303" y="0"/>
                    <a:pt x="0" y="304"/>
                    <a:pt x="0" y="678"/>
                  </a:cubicBezTo>
                  <a:cubicBezTo>
                    <a:pt x="0" y="1053"/>
                    <a:pt x="303" y="1356"/>
                    <a:pt x="678" y="1356"/>
                  </a:cubicBezTo>
                  <a:cubicBezTo>
                    <a:pt x="1053" y="1356"/>
                    <a:pt x="1356" y="1053"/>
                    <a:pt x="1356" y="678"/>
                  </a:cubicBezTo>
                  <a:cubicBezTo>
                    <a:pt x="1356" y="304"/>
                    <a:pt x="1053" y="0"/>
                    <a:pt x="678"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9"/>
            <p:cNvSpPr/>
            <p:nvPr/>
          </p:nvSpPr>
          <p:spPr>
            <a:xfrm>
              <a:off x="5226325" y="3763725"/>
              <a:ext cx="75175" cy="75425"/>
            </a:xfrm>
            <a:custGeom>
              <a:avLst/>
              <a:gdLst/>
              <a:ahLst/>
              <a:cxnLst/>
              <a:rect l="l" t="t" r="r" b="b"/>
              <a:pathLst>
                <a:path w="3007" h="3017" extrusionOk="0">
                  <a:moveTo>
                    <a:pt x="1508" y="206"/>
                  </a:moveTo>
                  <a:cubicBezTo>
                    <a:pt x="2221" y="206"/>
                    <a:pt x="2810" y="786"/>
                    <a:pt x="2810" y="1509"/>
                  </a:cubicBezTo>
                  <a:cubicBezTo>
                    <a:pt x="2810" y="2231"/>
                    <a:pt x="2221" y="2820"/>
                    <a:pt x="1508" y="2820"/>
                  </a:cubicBezTo>
                  <a:cubicBezTo>
                    <a:pt x="785" y="2820"/>
                    <a:pt x="196" y="2231"/>
                    <a:pt x="196" y="1509"/>
                  </a:cubicBezTo>
                  <a:cubicBezTo>
                    <a:pt x="196" y="786"/>
                    <a:pt x="785" y="206"/>
                    <a:pt x="1508" y="206"/>
                  </a:cubicBezTo>
                  <a:close/>
                  <a:moveTo>
                    <a:pt x="1508" y="1"/>
                  </a:moveTo>
                  <a:cubicBezTo>
                    <a:pt x="678" y="1"/>
                    <a:pt x="0" y="679"/>
                    <a:pt x="0" y="1509"/>
                  </a:cubicBezTo>
                  <a:cubicBezTo>
                    <a:pt x="0" y="2338"/>
                    <a:pt x="678" y="3016"/>
                    <a:pt x="1508" y="3016"/>
                  </a:cubicBezTo>
                  <a:cubicBezTo>
                    <a:pt x="2337" y="3016"/>
                    <a:pt x="3006" y="2338"/>
                    <a:pt x="3006" y="1509"/>
                  </a:cubicBezTo>
                  <a:cubicBezTo>
                    <a:pt x="3006" y="679"/>
                    <a:pt x="2337" y="1"/>
                    <a:pt x="150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9"/>
            <p:cNvSpPr/>
            <p:nvPr/>
          </p:nvSpPr>
          <p:spPr>
            <a:xfrm>
              <a:off x="5239700" y="3777125"/>
              <a:ext cx="48650" cy="48625"/>
            </a:xfrm>
            <a:custGeom>
              <a:avLst/>
              <a:gdLst/>
              <a:ahLst/>
              <a:cxnLst/>
              <a:rect l="l" t="t" r="r" b="b"/>
              <a:pathLst>
                <a:path w="1946" h="1945" extrusionOk="0">
                  <a:moveTo>
                    <a:pt x="973" y="0"/>
                  </a:moveTo>
                  <a:cubicBezTo>
                    <a:pt x="437" y="0"/>
                    <a:pt x="0" y="437"/>
                    <a:pt x="0" y="973"/>
                  </a:cubicBezTo>
                  <a:cubicBezTo>
                    <a:pt x="0" y="1508"/>
                    <a:pt x="437" y="1945"/>
                    <a:pt x="973" y="1945"/>
                  </a:cubicBezTo>
                  <a:cubicBezTo>
                    <a:pt x="1508" y="1945"/>
                    <a:pt x="1945" y="1508"/>
                    <a:pt x="1945" y="973"/>
                  </a:cubicBezTo>
                  <a:cubicBezTo>
                    <a:pt x="1945" y="437"/>
                    <a:pt x="1508" y="0"/>
                    <a:pt x="973"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9"/>
            <p:cNvSpPr/>
            <p:nvPr/>
          </p:nvSpPr>
          <p:spPr>
            <a:xfrm>
              <a:off x="3892850" y="3892425"/>
              <a:ext cx="55325" cy="55325"/>
            </a:xfrm>
            <a:custGeom>
              <a:avLst/>
              <a:gdLst/>
              <a:ahLst/>
              <a:cxnLst/>
              <a:rect l="l" t="t" r="r" b="b"/>
              <a:pathLst>
                <a:path w="2213" h="2213" extrusionOk="0">
                  <a:moveTo>
                    <a:pt x="1106" y="0"/>
                  </a:moveTo>
                  <a:cubicBezTo>
                    <a:pt x="491" y="0"/>
                    <a:pt x="0" y="491"/>
                    <a:pt x="0" y="1107"/>
                  </a:cubicBezTo>
                  <a:cubicBezTo>
                    <a:pt x="0" y="1722"/>
                    <a:pt x="491" y="2213"/>
                    <a:pt x="1106" y="2213"/>
                  </a:cubicBezTo>
                  <a:cubicBezTo>
                    <a:pt x="1713" y="2213"/>
                    <a:pt x="2213" y="1722"/>
                    <a:pt x="2213" y="1107"/>
                  </a:cubicBezTo>
                  <a:cubicBezTo>
                    <a:pt x="2213" y="491"/>
                    <a:pt x="1713"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9"/>
            <p:cNvSpPr/>
            <p:nvPr/>
          </p:nvSpPr>
          <p:spPr>
            <a:xfrm>
              <a:off x="3658675" y="3661825"/>
              <a:ext cx="55325" cy="55325"/>
            </a:xfrm>
            <a:custGeom>
              <a:avLst/>
              <a:gdLst/>
              <a:ahLst/>
              <a:cxnLst/>
              <a:rect l="l" t="t" r="r" b="b"/>
              <a:pathLst>
                <a:path w="2213" h="2213" extrusionOk="0">
                  <a:moveTo>
                    <a:pt x="1106" y="0"/>
                  </a:moveTo>
                  <a:cubicBezTo>
                    <a:pt x="500" y="0"/>
                    <a:pt x="0" y="500"/>
                    <a:pt x="0" y="1106"/>
                  </a:cubicBezTo>
                  <a:cubicBezTo>
                    <a:pt x="0" y="1722"/>
                    <a:pt x="500" y="2212"/>
                    <a:pt x="1106" y="2212"/>
                  </a:cubicBezTo>
                  <a:cubicBezTo>
                    <a:pt x="1722" y="2212"/>
                    <a:pt x="2212" y="1722"/>
                    <a:pt x="2212" y="1106"/>
                  </a:cubicBezTo>
                  <a:cubicBezTo>
                    <a:pt x="2212" y="500"/>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9"/>
            <p:cNvSpPr/>
            <p:nvPr/>
          </p:nvSpPr>
          <p:spPr>
            <a:xfrm>
              <a:off x="4834225" y="3690350"/>
              <a:ext cx="21450" cy="21675"/>
            </a:xfrm>
            <a:custGeom>
              <a:avLst/>
              <a:gdLst/>
              <a:ahLst/>
              <a:cxnLst/>
              <a:rect l="l" t="t" r="r" b="b"/>
              <a:pathLst>
                <a:path w="858" h="867" extrusionOk="0">
                  <a:moveTo>
                    <a:pt x="429" y="1"/>
                  </a:moveTo>
                  <a:cubicBezTo>
                    <a:pt x="197" y="1"/>
                    <a:pt x="1" y="197"/>
                    <a:pt x="1" y="438"/>
                  </a:cubicBezTo>
                  <a:cubicBezTo>
                    <a:pt x="1" y="670"/>
                    <a:pt x="197" y="866"/>
                    <a:pt x="429" y="866"/>
                  </a:cubicBezTo>
                  <a:cubicBezTo>
                    <a:pt x="670" y="866"/>
                    <a:pt x="857" y="670"/>
                    <a:pt x="857" y="438"/>
                  </a:cubicBezTo>
                  <a:cubicBezTo>
                    <a:pt x="857" y="197"/>
                    <a:pt x="670" y="1"/>
                    <a:pt x="42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9"/>
            <p:cNvSpPr/>
            <p:nvPr/>
          </p:nvSpPr>
          <p:spPr>
            <a:xfrm>
              <a:off x="5052575" y="3590450"/>
              <a:ext cx="37950" cy="37925"/>
            </a:xfrm>
            <a:custGeom>
              <a:avLst/>
              <a:gdLst/>
              <a:ahLst/>
              <a:cxnLst/>
              <a:rect l="l" t="t" r="r" b="b"/>
              <a:pathLst>
                <a:path w="1518" h="1517" extrusionOk="0">
                  <a:moveTo>
                    <a:pt x="759" y="0"/>
                  </a:moveTo>
                  <a:cubicBezTo>
                    <a:pt x="340" y="0"/>
                    <a:pt x="1" y="339"/>
                    <a:pt x="1" y="759"/>
                  </a:cubicBezTo>
                  <a:cubicBezTo>
                    <a:pt x="1" y="1178"/>
                    <a:pt x="340" y="1517"/>
                    <a:pt x="759" y="1517"/>
                  </a:cubicBezTo>
                  <a:cubicBezTo>
                    <a:pt x="1178" y="1517"/>
                    <a:pt x="1517" y="1178"/>
                    <a:pt x="1517" y="759"/>
                  </a:cubicBezTo>
                  <a:cubicBezTo>
                    <a:pt x="1517" y="339"/>
                    <a:pt x="1178" y="0"/>
                    <a:pt x="759"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9"/>
            <p:cNvSpPr/>
            <p:nvPr/>
          </p:nvSpPr>
          <p:spPr>
            <a:xfrm>
              <a:off x="4045850" y="3682100"/>
              <a:ext cx="38150" cy="38175"/>
            </a:xfrm>
            <a:custGeom>
              <a:avLst/>
              <a:gdLst/>
              <a:ahLst/>
              <a:cxnLst/>
              <a:rect l="l" t="t" r="r" b="b"/>
              <a:pathLst>
                <a:path w="1526" h="1527" extrusionOk="0">
                  <a:moveTo>
                    <a:pt x="758" y="1"/>
                  </a:moveTo>
                  <a:cubicBezTo>
                    <a:pt x="339" y="1"/>
                    <a:pt x="0" y="349"/>
                    <a:pt x="0" y="768"/>
                  </a:cubicBezTo>
                  <a:cubicBezTo>
                    <a:pt x="0" y="1187"/>
                    <a:pt x="339" y="1526"/>
                    <a:pt x="758" y="1526"/>
                  </a:cubicBezTo>
                  <a:cubicBezTo>
                    <a:pt x="1187" y="1526"/>
                    <a:pt x="1526" y="1187"/>
                    <a:pt x="1526" y="768"/>
                  </a:cubicBezTo>
                  <a:cubicBezTo>
                    <a:pt x="1526" y="349"/>
                    <a:pt x="1187" y="1"/>
                    <a:pt x="75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769;p69">
            <a:extLst>
              <a:ext uri="{FF2B5EF4-FFF2-40B4-BE49-F238E27FC236}">
                <a16:creationId xmlns:a16="http://schemas.microsoft.com/office/drawing/2014/main" id="{E8A57422-4838-1BC7-6EB2-55E9E29CDB1D}"/>
              </a:ext>
            </a:extLst>
          </p:cNvPr>
          <p:cNvGrpSpPr/>
          <p:nvPr/>
        </p:nvGrpSpPr>
        <p:grpSpPr>
          <a:xfrm>
            <a:off x="6440273" y="480413"/>
            <a:ext cx="1922723" cy="395266"/>
            <a:chOff x="970300" y="1599950"/>
            <a:chExt cx="924475" cy="190050"/>
          </a:xfrm>
        </p:grpSpPr>
        <p:sp>
          <p:nvSpPr>
            <p:cNvPr id="3" name="Google Shape;1770;p69">
              <a:extLst>
                <a:ext uri="{FF2B5EF4-FFF2-40B4-BE49-F238E27FC236}">
                  <a16:creationId xmlns:a16="http://schemas.microsoft.com/office/drawing/2014/main" id="{1AACE53B-FCC3-5F2B-D103-FD0234971C98}"/>
                </a:ext>
              </a:extLst>
            </p:cNvPr>
            <p:cNvSpPr/>
            <p:nvPr/>
          </p:nvSpPr>
          <p:spPr>
            <a:xfrm>
              <a:off x="970300" y="1599950"/>
              <a:ext cx="176000" cy="190050"/>
            </a:xfrm>
            <a:custGeom>
              <a:avLst/>
              <a:gdLst/>
              <a:ahLst/>
              <a:cxnLst/>
              <a:rect l="l" t="t" r="r" b="b"/>
              <a:pathLst>
                <a:path w="7040" h="7602" extrusionOk="0">
                  <a:moveTo>
                    <a:pt x="1" y="0"/>
                  </a:moveTo>
                  <a:lnTo>
                    <a:pt x="4301" y="4015"/>
                  </a:lnTo>
                  <a:lnTo>
                    <a:pt x="465" y="7601"/>
                  </a:lnTo>
                  <a:lnTo>
                    <a:pt x="3203" y="7601"/>
                  </a:lnTo>
                  <a:lnTo>
                    <a:pt x="7039"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71;p69">
              <a:extLst>
                <a:ext uri="{FF2B5EF4-FFF2-40B4-BE49-F238E27FC236}">
                  <a16:creationId xmlns:a16="http://schemas.microsoft.com/office/drawing/2014/main" id="{CA92E16F-1D86-839F-7DBF-B97BBE3EB7D7}"/>
                </a:ext>
              </a:extLst>
            </p:cNvPr>
            <p:cNvSpPr/>
            <p:nvPr/>
          </p:nvSpPr>
          <p:spPr>
            <a:xfrm>
              <a:off x="1077350" y="1599950"/>
              <a:ext cx="175775" cy="190050"/>
            </a:xfrm>
            <a:custGeom>
              <a:avLst/>
              <a:gdLst/>
              <a:ahLst/>
              <a:cxnLst/>
              <a:rect l="l" t="t" r="r" b="b"/>
              <a:pathLst>
                <a:path w="7031" h="7602" extrusionOk="0">
                  <a:moveTo>
                    <a:pt x="1" y="0"/>
                  </a:moveTo>
                  <a:lnTo>
                    <a:pt x="4292" y="4015"/>
                  </a:lnTo>
                  <a:lnTo>
                    <a:pt x="456" y="7601"/>
                  </a:lnTo>
                  <a:lnTo>
                    <a:pt x="3195" y="7601"/>
                  </a:lnTo>
                  <a:lnTo>
                    <a:pt x="7031"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72;p69">
              <a:extLst>
                <a:ext uri="{FF2B5EF4-FFF2-40B4-BE49-F238E27FC236}">
                  <a16:creationId xmlns:a16="http://schemas.microsoft.com/office/drawing/2014/main" id="{DF068009-56D3-27F5-9D75-4C09009E4E3B}"/>
                </a:ext>
              </a:extLst>
            </p:cNvPr>
            <p:cNvSpPr/>
            <p:nvPr/>
          </p:nvSpPr>
          <p:spPr>
            <a:xfrm>
              <a:off x="1184200" y="1599950"/>
              <a:ext cx="175750" cy="190050"/>
            </a:xfrm>
            <a:custGeom>
              <a:avLst/>
              <a:gdLst/>
              <a:ahLst/>
              <a:cxnLst/>
              <a:rect l="l" t="t" r="r" b="b"/>
              <a:pathLst>
                <a:path w="7030" h="7602" extrusionOk="0">
                  <a:moveTo>
                    <a:pt x="0" y="0"/>
                  </a:moveTo>
                  <a:lnTo>
                    <a:pt x="4291" y="4015"/>
                  </a:lnTo>
                  <a:lnTo>
                    <a:pt x="464" y="7601"/>
                  </a:lnTo>
                  <a:lnTo>
                    <a:pt x="3203"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3;p69">
              <a:extLst>
                <a:ext uri="{FF2B5EF4-FFF2-40B4-BE49-F238E27FC236}">
                  <a16:creationId xmlns:a16="http://schemas.microsoft.com/office/drawing/2014/main" id="{289C22DA-223D-A6A7-995C-73F905DC64E7}"/>
                </a:ext>
              </a:extLst>
            </p:cNvPr>
            <p:cNvSpPr/>
            <p:nvPr/>
          </p:nvSpPr>
          <p:spPr>
            <a:xfrm>
              <a:off x="1291250" y="1599950"/>
              <a:ext cx="175750" cy="190050"/>
            </a:xfrm>
            <a:custGeom>
              <a:avLst/>
              <a:gdLst/>
              <a:ahLst/>
              <a:cxnLst/>
              <a:rect l="l" t="t" r="r" b="b"/>
              <a:pathLst>
                <a:path w="7030"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74;p69">
              <a:extLst>
                <a:ext uri="{FF2B5EF4-FFF2-40B4-BE49-F238E27FC236}">
                  <a16:creationId xmlns:a16="http://schemas.microsoft.com/office/drawing/2014/main" id="{E6BB8C6F-05C1-F6DF-CD16-8A0A44D250BA}"/>
                </a:ext>
              </a:extLst>
            </p:cNvPr>
            <p:cNvSpPr/>
            <p:nvPr/>
          </p:nvSpPr>
          <p:spPr>
            <a:xfrm>
              <a:off x="1398075" y="1599950"/>
              <a:ext cx="175775" cy="190050"/>
            </a:xfrm>
            <a:custGeom>
              <a:avLst/>
              <a:gdLst/>
              <a:ahLst/>
              <a:cxnLst/>
              <a:rect l="l" t="t" r="r" b="b"/>
              <a:pathLst>
                <a:path w="7031"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5;p69">
              <a:extLst>
                <a:ext uri="{FF2B5EF4-FFF2-40B4-BE49-F238E27FC236}">
                  <a16:creationId xmlns:a16="http://schemas.microsoft.com/office/drawing/2014/main" id="{12DE8267-86ED-95AA-BD6B-E64531B4DC67}"/>
                </a:ext>
              </a:extLst>
            </p:cNvPr>
            <p:cNvSpPr/>
            <p:nvPr/>
          </p:nvSpPr>
          <p:spPr>
            <a:xfrm>
              <a:off x="1504900" y="1599950"/>
              <a:ext cx="176000" cy="190050"/>
            </a:xfrm>
            <a:custGeom>
              <a:avLst/>
              <a:gdLst/>
              <a:ahLst/>
              <a:cxnLst/>
              <a:rect l="l" t="t" r="r" b="b"/>
              <a:pathLst>
                <a:path w="7040" h="7602" extrusionOk="0">
                  <a:moveTo>
                    <a:pt x="1" y="0"/>
                  </a:moveTo>
                  <a:lnTo>
                    <a:pt x="4300" y="4015"/>
                  </a:lnTo>
                  <a:lnTo>
                    <a:pt x="464" y="7601"/>
                  </a:lnTo>
                  <a:lnTo>
                    <a:pt x="3203" y="7601"/>
                  </a:lnTo>
                  <a:lnTo>
                    <a:pt x="7039"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6;p69">
              <a:extLst>
                <a:ext uri="{FF2B5EF4-FFF2-40B4-BE49-F238E27FC236}">
                  <a16:creationId xmlns:a16="http://schemas.microsoft.com/office/drawing/2014/main" id="{C358268E-9D3F-4AEC-9A39-3CAFEFD339D2}"/>
                </a:ext>
              </a:extLst>
            </p:cNvPr>
            <p:cNvSpPr/>
            <p:nvPr/>
          </p:nvSpPr>
          <p:spPr>
            <a:xfrm>
              <a:off x="1611950" y="1599950"/>
              <a:ext cx="175775" cy="190050"/>
            </a:xfrm>
            <a:custGeom>
              <a:avLst/>
              <a:gdLst/>
              <a:ahLst/>
              <a:cxnLst/>
              <a:rect l="l" t="t" r="r" b="b"/>
              <a:pathLst>
                <a:path w="7031" h="7602" extrusionOk="0">
                  <a:moveTo>
                    <a:pt x="1" y="0"/>
                  </a:moveTo>
                  <a:lnTo>
                    <a:pt x="4292" y="4015"/>
                  </a:lnTo>
                  <a:lnTo>
                    <a:pt x="456"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7;p69">
              <a:extLst>
                <a:ext uri="{FF2B5EF4-FFF2-40B4-BE49-F238E27FC236}">
                  <a16:creationId xmlns:a16="http://schemas.microsoft.com/office/drawing/2014/main" id="{35C0A6BD-E92F-E112-42C5-354B414FCE4B}"/>
                </a:ext>
              </a:extLst>
            </p:cNvPr>
            <p:cNvSpPr/>
            <p:nvPr/>
          </p:nvSpPr>
          <p:spPr>
            <a:xfrm>
              <a:off x="1718775" y="1599950"/>
              <a:ext cx="176000" cy="190050"/>
            </a:xfrm>
            <a:custGeom>
              <a:avLst/>
              <a:gdLst/>
              <a:ahLst/>
              <a:cxnLst/>
              <a:rect l="l" t="t" r="r" b="b"/>
              <a:pathLst>
                <a:path w="7040" h="7602" extrusionOk="0">
                  <a:moveTo>
                    <a:pt x="1" y="0"/>
                  </a:moveTo>
                  <a:lnTo>
                    <a:pt x="4292" y="4015"/>
                  </a:lnTo>
                  <a:lnTo>
                    <a:pt x="465" y="7601"/>
                  </a:lnTo>
                  <a:lnTo>
                    <a:pt x="3203" y="7601"/>
                  </a:lnTo>
                  <a:lnTo>
                    <a:pt x="7040"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a:extLst>
              <a:ext uri="{FF2B5EF4-FFF2-40B4-BE49-F238E27FC236}">
                <a16:creationId xmlns:a16="http://schemas.microsoft.com/office/drawing/2014/main" id="{C9C137A2-3E8B-FCB0-DB7C-09FD3524EDDE}"/>
              </a:ext>
            </a:extLst>
          </p:cNvPr>
          <p:cNvPicPr>
            <a:picLocks noChangeAspect="1"/>
          </p:cNvPicPr>
          <p:nvPr/>
        </p:nvPicPr>
        <p:blipFill>
          <a:blip r:embed="rId3"/>
          <a:stretch>
            <a:fillRect/>
          </a:stretch>
        </p:blipFill>
        <p:spPr>
          <a:xfrm>
            <a:off x="1031862" y="1189129"/>
            <a:ext cx="6877121" cy="3362734"/>
          </a:xfrm>
          <a:prstGeom prst="rect">
            <a:avLst/>
          </a:prstGeom>
        </p:spPr>
      </p:pic>
    </p:spTree>
    <p:extLst>
      <p:ext uri="{BB962C8B-B14F-4D97-AF65-F5344CB8AC3E}">
        <p14:creationId xmlns:p14="http://schemas.microsoft.com/office/powerpoint/2010/main" val="1635362455"/>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69"/>
          <p:cNvSpPr txBox="1">
            <a:spLocks noGrp="1"/>
          </p:cNvSpPr>
          <p:nvPr>
            <p:ph type="title"/>
          </p:nvPr>
        </p:nvSpPr>
        <p:spPr>
          <a:xfrm>
            <a:off x="436354" y="5269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ptos" panose="020B0004020202020204" pitchFamily="34" charset="0"/>
              </a:rPr>
              <a:t>02. Nội dung thực hiện</a:t>
            </a:r>
            <a:br>
              <a:rPr lang="en">
                <a:latin typeface="Aptos" panose="020B0004020202020204" pitchFamily="34" charset="0"/>
              </a:rPr>
            </a:br>
            <a:endParaRPr>
              <a:latin typeface="Aptos" panose="020B0004020202020204" pitchFamily="34" charset="0"/>
            </a:endParaRPr>
          </a:p>
        </p:txBody>
      </p:sp>
      <p:sp>
        <p:nvSpPr>
          <p:cNvPr id="1535" name="Google Shape;1535;p69"/>
          <p:cNvSpPr txBox="1">
            <a:spLocks noGrp="1"/>
          </p:cNvSpPr>
          <p:nvPr>
            <p:ph type="body" idx="1"/>
          </p:nvPr>
        </p:nvSpPr>
        <p:spPr>
          <a:xfrm>
            <a:off x="671084" y="472834"/>
            <a:ext cx="7548042" cy="504334"/>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000" b="1"/>
              <a:t>Test cases chức năng Đăng nhập</a:t>
            </a:r>
            <a:endParaRPr lang="vi-VN" sz="2000" b="1"/>
          </a:p>
        </p:txBody>
      </p:sp>
      <p:grpSp>
        <p:nvGrpSpPr>
          <p:cNvPr id="1728" name="Google Shape;1728;p69"/>
          <p:cNvGrpSpPr/>
          <p:nvPr/>
        </p:nvGrpSpPr>
        <p:grpSpPr>
          <a:xfrm rot="10800000" flipH="1">
            <a:off x="1868306" y="3292991"/>
            <a:ext cx="9143933" cy="3910414"/>
            <a:chOff x="3412450" y="3156875"/>
            <a:chExt cx="4051725" cy="1732725"/>
          </a:xfrm>
        </p:grpSpPr>
        <p:sp>
          <p:nvSpPr>
            <p:cNvPr id="1729" name="Google Shape;1729;p69"/>
            <p:cNvSpPr/>
            <p:nvPr/>
          </p:nvSpPr>
          <p:spPr>
            <a:xfrm>
              <a:off x="4655150" y="3606950"/>
              <a:ext cx="2688150" cy="579000"/>
            </a:xfrm>
            <a:custGeom>
              <a:avLst/>
              <a:gdLst/>
              <a:ahLst/>
              <a:cxnLst/>
              <a:rect l="l" t="t" r="r" b="b"/>
              <a:pathLst>
                <a:path w="107526" h="23160" extrusionOk="0">
                  <a:moveTo>
                    <a:pt x="107" y="1"/>
                  </a:moveTo>
                  <a:cubicBezTo>
                    <a:pt x="45" y="1"/>
                    <a:pt x="0" y="45"/>
                    <a:pt x="0" y="99"/>
                  </a:cubicBezTo>
                  <a:cubicBezTo>
                    <a:pt x="0" y="152"/>
                    <a:pt x="45" y="197"/>
                    <a:pt x="107" y="197"/>
                  </a:cubicBezTo>
                  <a:lnTo>
                    <a:pt x="16629" y="197"/>
                  </a:lnTo>
                  <a:lnTo>
                    <a:pt x="28441" y="12008"/>
                  </a:lnTo>
                  <a:lnTo>
                    <a:pt x="53143" y="12008"/>
                  </a:lnTo>
                  <a:lnTo>
                    <a:pt x="64303" y="23159"/>
                  </a:lnTo>
                  <a:lnTo>
                    <a:pt x="107428" y="23159"/>
                  </a:lnTo>
                  <a:cubicBezTo>
                    <a:pt x="107481" y="23159"/>
                    <a:pt x="107526" y="23115"/>
                    <a:pt x="107526" y="23061"/>
                  </a:cubicBezTo>
                  <a:cubicBezTo>
                    <a:pt x="107526" y="23008"/>
                    <a:pt x="107481" y="22963"/>
                    <a:pt x="107428" y="22963"/>
                  </a:cubicBezTo>
                  <a:lnTo>
                    <a:pt x="64383" y="22963"/>
                  </a:lnTo>
                  <a:lnTo>
                    <a:pt x="53223" y="11803"/>
                  </a:lnTo>
                  <a:lnTo>
                    <a:pt x="28521" y="11803"/>
                  </a:lnTo>
                  <a:lnTo>
                    <a:pt x="16718"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9"/>
            <p:cNvSpPr/>
            <p:nvPr/>
          </p:nvSpPr>
          <p:spPr>
            <a:xfrm>
              <a:off x="3915150" y="3156875"/>
              <a:ext cx="3239475" cy="766125"/>
            </a:xfrm>
            <a:custGeom>
              <a:avLst/>
              <a:gdLst/>
              <a:ahLst/>
              <a:cxnLst/>
              <a:rect l="l" t="t" r="r" b="b"/>
              <a:pathLst>
                <a:path w="129579" h="30645" extrusionOk="0">
                  <a:moveTo>
                    <a:pt x="129475" y="1"/>
                  </a:moveTo>
                  <a:cubicBezTo>
                    <a:pt x="129449" y="1"/>
                    <a:pt x="129422" y="10"/>
                    <a:pt x="129400" y="28"/>
                  </a:cubicBezTo>
                  <a:lnTo>
                    <a:pt x="102583" y="26844"/>
                  </a:lnTo>
                  <a:lnTo>
                    <a:pt x="91691" y="26844"/>
                  </a:lnTo>
                  <a:lnTo>
                    <a:pt x="81262" y="16416"/>
                  </a:lnTo>
                  <a:lnTo>
                    <a:pt x="63170" y="16416"/>
                  </a:lnTo>
                  <a:lnTo>
                    <a:pt x="49146" y="30448"/>
                  </a:lnTo>
                  <a:lnTo>
                    <a:pt x="107" y="30448"/>
                  </a:lnTo>
                  <a:cubicBezTo>
                    <a:pt x="45" y="30448"/>
                    <a:pt x="0" y="30493"/>
                    <a:pt x="0" y="30546"/>
                  </a:cubicBezTo>
                  <a:cubicBezTo>
                    <a:pt x="0" y="30600"/>
                    <a:pt x="45" y="30645"/>
                    <a:pt x="107" y="30645"/>
                  </a:cubicBezTo>
                  <a:lnTo>
                    <a:pt x="49227" y="30645"/>
                  </a:lnTo>
                  <a:lnTo>
                    <a:pt x="63259" y="16612"/>
                  </a:lnTo>
                  <a:lnTo>
                    <a:pt x="81173" y="16612"/>
                  </a:lnTo>
                  <a:lnTo>
                    <a:pt x="91610" y="27040"/>
                  </a:lnTo>
                  <a:lnTo>
                    <a:pt x="102673" y="27040"/>
                  </a:lnTo>
                  <a:lnTo>
                    <a:pt x="129543" y="170"/>
                  </a:lnTo>
                  <a:cubicBezTo>
                    <a:pt x="129578" y="135"/>
                    <a:pt x="129578" y="72"/>
                    <a:pt x="129543" y="28"/>
                  </a:cubicBezTo>
                  <a:cubicBezTo>
                    <a:pt x="129525" y="10"/>
                    <a:pt x="129500" y="1"/>
                    <a:pt x="129475"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9"/>
            <p:cNvSpPr/>
            <p:nvPr/>
          </p:nvSpPr>
          <p:spPr>
            <a:xfrm>
              <a:off x="4059900" y="3696150"/>
              <a:ext cx="3285850" cy="1019925"/>
            </a:xfrm>
            <a:custGeom>
              <a:avLst/>
              <a:gdLst/>
              <a:ahLst/>
              <a:cxnLst/>
              <a:rect l="l" t="t" r="r" b="b"/>
              <a:pathLst>
                <a:path w="131434" h="40797" extrusionOk="0">
                  <a:moveTo>
                    <a:pt x="196" y="1"/>
                  </a:moveTo>
                  <a:cubicBezTo>
                    <a:pt x="89" y="1"/>
                    <a:pt x="0" y="90"/>
                    <a:pt x="0" y="206"/>
                  </a:cubicBezTo>
                  <a:cubicBezTo>
                    <a:pt x="0" y="313"/>
                    <a:pt x="89" y="402"/>
                    <a:pt x="196" y="402"/>
                  </a:cubicBezTo>
                  <a:lnTo>
                    <a:pt x="34551" y="402"/>
                  </a:lnTo>
                  <a:lnTo>
                    <a:pt x="46523" y="12374"/>
                  </a:lnTo>
                  <a:lnTo>
                    <a:pt x="65302" y="12374"/>
                  </a:lnTo>
                  <a:lnTo>
                    <a:pt x="93725" y="40797"/>
                  </a:lnTo>
                  <a:lnTo>
                    <a:pt x="131238" y="40797"/>
                  </a:lnTo>
                  <a:cubicBezTo>
                    <a:pt x="131345" y="40797"/>
                    <a:pt x="131434" y="40707"/>
                    <a:pt x="131434" y="40591"/>
                  </a:cubicBezTo>
                  <a:cubicBezTo>
                    <a:pt x="131434" y="40484"/>
                    <a:pt x="131345" y="40395"/>
                    <a:pt x="131238" y="40395"/>
                  </a:cubicBezTo>
                  <a:lnTo>
                    <a:pt x="93885" y="40395"/>
                  </a:lnTo>
                  <a:lnTo>
                    <a:pt x="65472" y="11982"/>
                  </a:lnTo>
                  <a:lnTo>
                    <a:pt x="46684" y="11982"/>
                  </a:lnTo>
                  <a:lnTo>
                    <a:pt x="34712"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9"/>
            <p:cNvSpPr/>
            <p:nvPr/>
          </p:nvSpPr>
          <p:spPr>
            <a:xfrm>
              <a:off x="4251025" y="4001250"/>
              <a:ext cx="3213150" cy="571425"/>
            </a:xfrm>
            <a:custGeom>
              <a:avLst/>
              <a:gdLst/>
              <a:ahLst/>
              <a:cxnLst/>
              <a:rect l="l" t="t" r="r" b="b"/>
              <a:pathLst>
                <a:path w="128526" h="22857" extrusionOk="0">
                  <a:moveTo>
                    <a:pt x="99" y="1"/>
                  </a:moveTo>
                  <a:cubicBezTo>
                    <a:pt x="45" y="1"/>
                    <a:pt x="0" y="45"/>
                    <a:pt x="0" y="99"/>
                  </a:cubicBezTo>
                  <a:cubicBezTo>
                    <a:pt x="0" y="161"/>
                    <a:pt x="45" y="206"/>
                    <a:pt x="99" y="206"/>
                  </a:cubicBezTo>
                  <a:lnTo>
                    <a:pt x="31973" y="206"/>
                  </a:lnTo>
                  <a:lnTo>
                    <a:pt x="54624" y="22856"/>
                  </a:lnTo>
                  <a:lnTo>
                    <a:pt x="86178" y="22856"/>
                  </a:lnTo>
                  <a:lnTo>
                    <a:pt x="108195" y="839"/>
                  </a:lnTo>
                  <a:lnTo>
                    <a:pt x="128428" y="839"/>
                  </a:lnTo>
                  <a:cubicBezTo>
                    <a:pt x="128481" y="839"/>
                    <a:pt x="128526" y="795"/>
                    <a:pt x="128526" y="732"/>
                  </a:cubicBezTo>
                  <a:cubicBezTo>
                    <a:pt x="128526" y="679"/>
                    <a:pt x="128481" y="634"/>
                    <a:pt x="128428" y="634"/>
                  </a:cubicBezTo>
                  <a:lnTo>
                    <a:pt x="108115" y="634"/>
                  </a:lnTo>
                  <a:lnTo>
                    <a:pt x="86088" y="22660"/>
                  </a:lnTo>
                  <a:lnTo>
                    <a:pt x="54704" y="22660"/>
                  </a:lnTo>
                  <a:lnTo>
                    <a:pt x="3205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9"/>
            <p:cNvSpPr/>
            <p:nvPr/>
          </p:nvSpPr>
          <p:spPr>
            <a:xfrm>
              <a:off x="3888825" y="4069050"/>
              <a:ext cx="3454475" cy="787975"/>
            </a:xfrm>
            <a:custGeom>
              <a:avLst/>
              <a:gdLst/>
              <a:ahLst/>
              <a:cxnLst/>
              <a:rect l="l" t="t" r="r" b="b"/>
              <a:pathLst>
                <a:path w="138179" h="31519" extrusionOk="0">
                  <a:moveTo>
                    <a:pt x="99" y="1"/>
                  </a:moveTo>
                  <a:cubicBezTo>
                    <a:pt x="45" y="1"/>
                    <a:pt x="1" y="45"/>
                    <a:pt x="1" y="99"/>
                  </a:cubicBezTo>
                  <a:cubicBezTo>
                    <a:pt x="1" y="152"/>
                    <a:pt x="45" y="197"/>
                    <a:pt x="99" y="197"/>
                  </a:cubicBezTo>
                  <a:lnTo>
                    <a:pt x="29824" y="197"/>
                  </a:lnTo>
                  <a:lnTo>
                    <a:pt x="37005" y="7378"/>
                  </a:lnTo>
                  <a:lnTo>
                    <a:pt x="67399" y="7378"/>
                  </a:lnTo>
                  <a:lnTo>
                    <a:pt x="91539" y="31519"/>
                  </a:lnTo>
                  <a:lnTo>
                    <a:pt x="106108" y="31519"/>
                  </a:lnTo>
                  <a:lnTo>
                    <a:pt x="121184" y="16442"/>
                  </a:lnTo>
                  <a:lnTo>
                    <a:pt x="138081" y="16442"/>
                  </a:lnTo>
                  <a:cubicBezTo>
                    <a:pt x="138134" y="16442"/>
                    <a:pt x="138179" y="16398"/>
                    <a:pt x="138179" y="16335"/>
                  </a:cubicBezTo>
                  <a:cubicBezTo>
                    <a:pt x="138179" y="16282"/>
                    <a:pt x="138134" y="16237"/>
                    <a:pt x="138081" y="16237"/>
                  </a:cubicBezTo>
                  <a:lnTo>
                    <a:pt x="121104" y="16237"/>
                  </a:lnTo>
                  <a:lnTo>
                    <a:pt x="106018" y="31314"/>
                  </a:lnTo>
                  <a:lnTo>
                    <a:pt x="91620" y="31314"/>
                  </a:lnTo>
                  <a:lnTo>
                    <a:pt x="67479" y="7182"/>
                  </a:lnTo>
                  <a:lnTo>
                    <a:pt x="37085" y="7182"/>
                  </a:lnTo>
                  <a:lnTo>
                    <a:pt x="2990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9"/>
            <p:cNvSpPr/>
            <p:nvPr/>
          </p:nvSpPr>
          <p:spPr>
            <a:xfrm>
              <a:off x="3412450" y="3687025"/>
              <a:ext cx="510750" cy="235525"/>
            </a:xfrm>
            <a:custGeom>
              <a:avLst/>
              <a:gdLst/>
              <a:ahLst/>
              <a:cxnLst/>
              <a:rect l="l" t="t" r="r" b="b"/>
              <a:pathLst>
                <a:path w="20430" h="9421" extrusionOk="0">
                  <a:moveTo>
                    <a:pt x="107" y="0"/>
                  </a:moveTo>
                  <a:cubicBezTo>
                    <a:pt x="45" y="0"/>
                    <a:pt x="0" y="45"/>
                    <a:pt x="0" y="98"/>
                  </a:cubicBezTo>
                  <a:cubicBezTo>
                    <a:pt x="0" y="152"/>
                    <a:pt x="45" y="196"/>
                    <a:pt x="107" y="196"/>
                  </a:cubicBezTo>
                  <a:lnTo>
                    <a:pt x="11053" y="196"/>
                  </a:lnTo>
                  <a:lnTo>
                    <a:pt x="20251" y="9394"/>
                  </a:lnTo>
                  <a:cubicBezTo>
                    <a:pt x="20269" y="9412"/>
                    <a:pt x="20296" y="9421"/>
                    <a:pt x="20322" y="9421"/>
                  </a:cubicBezTo>
                  <a:cubicBezTo>
                    <a:pt x="20349" y="9421"/>
                    <a:pt x="20376" y="9412"/>
                    <a:pt x="20394" y="9394"/>
                  </a:cubicBezTo>
                  <a:cubicBezTo>
                    <a:pt x="20429" y="9349"/>
                    <a:pt x="20429" y="9287"/>
                    <a:pt x="20394" y="9251"/>
                  </a:cubicBezTo>
                  <a:lnTo>
                    <a:pt x="11143" y="0"/>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9"/>
            <p:cNvSpPr/>
            <p:nvPr/>
          </p:nvSpPr>
          <p:spPr>
            <a:xfrm>
              <a:off x="6505150" y="4819325"/>
              <a:ext cx="70500" cy="70275"/>
            </a:xfrm>
            <a:custGeom>
              <a:avLst/>
              <a:gdLst/>
              <a:ahLst/>
              <a:cxnLst/>
              <a:rect l="l" t="t" r="r" b="b"/>
              <a:pathLst>
                <a:path w="2820" h="2811" extrusionOk="0">
                  <a:moveTo>
                    <a:pt x="1410" y="196"/>
                  </a:moveTo>
                  <a:cubicBezTo>
                    <a:pt x="2079" y="196"/>
                    <a:pt x="2614" y="740"/>
                    <a:pt x="2614" y="1410"/>
                  </a:cubicBezTo>
                  <a:cubicBezTo>
                    <a:pt x="2614" y="2070"/>
                    <a:pt x="2079" y="2614"/>
                    <a:pt x="1410" y="2614"/>
                  </a:cubicBezTo>
                  <a:cubicBezTo>
                    <a:pt x="741" y="2614"/>
                    <a:pt x="206" y="2070"/>
                    <a:pt x="206" y="1410"/>
                  </a:cubicBezTo>
                  <a:cubicBezTo>
                    <a:pt x="206" y="740"/>
                    <a:pt x="741" y="196"/>
                    <a:pt x="1410" y="196"/>
                  </a:cubicBezTo>
                  <a:close/>
                  <a:moveTo>
                    <a:pt x="1410" y="0"/>
                  </a:moveTo>
                  <a:cubicBezTo>
                    <a:pt x="634" y="0"/>
                    <a:pt x="0" y="633"/>
                    <a:pt x="0" y="1410"/>
                  </a:cubicBezTo>
                  <a:cubicBezTo>
                    <a:pt x="0" y="2177"/>
                    <a:pt x="634" y="2810"/>
                    <a:pt x="1410" y="2810"/>
                  </a:cubicBezTo>
                  <a:cubicBezTo>
                    <a:pt x="2186" y="2810"/>
                    <a:pt x="2819" y="2177"/>
                    <a:pt x="2819" y="1410"/>
                  </a:cubicBezTo>
                  <a:cubicBezTo>
                    <a:pt x="2819" y="633"/>
                    <a:pt x="2186"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9"/>
            <p:cNvSpPr/>
            <p:nvPr/>
          </p:nvSpPr>
          <p:spPr>
            <a:xfrm>
              <a:off x="6517425" y="4831575"/>
              <a:ext cx="45950" cy="45750"/>
            </a:xfrm>
            <a:custGeom>
              <a:avLst/>
              <a:gdLst/>
              <a:ahLst/>
              <a:cxnLst/>
              <a:rect l="l" t="t" r="r" b="b"/>
              <a:pathLst>
                <a:path w="1838" h="1830" extrusionOk="0">
                  <a:moveTo>
                    <a:pt x="919" y="1"/>
                  </a:moveTo>
                  <a:cubicBezTo>
                    <a:pt x="410" y="1"/>
                    <a:pt x="0" y="411"/>
                    <a:pt x="0" y="920"/>
                  </a:cubicBezTo>
                  <a:cubicBezTo>
                    <a:pt x="0" y="1419"/>
                    <a:pt x="410" y="1830"/>
                    <a:pt x="919" y="1830"/>
                  </a:cubicBezTo>
                  <a:cubicBezTo>
                    <a:pt x="1427" y="1830"/>
                    <a:pt x="1838" y="1419"/>
                    <a:pt x="1838" y="920"/>
                  </a:cubicBezTo>
                  <a:cubicBezTo>
                    <a:pt x="1838" y="411"/>
                    <a:pt x="1427"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9"/>
            <p:cNvSpPr/>
            <p:nvPr/>
          </p:nvSpPr>
          <p:spPr>
            <a:xfrm>
              <a:off x="6227700" y="4148225"/>
              <a:ext cx="70275" cy="70500"/>
            </a:xfrm>
            <a:custGeom>
              <a:avLst/>
              <a:gdLst/>
              <a:ahLst/>
              <a:cxnLst/>
              <a:rect l="l" t="t" r="r" b="b"/>
              <a:pathLst>
                <a:path w="2811" h="2820" extrusionOk="0">
                  <a:moveTo>
                    <a:pt x="1401" y="206"/>
                  </a:moveTo>
                  <a:cubicBezTo>
                    <a:pt x="2070" y="206"/>
                    <a:pt x="2614" y="741"/>
                    <a:pt x="2614" y="1410"/>
                  </a:cubicBezTo>
                  <a:cubicBezTo>
                    <a:pt x="2614" y="2079"/>
                    <a:pt x="2070" y="2615"/>
                    <a:pt x="1401" y="2615"/>
                  </a:cubicBezTo>
                  <a:cubicBezTo>
                    <a:pt x="741" y="2615"/>
                    <a:pt x="197" y="2079"/>
                    <a:pt x="197" y="1410"/>
                  </a:cubicBezTo>
                  <a:cubicBezTo>
                    <a:pt x="197" y="741"/>
                    <a:pt x="741" y="206"/>
                    <a:pt x="1401" y="206"/>
                  </a:cubicBezTo>
                  <a:close/>
                  <a:moveTo>
                    <a:pt x="1401" y="1"/>
                  </a:moveTo>
                  <a:cubicBezTo>
                    <a:pt x="625" y="1"/>
                    <a:pt x="1" y="634"/>
                    <a:pt x="1" y="1410"/>
                  </a:cubicBezTo>
                  <a:cubicBezTo>
                    <a:pt x="1" y="2186"/>
                    <a:pt x="625" y="2820"/>
                    <a:pt x="1401" y="2820"/>
                  </a:cubicBezTo>
                  <a:cubicBezTo>
                    <a:pt x="2177" y="2820"/>
                    <a:pt x="2811" y="2186"/>
                    <a:pt x="2811" y="1410"/>
                  </a:cubicBezTo>
                  <a:cubicBezTo>
                    <a:pt x="2811" y="634"/>
                    <a:pt x="2177" y="1"/>
                    <a:pt x="140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9"/>
            <p:cNvSpPr/>
            <p:nvPr/>
          </p:nvSpPr>
          <p:spPr>
            <a:xfrm>
              <a:off x="6239975" y="4160500"/>
              <a:ext cx="45750" cy="45975"/>
            </a:xfrm>
            <a:custGeom>
              <a:avLst/>
              <a:gdLst/>
              <a:ahLst/>
              <a:cxnLst/>
              <a:rect l="l" t="t" r="r" b="b"/>
              <a:pathLst>
                <a:path w="1830" h="1839" extrusionOk="0">
                  <a:moveTo>
                    <a:pt x="910" y="0"/>
                  </a:moveTo>
                  <a:cubicBezTo>
                    <a:pt x="411" y="0"/>
                    <a:pt x="0" y="411"/>
                    <a:pt x="0" y="919"/>
                  </a:cubicBezTo>
                  <a:cubicBezTo>
                    <a:pt x="0" y="1428"/>
                    <a:pt x="411" y="1838"/>
                    <a:pt x="910" y="1838"/>
                  </a:cubicBezTo>
                  <a:cubicBezTo>
                    <a:pt x="1419" y="1838"/>
                    <a:pt x="1829" y="1428"/>
                    <a:pt x="1829" y="919"/>
                  </a:cubicBezTo>
                  <a:cubicBezTo>
                    <a:pt x="1829" y="411"/>
                    <a:pt x="1419" y="0"/>
                    <a:pt x="9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9"/>
            <p:cNvSpPr/>
            <p:nvPr/>
          </p:nvSpPr>
          <p:spPr>
            <a:xfrm>
              <a:off x="5602775" y="3537375"/>
              <a:ext cx="70275" cy="70500"/>
            </a:xfrm>
            <a:custGeom>
              <a:avLst/>
              <a:gdLst/>
              <a:ahLst/>
              <a:cxnLst/>
              <a:rect l="l" t="t" r="r" b="b"/>
              <a:pathLst>
                <a:path w="2811" h="2820" extrusionOk="0">
                  <a:moveTo>
                    <a:pt x="1410" y="205"/>
                  </a:moveTo>
                  <a:cubicBezTo>
                    <a:pt x="2071" y="205"/>
                    <a:pt x="2615" y="741"/>
                    <a:pt x="2615" y="1410"/>
                  </a:cubicBezTo>
                  <a:cubicBezTo>
                    <a:pt x="2615" y="2079"/>
                    <a:pt x="2071" y="2614"/>
                    <a:pt x="1410" y="2614"/>
                  </a:cubicBezTo>
                  <a:cubicBezTo>
                    <a:pt x="741" y="2614"/>
                    <a:pt x="197" y="2079"/>
                    <a:pt x="197" y="1410"/>
                  </a:cubicBezTo>
                  <a:cubicBezTo>
                    <a:pt x="197" y="741"/>
                    <a:pt x="741" y="205"/>
                    <a:pt x="1410" y="205"/>
                  </a:cubicBezTo>
                  <a:close/>
                  <a:moveTo>
                    <a:pt x="1410" y="0"/>
                  </a:moveTo>
                  <a:cubicBezTo>
                    <a:pt x="634" y="0"/>
                    <a:pt x="1" y="634"/>
                    <a:pt x="1" y="1410"/>
                  </a:cubicBezTo>
                  <a:cubicBezTo>
                    <a:pt x="1" y="2186"/>
                    <a:pt x="634" y="2819"/>
                    <a:pt x="1410" y="2819"/>
                  </a:cubicBezTo>
                  <a:cubicBezTo>
                    <a:pt x="2178" y="2819"/>
                    <a:pt x="2811" y="2186"/>
                    <a:pt x="2811" y="1410"/>
                  </a:cubicBezTo>
                  <a:cubicBezTo>
                    <a:pt x="2811" y="634"/>
                    <a:pt x="2178"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9"/>
            <p:cNvSpPr/>
            <p:nvPr/>
          </p:nvSpPr>
          <p:spPr>
            <a:xfrm>
              <a:off x="5615050" y="3549625"/>
              <a:ext cx="45750" cy="45975"/>
            </a:xfrm>
            <a:custGeom>
              <a:avLst/>
              <a:gdLst/>
              <a:ahLst/>
              <a:cxnLst/>
              <a:rect l="l" t="t" r="r" b="b"/>
              <a:pathLst>
                <a:path w="1830" h="1839" extrusionOk="0">
                  <a:moveTo>
                    <a:pt x="919" y="1"/>
                  </a:moveTo>
                  <a:cubicBezTo>
                    <a:pt x="411" y="1"/>
                    <a:pt x="0" y="411"/>
                    <a:pt x="0" y="920"/>
                  </a:cubicBezTo>
                  <a:cubicBezTo>
                    <a:pt x="0" y="1428"/>
                    <a:pt x="411" y="1839"/>
                    <a:pt x="919" y="1839"/>
                  </a:cubicBezTo>
                  <a:cubicBezTo>
                    <a:pt x="1419" y="1839"/>
                    <a:pt x="1829" y="1428"/>
                    <a:pt x="1829" y="920"/>
                  </a:cubicBezTo>
                  <a:cubicBezTo>
                    <a:pt x="1829" y="411"/>
                    <a:pt x="1419"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9"/>
            <p:cNvSpPr/>
            <p:nvPr/>
          </p:nvSpPr>
          <p:spPr>
            <a:xfrm>
              <a:off x="4590025" y="3574400"/>
              <a:ext cx="70275" cy="70275"/>
            </a:xfrm>
            <a:custGeom>
              <a:avLst/>
              <a:gdLst/>
              <a:ahLst/>
              <a:cxnLst/>
              <a:rect l="l" t="t" r="r" b="b"/>
              <a:pathLst>
                <a:path w="2811" h="2811" extrusionOk="0">
                  <a:moveTo>
                    <a:pt x="1401" y="196"/>
                  </a:moveTo>
                  <a:cubicBezTo>
                    <a:pt x="2070" y="196"/>
                    <a:pt x="2605" y="732"/>
                    <a:pt x="2605" y="1401"/>
                  </a:cubicBezTo>
                  <a:cubicBezTo>
                    <a:pt x="2605" y="2070"/>
                    <a:pt x="2070" y="2605"/>
                    <a:pt x="1401" y="2605"/>
                  </a:cubicBezTo>
                  <a:cubicBezTo>
                    <a:pt x="741" y="2605"/>
                    <a:pt x="197" y="2070"/>
                    <a:pt x="197" y="1401"/>
                  </a:cubicBezTo>
                  <a:cubicBezTo>
                    <a:pt x="197" y="732"/>
                    <a:pt x="741" y="196"/>
                    <a:pt x="1401" y="196"/>
                  </a:cubicBezTo>
                  <a:close/>
                  <a:moveTo>
                    <a:pt x="1401" y="0"/>
                  </a:moveTo>
                  <a:cubicBezTo>
                    <a:pt x="625" y="0"/>
                    <a:pt x="0" y="625"/>
                    <a:pt x="0" y="1401"/>
                  </a:cubicBezTo>
                  <a:cubicBezTo>
                    <a:pt x="0" y="2177"/>
                    <a:pt x="625" y="2810"/>
                    <a:pt x="1401" y="2810"/>
                  </a:cubicBezTo>
                  <a:cubicBezTo>
                    <a:pt x="2177" y="2810"/>
                    <a:pt x="2810" y="2177"/>
                    <a:pt x="2810" y="1401"/>
                  </a:cubicBezTo>
                  <a:cubicBezTo>
                    <a:pt x="2810" y="625"/>
                    <a:pt x="2177" y="0"/>
                    <a:pt x="1401"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9"/>
            <p:cNvSpPr/>
            <p:nvPr/>
          </p:nvSpPr>
          <p:spPr>
            <a:xfrm>
              <a:off x="4602300" y="3586425"/>
              <a:ext cx="45725" cy="45975"/>
            </a:xfrm>
            <a:custGeom>
              <a:avLst/>
              <a:gdLst/>
              <a:ahLst/>
              <a:cxnLst/>
              <a:rect l="l" t="t" r="r" b="b"/>
              <a:pathLst>
                <a:path w="1829" h="1839" extrusionOk="0">
                  <a:moveTo>
                    <a:pt x="910" y="1"/>
                  </a:moveTo>
                  <a:cubicBezTo>
                    <a:pt x="401" y="1"/>
                    <a:pt x="0" y="411"/>
                    <a:pt x="0" y="920"/>
                  </a:cubicBezTo>
                  <a:cubicBezTo>
                    <a:pt x="0" y="1428"/>
                    <a:pt x="401" y="1839"/>
                    <a:pt x="910" y="1839"/>
                  </a:cubicBezTo>
                  <a:cubicBezTo>
                    <a:pt x="1418" y="1839"/>
                    <a:pt x="1829" y="1428"/>
                    <a:pt x="1829" y="920"/>
                  </a:cubicBezTo>
                  <a:cubicBezTo>
                    <a:pt x="1829" y="411"/>
                    <a:pt x="1418" y="1"/>
                    <a:pt x="91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9"/>
            <p:cNvSpPr/>
            <p:nvPr/>
          </p:nvSpPr>
          <p:spPr>
            <a:xfrm>
              <a:off x="4205075" y="3979175"/>
              <a:ext cx="49550" cy="49325"/>
            </a:xfrm>
            <a:custGeom>
              <a:avLst/>
              <a:gdLst/>
              <a:ahLst/>
              <a:cxnLst/>
              <a:rect l="l" t="t" r="r" b="b"/>
              <a:pathLst>
                <a:path w="1982" h="1973" extrusionOk="0">
                  <a:moveTo>
                    <a:pt x="991" y="197"/>
                  </a:moveTo>
                  <a:cubicBezTo>
                    <a:pt x="1428" y="197"/>
                    <a:pt x="1776" y="554"/>
                    <a:pt x="1776" y="982"/>
                  </a:cubicBezTo>
                  <a:cubicBezTo>
                    <a:pt x="1776" y="1419"/>
                    <a:pt x="1428" y="1776"/>
                    <a:pt x="991" y="1776"/>
                  </a:cubicBezTo>
                  <a:cubicBezTo>
                    <a:pt x="554" y="1776"/>
                    <a:pt x="206" y="1419"/>
                    <a:pt x="206" y="982"/>
                  </a:cubicBezTo>
                  <a:cubicBezTo>
                    <a:pt x="206" y="554"/>
                    <a:pt x="554" y="197"/>
                    <a:pt x="991" y="197"/>
                  </a:cubicBezTo>
                  <a:close/>
                  <a:moveTo>
                    <a:pt x="991" y="1"/>
                  </a:moveTo>
                  <a:cubicBezTo>
                    <a:pt x="447" y="1"/>
                    <a:pt x="1" y="438"/>
                    <a:pt x="1" y="982"/>
                  </a:cubicBezTo>
                  <a:cubicBezTo>
                    <a:pt x="1" y="1526"/>
                    <a:pt x="447" y="1972"/>
                    <a:pt x="991" y="1972"/>
                  </a:cubicBezTo>
                  <a:cubicBezTo>
                    <a:pt x="1535" y="1972"/>
                    <a:pt x="1981" y="1526"/>
                    <a:pt x="1981" y="982"/>
                  </a:cubicBezTo>
                  <a:cubicBezTo>
                    <a:pt x="1981" y="438"/>
                    <a:pt x="1535" y="1"/>
                    <a:pt x="99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9"/>
            <p:cNvSpPr/>
            <p:nvPr/>
          </p:nvSpPr>
          <p:spPr>
            <a:xfrm>
              <a:off x="4214225" y="3988325"/>
              <a:ext cx="31250" cy="31025"/>
            </a:xfrm>
            <a:custGeom>
              <a:avLst/>
              <a:gdLst/>
              <a:ahLst/>
              <a:cxnLst/>
              <a:rect l="l" t="t" r="r" b="b"/>
              <a:pathLst>
                <a:path w="1250" h="1241" extrusionOk="0">
                  <a:moveTo>
                    <a:pt x="625" y="0"/>
                  </a:moveTo>
                  <a:cubicBezTo>
                    <a:pt x="277" y="0"/>
                    <a:pt x="0" y="277"/>
                    <a:pt x="0" y="616"/>
                  </a:cubicBezTo>
                  <a:cubicBezTo>
                    <a:pt x="0" y="964"/>
                    <a:pt x="277" y="1240"/>
                    <a:pt x="625" y="1240"/>
                  </a:cubicBezTo>
                  <a:cubicBezTo>
                    <a:pt x="964" y="1240"/>
                    <a:pt x="1249" y="964"/>
                    <a:pt x="1249" y="616"/>
                  </a:cubicBezTo>
                  <a:cubicBezTo>
                    <a:pt x="1249" y="277"/>
                    <a:pt x="964" y="0"/>
                    <a:pt x="62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9"/>
            <p:cNvSpPr/>
            <p:nvPr/>
          </p:nvSpPr>
          <p:spPr>
            <a:xfrm>
              <a:off x="3844450" y="4046750"/>
              <a:ext cx="49300" cy="49325"/>
            </a:xfrm>
            <a:custGeom>
              <a:avLst/>
              <a:gdLst/>
              <a:ahLst/>
              <a:cxnLst/>
              <a:rect l="l" t="t" r="r" b="b"/>
              <a:pathLst>
                <a:path w="1972" h="1973" extrusionOk="0">
                  <a:moveTo>
                    <a:pt x="982" y="197"/>
                  </a:moveTo>
                  <a:cubicBezTo>
                    <a:pt x="1419" y="197"/>
                    <a:pt x="1776" y="554"/>
                    <a:pt x="1776" y="991"/>
                  </a:cubicBezTo>
                  <a:cubicBezTo>
                    <a:pt x="1776" y="1419"/>
                    <a:pt x="1419" y="1776"/>
                    <a:pt x="982" y="1776"/>
                  </a:cubicBezTo>
                  <a:cubicBezTo>
                    <a:pt x="553" y="1776"/>
                    <a:pt x="197" y="1419"/>
                    <a:pt x="197" y="991"/>
                  </a:cubicBezTo>
                  <a:cubicBezTo>
                    <a:pt x="197" y="554"/>
                    <a:pt x="553" y="197"/>
                    <a:pt x="982" y="197"/>
                  </a:cubicBezTo>
                  <a:close/>
                  <a:moveTo>
                    <a:pt x="982" y="1"/>
                  </a:moveTo>
                  <a:cubicBezTo>
                    <a:pt x="437" y="1"/>
                    <a:pt x="0" y="447"/>
                    <a:pt x="0" y="991"/>
                  </a:cubicBezTo>
                  <a:cubicBezTo>
                    <a:pt x="0" y="1535"/>
                    <a:pt x="437" y="1972"/>
                    <a:pt x="982" y="1972"/>
                  </a:cubicBezTo>
                  <a:cubicBezTo>
                    <a:pt x="1526" y="1972"/>
                    <a:pt x="1972" y="1535"/>
                    <a:pt x="1972" y="991"/>
                  </a:cubicBezTo>
                  <a:cubicBezTo>
                    <a:pt x="1972" y="447"/>
                    <a:pt x="1526" y="1"/>
                    <a:pt x="98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9"/>
            <p:cNvSpPr/>
            <p:nvPr/>
          </p:nvSpPr>
          <p:spPr>
            <a:xfrm>
              <a:off x="3853600" y="4055900"/>
              <a:ext cx="31025" cy="31025"/>
            </a:xfrm>
            <a:custGeom>
              <a:avLst/>
              <a:gdLst/>
              <a:ahLst/>
              <a:cxnLst/>
              <a:rect l="l" t="t" r="r" b="b"/>
              <a:pathLst>
                <a:path w="1241" h="1241" extrusionOk="0">
                  <a:moveTo>
                    <a:pt x="616" y="0"/>
                  </a:moveTo>
                  <a:cubicBezTo>
                    <a:pt x="277" y="0"/>
                    <a:pt x="0" y="277"/>
                    <a:pt x="0" y="625"/>
                  </a:cubicBezTo>
                  <a:cubicBezTo>
                    <a:pt x="0" y="964"/>
                    <a:pt x="277" y="1240"/>
                    <a:pt x="616" y="1240"/>
                  </a:cubicBezTo>
                  <a:cubicBezTo>
                    <a:pt x="964" y="1240"/>
                    <a:pt x="1240" y="964"/>
                    <a:pt x="1240" y="625"/>
                  </a:cubicBezTo>
                  <a:cubicBezTo>
                    <a:pt x="1240" y="277"/>
                    <a:pt x="964" y="0"/>
                    <a:pt x="61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9"/>
            <p:cNvSpPr/>
            <p:nvPr/>
          </p:nvSpPr>
          <p:spPr>
            <a:xfrm>
              <a:off x="4908725" y="3581750"/>
              <a:ext cx="55325" cy="55325"/>
            </a:xfrm>
            <a:custGeom>
              <a:avLst/>
              <a:gdLst/>
              <a:ahLst/>
              <a:cxnLst/>
              <a:rect l="l" t="t" r="r" b="b"/>
              <a:pathLst>
                <a:path w="2213" h="2213" extrusionOk="0">
                  <a:moveTo>
                    <a:pt x="1107" y="0"/>
                  </a:moveTo>
                  <a:cubicBezTo>
                    <a:pt x="491" y="0"/>
                    <a:pt x="1" y="491"/>
                    <a:pt x="1" y="1107"/>
                  </a:cubicBezTo>
                  <a:cubicBezTo>
                    <a:pt x="1" y="1722"/>
                    <a:pt x="491" y="2213"/>
                    <a:pt x="1107" y="2213"/>
                  </a:cubicBezTo>
                  <a:cubicBezTo>
                    <a:pt x="1722" y="2213"/>
                    <a:pt x="2213" y="1722"/>
                    <a:pt x="2213" y="1107"/>
                  </a:cubicBezTo>
                  <a:cubicBezTo>
                    <a:pt x="2213" y="491"/>
                    <a:pt x="1722" y="0"/>
                    <a:pt x="1107"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9"/>
            <p:cNvSpPr/>
            <p:nvPr/>
          </p:nvSpPr>
          <p:spPr>
            <a:xfrm>
              <a:off x="6762750" y="4155825"/>
              <a:ext cx="55325" cy="55325"/>
            </a:xfrm>
            <a:custGeom>
              <a:avLst/>
              <a:gdLst/>
              <a:ahLst/>
              <a:cxnLst/>
              <a:rect l="l" t="t" r="r" b="b"/>
              <a:pathLst>
                <a:path w="2213" h="2213" extrusionOk="0">
                  <a:moveTo>
                    <a:pt x="1106" y="0"/>
                  </a:moveTo>
                  <a:cubicBezTo>
                    <a:pt x="500" y="0"/>
                    <a:pt x="0" y="491"/>
                    <a:pt x="0" y="1106"/>
                  </a:cubicBezTo>
                  <a:cubicBezTo>
                    <a:pt x="0" y="1722"/>
                    <a:pt x="500" y="2212"/>
                    <a:pt x="1106" y="2212"/>
                  </a:cubicBezTo>
                  <a:cubicBezTo>
                    <a:pt x="1722" y="2212"/>
                    <a:pt x="2213" y="1722"/>
                    <a:pt x="2213" y="1106"/>
                  </a:cubicBezTo>
                  <a:cubicBezTo>
                    <a:pt x="2213" y="491"/>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9"/>
            <p:cNvSpPr/>
            <p:nvPr/>
          </p:nvSpPr>
          <p:spPr>
            <a:xfrm>
              <a:off x="6664400" y="4692850"/>
              <a:ext cx="36375" cy="36375"/>
            </a:xfrm>
            <a:custGeom>
              <a:avLst/>
              <a:gdLst/>
              <a:ahLst/>
              <a:cxnLst/>
              <a:rect l="l" t="t" r="r" b="b"/>
              <a:pathLst>
                <a:path w="1455" h="1455" extrusionOk="0">
                  <a:moveTo>
                    <a:pt x="723" y="1"/>
                  </a:moveTo>
                  <a:cubicBezTo>
                    <a:pt x="330" y="1"/>
                    <a:pt x="0" y="331"/>
                    <a:pt x="0" y="723"/>
                  </a:cubicBezTo>
                  <a:cubicBezTo>
                    <a:pt x="0" y="1125"/>
                    <a:pt x="330" y="1455"/>
                    <a:pt x="723" y="1455"/>
                  </a:cubicBezTo>
                  <a:cubicBezTo>
                    <a:pt x="1124" y="1455"/>
                    <a:pt x="1454" y="1125"/>
                    <a:pt x="1454" y="723"/>
                  </a:cubicBezTo>
                  <a:cubicBezTo>
                    <a:pt x="1454" y="331"/>
                    <a:pt x="1124" y="1"/>
                    <a:pt x="723"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9"/>
            <p:cNvSpPr/>
            <p:nvPr/>
          </p:nvSpPr>
          <p:spPr>
            <a:xfrm>
              <a:off x="5875550" y="4552125"/>
              <a:ext cx="36375" cy="36150"/>
            </a:xfrm>
            <a:custGeom>
              <a:avLst/>
              <a:gdLst/>
              <a:ahLst/>
              <a:cxnLst/>
              <a:rect l="l" t="t" r="r" b="b"/>
              <a:pathLst>
                <a:path w="1455" h="1446" extrusionOk="0">
                  <a:moveTo>
                    <a:pt x="732" y="1"/>
                  </a:moveTo>
                  <a:cubicBezTo>
                    <a:pt x="330" y="1"/>
                    <a:pt x="0" y="322"/>
                    <a:pt x="0" y="723"/>
                  </a:cubicBezTo>
                  <a:cubicBezTo>
                    <a:pt x="0" y="1125"/>
                    <a:pt x="330" y="1446"/>
                    <a:pt x="732" y="1446"/>
                  </a:cubicBezTo>
                  <a:cubicBezTo>
                    <a:pt x="1133" y="1446"/>
                    <a:pt x="1454" y="1125"/>
                    <a:pt x="1454" y="723"/>
                  </a:cubicBezTo>
                  <a:cubicBezTo>
                    <a:pt x="1454" y="322"/>
                    <a:pt x="1133" y="1"/>
                    <a:pt x="73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9"/>
            <p:cNvSpPr/>
            <p:nvPr/>
          </p:nvSpPr>
          <p:spPr>
            <a:xfrm>
              <a:off x="6066450" y="3690575"/>
              <a:ext cx="55350" cy="55350"/>
            </a:xfrm>
            <a:custGeom>
              <a:avLst/>
              <a:gdLst/>
              <a:ahLst/>
              <a:cxnLst/>
              <a:rect l="l" t="t" r="r" b="b"/>
              <a:pathLst>
                <a:path w="2214" h="2214" extrusionOk="0">
                  <a:moveTo>
                    <a:pt x="1107" y="1"/>
                  </a:moveTo>
                  <a:cubicBezTo>
                    <a:pt x="491" y="1"/>
                    <a:pt x="1" y="500"/>
                    <a:pt x="1" y="1107"/>
                  </a:cubicBezTo>
                  <a:cubicBezTo>
                    <a:pt x="1" y="1723"/>
                    <a:pt x="491" y="2213"/>
                    <a:pt x="1107" y="2213"/>
                  </a:cubicBezTo>
                  <a:cubicBezTo>
                    <a:pt x="1722" y="2213"/>
                    <a:pt x="2213" y="1723"/>
                    <a:pt x="2213" y="1107"/>
                  </a:cubicBezTo>
                  <a:cubicBezTo>
                    <a:pt x="2213" y="500"/>
                    <a:pt x="1722" y="1"/>
                    <a:pt x="110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9"/>
            <p:cNvSpPr/>
            <p:nvPr/>
          </p:nvSpPr>
          <p:spPr>
            <a:xfrm>
              <a:off x="5263775" y="4214925"/>
              <a:ext cx="72750" cy="72725"/>
            </a:xfrm>
            <a:custGeom>
              <a:avLst/>
              <a:gdLst/>
              <a:ahLst/>
              <a:cxnLst/>
              <a:rect l="l" t="t" r="r" b="b"/>
              <a:pathLst>
                <a:path w="2910" h="2909" extrusionOk="0">
                  <a:moveTo>
                    <a:pt x="1455" y="0"/>
                  </a:moveTo>
                  <a:cubicBezTo>
                    <a:pt x="652" y="0"/>
                    <a:pt x="1" y="651"/>
                    <a:pt x="1" y="1454"/>
                  </a:cubicBezTo>
                  <a:cubicBezTo>
                    <a:pt x="1" y="2257"/>
                    <a:pt x="652" y="2908"/>
                    <a:pt x="1455" y="2908"/>
                  </a:cubicBezTo>
                  <a:cubicBezTo>
                    <a:pt x="2258" y="2908"/>
                    <a:pt x="2909" y="2257"/>
                    <a:pt x="2909" y="1454"/>
                  </a:cubicBezTo>
                  <a:cubicBezTo>
                    <a:pt x="2909" y="651"/>
                    <a:pt x="2258"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9"/>
            <p:cNvSpPr/>
            <p:nvPr/>
          </p:nvSpPr>
          <p:spPr>
            <a:xfrm>
              <a:off x="6226800" y="4533850"/>
              <a:ext cx="72975" cy="72725"/>
            </a:xfrm>
            <a:custGeom>
              <a:avLst/>
              <a:gdLst/>
              <a:ahLst/>
              <a:cxnLst/>
              <a:rect l="l" t="t" r="r" b="b"/>
              <a:pathLst>
                <a:path w="2919" h="2909" extrusionOk="0">
                  <a:moveTo>
                    <a:pt x="1455" y="0"/>
                  </a:moveTo>
                  <a:cubicBezTo>
                    <a:pt x="652" y="0"/>
                    <a:pt x="1" y="651"/>
                    <a:pt x="1" y="1454"/>
                  </a:cubicBezTo>
                  <a:cubicBezTo>
                    <a:pt x="1" y="2257"/>
                    <a:pt x="652" y="2908"/>
                    <a:pt x="1455" y="2908"/>
                  </a:cubicBezTo>
                  <a:cubicBezTo>
                    <a:pt x="2267" y="2908"/>
                    <a:pt x="2918" y="2257"/>
                    <a:pt x="2918" y="1454"/>
                  </a:cubicBezTo>
                  <a:cubicBezTo>
                    <a:pt x="2918" y="651"/>
                    <a:pt x="2267"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9"/>
            <p:cNvSpPr/>
            <p:nvPr/>
          </p:nvSpPr>
          <p:spPr>
            <a:xfrm>
              <a:off x="5127300" y="3903575"/>
              <a:ext cx="33925" cy="33925"/>
            </a:xfrm>
            <a:custGeom>
              <a:avLst/>
              <a:gdLst/>
              <a:ahLst/>
              <a:cxnLst/>
              <a:rect l="l" t="t" r="r" b="b"/>
              <a:pathLst>
                <a:path w="1357" h="1357" extrusionOk="0">
                  <a:moveTo>
                    <a:pt x="678" y="0"/>
                  </a:moveTo>
                  <a:cubicBezTo>
                    <a:pt x="303" y="0"/>
                    <a:pt x="0" y="304"/>
                    <a:pt x="0" y="678"/>
                  </a:cubicBezTo>
                  <a:cubicBezTo>
                    <a:pt x="0" y="1053"/>
                    <a:pt x="303" y="1356"/>
                    <a:pt x="678" y="1356"/>
                  </a:cubicBezTo>
                  <a:cubicBezTo>
                    <a:pt x="1053" y="1356"/>
                    <a:pt x="1356" y="1053"/>
                    <a:pt x="1356" y="678"/>
                  </a:cubicBezTo>
                  <a:cubicBezTo>
                    <a:pt x="1356" y="304"/>
                    <a:pt x="1053" y="0"/>
                    <a:pt x="678"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9"/>
            <p:cNvSpPr/>
            <p:nvPr/>
          </p:nvSpPr>
          <p:spPr>
            <a:xfrm>
              <a:off x="5226325" y="3763725"/>
              <a:ext cx="75175" cy="75425"/>
            </a:xfrm>
            <a:custGeom>
              <a:avLst/>
              <a:gdLst/>
              <a:ahLst/>
              <a:cxnLst/>
              <a:rect l="l" t="t" r="r" b="b"/>
              <a:pathLst>
                <a:path w="3007" h="3017" extrusionOk="0">
                  <a:moveTo>
                    <a:pt x="1508" y="206"/>
                  </a:moveTo>
                  <a:cubicBezTo>
                    <a:pt x="2221" y="206"/>
                    <a:pt x="2810" y="786"/>
                    <a:pt x="2810" y="1509"/>
                  </a:cubicBezTo>
                  <a:cubicBezTo>
                    <a:pt x="2810" y="2231"/>
                    <a:pt x="2221" y="2820"/>
                    <a:pt x="1508" y="2820"/>
                  </a:cubicBezTo>
                  <a:cubicBezTo>
                    <a:pt x="785" y="2820"/>
                    <a:pt x="196" y="2231"/>
                    <a:pt x="196" y="1509"/>
                  </a:cubicBezTo>
                  <a:cubicBezTo>
                    <a:pt x="196" y="786"/>
                    <a:pt x="785" y="206"/>
                    <a:pt x="1508" y="206"/>
                  </a:cubicBezTo>
                  <a:close/>
                  <a:moveTo>
                    <a:pt x="1508" y="1"/>
                  </a:moveTo>
                  <a:cubicBezTo>
                    <a:pt x="678" y="1"/>
                    <a:pt x="0" y="679"/>
                    <a:pt x="0" y="1509"/>
                  </a:cubicBezTo>
                  <a:cubicBezTo>
                    <a:pt x="0" y="2338"/>
                    <a:pt x="678" y="3016"/>
                    <a:pt x="1508" y="3016"/>
                  </a:cubicBezTo>
                  <a:cubicBezTo>
                    <a:pt x="2337" y="3016"/>
                    <a:pt x="3006" y="2338"/>
                    <a:pt x="3006" y="1509"/>
                  </a:cubicBezTo>
                  <a:cubicBezTo>
                    <a:pt x="3006" y="679"/>
                    <a:pt x="2337" y="1"/>
                    <a:pt x="150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9"/>
            <p:cNvSpPr/>
            <p:nvPr/>
          </p:nvSpPr>
          <p:spPr>
            <a:xfrm>
              <a:off x="5239700" y="3777125"/>
              <a:ext cx="48650" cy="48625"/>
            </a:xfrm>
            <a:custGeom>
              <a:avLst/>
              <a:gdLst/>
              <a:ahLst/>
              <a:cxnLst/>
              <a:rect l="l" t="t" r="r" b="b"/>
              <a:pathLst>
                <a:path w="1946" h="1945" extrusionOk="0">
                  <a:moveTo>
                    <a:pt x="973" y="0"/>
                  </a:moveTo>
                  <a:cubicBezTo>
                    <a:pt x="437" y="0"/>
                    <a:pt x="0" y="437"/>
                    <a:pt x="0" y="973"/>
                  </a:cubicBezTo>
                  <a:cubicBezTo>
                    <a:pt x="0" y="1508"/>
                    <a:pt x="437" y="1945"/>
                    <a:pt x="973" y="1945"/>
                  </a:cubicBezTo>
                  <a:cubicBezTo>
                    <a:pt x="1508" y="1945"/>
                    <a:pt x="1945" y="1508"/>
                    <a:pt x="1945" y="973"/>
                  </a:cubicBezTo>
                  <a:cubicBezTo>
                    <a:pt x="1945" y="437"/>
                    <a:pt x="1508" y="0"/>
                    <a:pt x="973"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9"/>
            <p:cNvSpPr/>
            <p:nvPr/>
          </p:nvSpPr>
          <p:spPr>
            <a:xfrm>
              <a:off x="3892850" y="3892425"/>
              <a:ext cx="55325" cy="55325"/>
            </a:xfrm>
            <a:custGeom>
              <a:avLst/>
              <a:gdLst/>
              <a:ahLst/>
              <a:cxnLst/>
              <a:rect l="l" t="t" r="r" b="b"/>
              <a:pathLst>
                <a:path w="2213" h="2213" extrusionOk="0">
                  <a:moveTo>
                    <a:pt x="1106" y="0"/>
                  </a:moveTo>
                  <a:cubicBezTo>
                    <a:pt x="491" y="0"/>
                    <a:pt x="0" y="491"/>
                    <a:pt x="0" y="1107"/>
                  </a:cubicBezTo>
                  <a:cubicBezTo>
                    <a:pt x="0" y="1722"/>
                    <a:pt x="491" y="2213"/>
                    <a:pt x="1106" y="2213"/>
                  </a:cubicBezTo>
                  <a:cubicBezTo>
                    <a:pt x="1713" y="2213"/>
                    <a:pt x="2213" y="1722"/>
                    <a:pt x="2213" y="1107"/>
                  </a:cubicBezTo>
                  <a:cubicBezTo>
                    <a:pt x="2213" y="491"/>
                    <a:pt x="1713"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9"/>
            <p:cNvSpPr/>
            <p:nvPr/>
          </p:nvSpPr>
          <p:spPr>
            <a:xfrm>
              <a:off x="3658675" y="3661825"/>
              <a:ext cx="55325" cy="55325"/>
            </a:xfrm>
            <a:custGeom>
              <a:avLst/>
              <a:gdLst/>
              <a:ahLst/>
              <a:cxnLst/>
              <a:rect l="l" t="t" r="r" b="b"/>
              <a:pathLst>
                <a:path w="2213" h="2213" extrusionOk="0">
                  <a:moveTo>
                    <a:pt x="1106" y="0"/>
                  </a:moveTo>
                  <a:cubicBezTo>
                    <a:pt x="500" y="0"/>
                    <a:pt x="0" y="500"/>
                    <a:pt x="0" y="1106"/>
                  </a:cubicBezTo>
                  <a:cubicBezTo>
                    <a:pt x="0" y="1722"/>
                    <a:pt x="500" y="2212"/>
                    <a:pt x="1106" y="2212"/>
                  </a:cubicBezTo>
                  <a:cubicBezTo>
                    <a:pt x="1722" y="2212"/>
                    <a:pt x="2212" y="1722"/>
                    <a:pt x="2212" y="1106"/>
                  </a:cubicBezTo>
                  <a:cubicBezTo>
                    <a:pt x="2212" y="500"/>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9"/>
            <p:cNvSpPr/>
            <p:nvPr/>
          </p:nvSpPr>
          <p:spPr>
            <a:xfrm>
              <a:off x="4834225" y="3690350"/>
              <a:ext cx="21450" cy="21675"/>
            </a:xfrm>
            <a:custGeom>
              <a:avLst/>
              <a:gdLst/>
              <a:ahLst/>
              <a:cxnLst/>
              <a:rect l="l" t="t" r="r" b="b"/>
              <a:pathLst>
                <a:path w="858" h="867" extrusionOk="0">
                  <a:moveTo>
                    <a:pt x="429" y="1"/>
                  </a:moveTo>
                  <a:cubicBezTo>
                    <a:pt x="197" y="1"/>
                    <a:pt x="1" y="197"/>
                    <a:pt x="1" y="438"/>
                  </a:cubicBezTo>
                  <a:cubicBezTo>
                    <a:pt x="1" y="670"/>
                    <a:pt x="197" y="866"/>
                    <a:pt x="429" y="866"/>
                  </a:cubicBezTo>
                  <a:cubicBezTo>
                    <a:pt x="670" y="866"/>
                    <a:pt x="857" y="670"/>
                    <a:pt x="857" y="438"/>
                  </a:cubicBezTo>
                  <a:cubicBezTo>
                    <a:pt x="857" y="197"/>
                    <a:pt x="670" y="1"/>
                    <a:pt x="42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9"/>
            <p:cNvSpPr/>
            <p:nvPr/>
          </p:nvSpPr>
          <p:spPr>
            <a:xfrm>
              <a:off x="5052575" y="3590450"/>
              <a:ext cx="37950" cy="37925"/>
            </a:xfrm>
            <a:custGeom>
              <a:avLst/>
              <a:gdLst/>
              <a:ahLst/>
              <a:cxnLst/>
              <a:rect l="l" t="t" r="r" b="b"/>
              <a:pathLst>
                <a:path w="1518" h="1517" extrusionOk="0">
                  <a:moveTo>
                    <a:pt x="759" y="0"/>
                  </a:moveTo>
                  <a:cubicBezTo>
                    <a:pt x="340" y="0"/>
                    <a:pt x="1" y="339"/>
                    <a:pt x="1" y="759"/>
                  </a:cubicBezTo>
                  <a:cubicBezTo>
                    <a:pt x="1" y="1178"/>
                    <a:pt x="340" y="1517"/>
                    <a:pt x="759" y="1517"/>
                  </a:cubicBezTo>
                  <a:cubicBezTo>
                    <a:pt x="1178" y="1517"/>
                    <a:pt x="1517" y="1178"/>
                    <a:pt x="1517" y="759"/>
                  </a:cubicBezTo>
                  <a:cubicBezTo>
                    <a:pt x="1517" y="339"/>
                    <a:pt x="1178" y="0"/>
                    <a:pt x="759"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9"/>
            <p:cNvSpPr/>
            <p:nvPr/>
          </p:nvSpPr>
          <p:spPr>
            <a:xfrm>
              <a:off x="4045850" y="3682100"/>
              <a:ext cx="38150" cy="38175"/>
            </a:xfrm>
            <a:custGeom>
              <a:avLst/>
              <a:gdLst/>
              <a:ahLst/>
              <a:cxnLst/>
              <a:rect l="l" t="t" r="r" b="b"/>
              <a:pathLst>
                <a:path w="1526" h="1527" extrusionOk="0">
                  <a:moveTo>
                    <a:pt x="758" y="1"/>
                  </a:moveTo>
                  <a:cubicBezTo>
                    <a:pt x="339" y="1"/>
                    <a:pt x="0" y="349"/>
                    <a:pt x="0" y="768"/>
                  </a:cubicBezTo>
                  <a:cubicBezTo>
                    <a:pt x="0" y="1187"/>
                    <a:pt x="339" y="1526"/>
                    <a:pt x="758" y="1526"/>
                  </a:cubicBezTo>
                  <a:cubicBezTo>
                    <a:pt x="1187" y="1526"/>
                    <a:pt x="1526" y="1187"/>
                    <a:pt x="1526" y="768"/>
                  </a:cubicBezTo>
                  <a:cubicBezTo>
                    <a:pt x="1526" y="349"/>
                    <a:pt x="1187" y="1"/>
                    <a:pt x="75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769;p69">
            <a:extLst>
              <a:ext uri="{FF2B5EF4-FFF2-40B4-BE49-F238E27FC236}">
                <a16:creationId xmlns:a16="http://schemas.microsoft.com/office/drawing/2014/main" id="{E8A57422-4838-1BC7-6EB2-55E9E29CDB1D}"/>
              </a:ext>
            </a:extLst>
          </p:cNvPr>
          <p:cNvGrpSpPr/>
          <p:nvPr/>
        </p:nvGrpSpPr>
        <p:grpSpPr>
          <a:xfrm>
            <a:off x="6440273" y="480413"/>
            <a:ext cx="1922723" cy="395266"/>
            <a:chOff x="970300" y="1599950"/>
            <a:chExt cx="924475" cy="190050"/>
          </a:xfrm>
        </p:grpSpPr>
        <p:sp>
          <p:nvSpPr>
            <p:cNvPr id="3" name="Google Shape;1770;p69">
              <a:extLst>
                <a:ext uri="{FF2B5EF4-FFF2-40B4-BE49-F238E27FC236}">
                  <a16:creationId xmlns:a16="http://schemas.microsoft.com/office/drawing/2014/main" id="{1AACE53B-FCC3-5F2B-D103-FD0234971C98}"/>
                </a:ext>
              </a:extLst>
            </p:cNvPr>
            <p:cNvSpPr/>
            <p:nvPr/>
          </p:nvSpPr>
          <p:spPr>
            <a:xfrm>
              <a:off x="970300" y="1599950"/>
              <a:ext cx="176000" cy="190050"/>
            </a:xfrm>
            <a:custGeom>
              <a:avLst/>
              <a:gdLst/>
              <a:ahLst/>
              <a:cxnLst/>
              <a:rect l="l" t="t" r="r" b="b"/>
              <a:pathLst>
                <a:path w="7040" h="7602" extrusionOk="0">
                  <a:moveTo>
                    <a:pt x="1" y="0"/>
                  </a:moveTo>
                  <a:lnTo>
                    <a:pt x="4301" y="4015"/>
                  </a:lnTo>
                  <a:lnTo>
                    <a:pt x="465" y="7601"/>
                  </a:lnTo>
                  <a:lnTo>
                    <a:pt x="3203" y="7601"/>
                  </a:lnTo>
                  <a:lnTo>
                    <a:pt x="7039"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71;p69">
              <a:extLst>
                <a:ext uri="{FF2B5EF4-FFF2-40B4-BE49-F238E27FC236}">
                  <a16:creationId xmlns:a16="http://schemas.microsoft.com/office/drawing/2014/main" id="{CA92E16F-1D86-839F-7DBF-B97BBE3EB7D7}"/>
                </a:ext>
              </a:extLst>
            </p:cNvPr>
            <p:cNvSpPr/>
            <p:nvPr/>
          </p:nvSpPr>
          <p:spPr>
            <a:xfrm>
              <a:off x="1077350" y="1599950"/>
              <a:ext cx="175775" cy="190050"/>
            </a:xfrm>
            <a:custGeom>
              <a:avLst/>
              <a:gdLst/>
              <a:ahLst/>
              <a:cxnLst/>
              <a:rect l="l" t="t" r="r" b="b"/>
              <a:pathLst>
                <a:path w="7031" h="7602" extrusionOk="0">
                  <a:moveTo>
                    <a:pt x="1" y="0"/>
                  </a:moveTo>
                  <a:lnTo>
                    <a:pt x="4292" y="4015"/>
                  </a:lnTo>
                  <a:lnTo>
                    <a:pt x="456" y="7601"/>
                  </a:lnTo>
                  <a:lnTo>
                    <a:pt x="3195" y="7601"/>
                  </a:lnTo>
                  <a:lnTo>
                    <a:pt x="7031"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72;p69">
              <a:extLst>
                <a:ext uri="{FF2B5EF4-FFF2-40B4-BE49-F238E27FC236}">
                  <a16:creationId xmlns:a16="http://schemas.microsoft.com/office/drawing/2014/main" id="{DF068009-56D3-27F5-9D75-4C09009E4E3B}"/>
                </a:ext>
              </a:extLst>
            </p:cNvPr>
            <p:cNvSpPr/>
            <p:nvPr/>
          </p:nvSpPr>
          <p:spPr>
            <a:xfrm>
              <a:off x="1184200" y="1599950"/>
              <a:ext cx="175750" cy="190050"/>
            </a:xfrm>
            <a:custGeom>
              <a:avLst/>
              <a:gdLst/>
              <a:ahLst/>
              <a:cxnLst/>
              <a:rect l="l" t="t" r="r" b="b"/>
              <a:pathLst>
                <a:path w="7030" h="7602" extrusionOk="0">
                  <a:moveTo>
                    <a:pt x="0" y="0"/>
                  </a:moveTo>
                  <a:lnTo>
                    <a:pt x="4291" y="4015"/>
                  </a:lnTo>
                  <a:lnTo>
                    <a:pt x="464" y="7601"/>
                  </a:lnTo>
                  <a:lnTo>
                    <a:pt x="3203"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3;p69">
              <a:extLst>
                <a:ext uri="{FF2B5EF4-FFF2-40B4-BE49-F238E27FC236}">
                  <a16:creationId xmlns:a16="http://schemas.microsoft.com/office/drawing/2014/main" id="{289C22DA-223D-A6A7-995C-73F905DC64E7}"/>
                </a:ext>
              </a:extLst>
            </p:cNvPr>
            <p:cNvSpPr/>
            <p:nvPr/>
          </p:nvSpPr>
          <p:spPr>
            <a:xfrm>
              <a:off x="1291250" y="1599950"/>
              <a:ext cx="175750" cy="190050"/>
            </a:xfrm>
            <a:custGeom>
              <a:avLst/>
              <a:gdLst/>
              <a:ahLst/>
              <a:cxnLst/>
              <a:rect l="l" t="t" r="r" b="b"/>
              <a:pathLst>
                <a:path w="7030"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74;p69">
              <a:extLst>
                <a:ext uri="{FF2B5EF4-FFF2-40B4-BE49-F238E27FC236}">
                  <a16:creationId xmlns:a16="http://schemas.microsoft.com/office/drawing/2014/main" id="{E6BB8C6F-05C1-F6DF-CD16-8A0A44D250BA}"/>
                </a:ext>
              </a:extLst>
            </p:cNvPr>
            <p:cNvSpPr/>
            <p:nvPr/>
          </p:nvSpPr>
          <p:spPr>
            <a:xfrm>
              <a:off x="1398075" y="1599950"/>
              <a:ext cx="175775" cy="190050"/>
            </a:xfrm>
            <a:custGeom>
              <a:avLst/>
              <a:gdLst/>
              <a:ahLst/>
              <a:cxnLst/>
              <a:rect l="l" t="t" r="r" b="b"/>
              <a:pathLst>
                <a:path w="7031"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5;p69">
              <a:extLst>
                <a:ext uri="{FF2B5EF4-FFF2-40B4-BE49-F238E27FC236}">
                  <a16:creationId xmlns:a16="http://schemas.microsoft.com/office/drawing/2014/main" id="{12DE8267-86ED-95AA-BD6B-E64531B4DC67}"/>
                </a:ext>
              </a:extLst>
            </p:cNvPr>
            <p:cNvSpPr/>
            <p:nvPr/>
          </p:nvSpPr>
          <p:spPr>
            <a:xfrm>
              <a:off x="1504900" y="1599950"/>
              <a:ext cx="176000" cy="190050"/>
            </a:xfrm>
            <a:custGeom>
              <a:avLst/>
              <a:gdLst/>
              <a:ahLst/>
              <a:cxnLst/>
              <a:rect l="l" t="t" r="r" b="b"/>
              <a:pathLst>
                <a:path w="7040" h="7602" extrusionOk="0">
                  <a:moveTo>
                    <a:pt x="1" y="0"/>
                  </a:moveTo>
                  <a:lnTo>
                    <a:pt x="4300" y="4015"/>
                  </a:lnTo>
                  <a:lnTo>
                    <a:pt x="464" y="7601"/>
                  </a:lnTo>
                  <a:lnTo>
                    <a:pt x="3203" y="7601"/>
                  </a:lnTo>
                  <a:lnTo>
                    <a:pt x="7039"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6;p69">
              <a:extLst>
                <a:ext uri="{FF2B5EF4-FFF2-40B4-BE49-F238E27FC236}">
                  <a16:creationId xmlns:a16="http://schemas.microsoft.com/office/drawing/2014/main" id="{C358268E-9D3F-4AEC-9A39-3CAFEFD339D2}"/>
                </a:ext>
              </a:extLst>
            </p:cNvPr>
            <p:cNvSpPr/>
            <p:nvPr/>
          </p:nvSpPr>
          <p:spPr>
            <a:xfrm>
              <a:off x="1611950" y="1599950"/>
              <a:ext cx="175775" cy="190050"/>
            </a:xfrm>
            <a:custGeom>
              <a:avLst/>
              <a:gdLst/>
              <a:ahLst/>
              <a:cxnLst/>
              <a:rect l="l" t="t" r="r" b="b"/>
              <a:pathLst>
                <a:path w="7031" h="7602" extrusionOk="0">
                  <a:moveTo>
                    <a:pt x="1" y="0"/>
                  </a:moveTo>
                  <a:lnTo>
                    <a:pt x="4292" y="4015"/>
                  </a:lnTo>
                  <a:lnTo>
                    <a:pt x="456"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7;p69">
              <a:extLst>
                <a:ext uri="{FF2B5EF4-FFF2-40B4-BE49-F238E27FC236}">
                  <a16:creationId xmlns:a16="http://schemas.microsoft.com/office/drawing/2014/main" id="{35C0A6BD-E92F-E112-42C5-354B414FCE4B}"/>
                </a:ext>
              </a:extLst>
            </p:cNvPr>
            <p:cNvSpPr/>
            <p:nvPr/>
          </p:nvSpPr>
          <p:spPr>
            <a:xfrm>
              <a:off x="1718775" y="1599950"/>
              <a:ext cx="176000" cy="190050"/>
            </a:xfrm>
            <a:custGeom>
              <a:avLst/>
              <a:gdLst/>
              <a:ahLst/>
              <a:cxnLst/>
              <a:rect l="l" t="t" r="r" b="b"/>
              <a:pathLst>
                <a:path w="7040" h="7602" extrusionOk="0">
                  <a:moveTo>
                    <a:pt x="1" y="0"/>
                  </a:moveTo>
                  <a:lnTo>
                    <a:pt x="4292" y="4015"/>
                  </a:lnTo>
                  <a:lnTo>
                    <a:pt x="465" y="7601"/>
                  </a:lnTo>
                  <a:lnTo>
                    <a:pt x="3203" y="7601"/>
                  </a:lnTo>
                  <a:lnTo>
                    <a:pt x="7040"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11">
            <a:extLst>
              <a:ext uri="{FF2B5EF4-FFF2-40B4-BE49-F238E27FC236}">
                <a16:creationId xmlns:a16="http://schemas.microsoft.com/office/drawing/2014/main" id="{4D99FC4F-E261-4D55-7344-1854C176B9CB}"/>
              </a:ext>
            </a:extLst>
          </p:cNvPr>
          <p:cNvPicPr>
            <a:picLocks noChangeAspect="1"/>
          </p:cNvPicPr>
          <p:nvPr/>
        </p:nvPicPr>
        <p:blipFill rotWithShape="1">
          <a:blip r:embed="rId3"/>
          <a:srcRect t="617"/>
          <a:stretch/>
        </p:blipFill>
        <p:spPr>
          <a:xfrm>
            <a:off x="793891" y="1207998"/>
            <a:ext cx="7232798" cy="3441217"/>
          </a:xfrm>
          <a:prstGeom prst="rect">
            <a:avLst/>
          </a:prstGeom>
        </p:spPr>
      </p:pic>
    </p:spTree>
    <p:extLst>
      <p:ext uri="{BB962C8B-B14F-4D97-AF65-F5344CB8AC3E}">
        <p14:creationId xmlns:p14="http://schemas.microsoft.com/office/powerpoint/2010/main" val="1148876344"/>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69"/>
          <p:cNvSpPr txBox="1">
            <a:spLocks noGrp="1"/>
          </p:cNvSpPr>
          <p:nvPr>
            <p:ph type="title"/>
          </p:nvPr>
        </p:nvSpPr>
        <p:spPr>
          <a:xfrm>
            <a:off x="436354" y="5269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ptos" panose="020B0004020202020204" pitchFamily="34" charset="0"/>
              </a:rPr>
              <a:t>02. Nội dung thực hiện</a:t>
            </a:r>
            <a:br>
              <a:rPr lang="en">
                <a:latin typeface="Aptos" panose="020B0004020202020204" pitchFamily="34" charset="0"/>
              </a:rPr>
            </a:br>
            <a:endParaRPr>
              <a:latin typeface="Aptos" panose="020B0004020202020204" pitchFamily="34" charset="0"/>
            </a:endParaRPr>
          </a:p>
        </p:txBody>
      </p:sp>
      <p:sp>
        <p:nvSpPr>
          <p:cNvPr id="1535" name="Google Shape;1535;p69"/>
          <p:cNvSpPr txBox="1">
            <a:spLocks noGrp="1"/>
          </p:cNvSpPr>
          <p:nvPr>
            <p:ph type="body" idx="1"/>
          </p:nvPr>
        </p:nvSpPr>
        <p:spPr>
          <a:xfrm>
            <a:off x="671084" y="472834"/>
            <a:ext cx="7548042" cy="504334"/>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000" b="1"/>
              <a:t>Test cases chức năng Đăng nhập</a:t>
            </a:r>
            <a:endParaRPr lang="vi-VN" sz="2000" b="1"/>
          </a:p>
        </p:txBody>
      </p:sp>
      <p:grpSp>
        <p:nvGrpSpPr>
          <p:cNvPr id="1728" name="Google Shape;1728;p69"/>
          <p:cNvGrpSpPr/>
          <p:nvPr/>
        </p:nvGrpSpPr>
        <p:grpSpPr>
          <a:xfrm rot="10800000" flipH="1">
            <a:off x="1868306" y="3292991"/>
            <a:ext cx="9143933" cy="3910414"/>
            <a:chOff x="3412450" y="3156875"/>
            <a:chExt cx="4051725" cy="1732725"/>
          </a:xfrm>
        </p:grpSpPr>
        <p:sp>
          <p:nvSpPr>
            <p:cNvPr id="1729" name="Google Shape;1729;p69"/>
            <p:cNvSpPr/>
            <p:nvPr/>
          </p:nvSpPr>
          <p:spPr>
            <a:xfrm>
              <a:off x="4655150" y="3606950"/>
              <a:ext cx="2688150" cy="579000"/>
            </a:xfrm>
            <a:custGeom>
              <a:avLst/>
              <a:gdLst/>
              <a:ahLst/>
              <a:cxnLst/>
              <a:rect l="l" t="t" r="r" b="b"/>
              <a:pathLst>
                <a:path w="107526" h="23160" extrusionOk="0">
                  <a:moveTo>
                    <a:pt x="107" y="1"/>
                  </a:moveTo>
                  <a:cubicBezTo>
                    <a:pt x="45" y="1"/>
                    <a:pt x="0" y="45"/>
                    <a:pt x="0" y="99"/>
                  </a:cubicBezTo>
                  <a:cubicBezTo>
                    <a:pt x="0" y="152"/>
                    <a:pt x="45" y="197"/>
                    <a:pt x="107" y="197"/>
                  </a:cubicBezTo>
                  <a:lnTo>
                    <a:pt x="16629" y="197"/>
                  </a:lnTo>
                  <a:lnTo>
                    <a:pt x="28441" y="12008"/>
                  </a:lnTo>
                  <a:lnTo>
                    <a:pt x="53143" y="12008"/>
                  </a:lnTo>
                  <a:lnTo>
                    <a:pt x="64303" y="23159"/>
                  </a:lnTo>
                  <a:lnTo>
                    <a:pt x="107428" y="23159"/>
                  </a:lnTo>
                  <a:cubicBezTo>
                    <a:pt x="107481" y="23159"/>
                    <a:pt x="107526" y="23115"/>
                    <a:pt x="107526" y="23061"/>
                  </a:cubicBezTo>
                  <a:cubicBezTo>
                    <a:pt x="107526" y="23008"/>
                    <a:pt x="107481" y="22963"/>
                    <a:pt x="107428" y="22963"/>
                  </a:cubicBezTo>
                  <a:lnTo>
                    <a:pt x="64383" y="22963"/>
                  </a:lnTo>
                  <a:lnTo>
                    <a:pt x="53223" y="11803"/>
                  </a:lnTo>
                  <a:lnTo>
                    <a:pt x="28521" y="11803"/>
                  </a:lnTo>
                  <a:lnTo>
                    <a:pt x="16718"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9"/>
            <p:cNvSpPr/>
            <p:nvPr/>
          </p:nvSpPr>
          <p:spPr>
            <a:xfrm>
              <a:off x="3915150" y="3156875"/>
              <a:ext cx="3239475" cy="766125"/>
            </a:xfrm>
            <a:custGeom>
              <a:avLst/>
              <a:gdLst/>
              <a:ahLst/>
              <a:cxnLst/>
              <a:rect l="l" t="t" r="r" b="b"/>
              <a:pathLst>
                <a:path w="129579" h="30645" extrusionOk="0">
                  <a:moveTo>
                    <a:pt x="129475" y="1"/>
                  </a:moveTo>
                  <a:cubicBezTo>
                    <a:pt x="129449" y="1"/>
                    <a:pt x="129422" y="10"/>
                    <a:pt x="129400" y="28"/>
                  </a:cubicBezTo>
                  <a:lnTo>
                    <a:pt x="102583" y="26844"/>
                  </a:lnTo>
                  <a:lnTo>
                    <a:pt x="91691" y="26844"/>
                  </a:lnTo>
                  <a:lnTo>
                    <a:pt x="81262" y="16416"/>
                  </a:lnTo>
                  <a:lnTo>
                    <a:pt x="63170" y="16416"/>
                  </a:lnTo>
                  <a:lnTo>
                    <a:pt x="49146" y="30448"/>
                  </a:lnTo>
                  <a:lnTo>
                    <a:pt x="107" y="30448"/>
                  </a:lnTo>
                  <a:cubicBezTo>
                    <a:pt x="45" y="30448"/>
                    <a:pt x="0" y="30493"/>
                    <a:pt x="0" y="30546"/>
                  </a:cubicBezTo>
                  <a:cubicBezTo>
                    <a:pt x="0" y="30600"/>
                    <a:pt x="45" y="30645"/>
                    <a:pt x="107" y="30645"/>
                  </a:cubicBezTo>
                  <a:lnTo>
                    <a:pt x="49227" y="30645"/>
                  </a:lnTo>
                  <a:lnTo>
                    <a:pt x="63259" y="16612"/>
                  </a:lnTo>
                  <a:lnTo>
                    <a:pt x="81173" y="16612"/>
                  </a:lnTo>
                  <a:lnTo>
                    <a:pt x="91610" y="27040"/>
                  </a:lnTo>
                  <a:lnTo>
                    <a:pt x="102673" y="27040"/>
                  </a:lnTo>
                  <a:lnTo>
                    <a:pt x="129543" y="170"/>
                  </a:lnTo>
                  <a:cubicBezTo>
                    <a:pt x="129578" y="135"/>
                    <a:pt x="129578" y="72"/>
                    <a:pt x="129543" y="28"/>
                  </a:cubicBezTo>
                  <a:cubicBezTo>
                    <a:pt x="129525" y="10"/>
                    <a:pt x="129500" y="1"/>
                    <a:pt x="129475"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9"/>
            <p:cNvSpPr/>
            <p:nvPr/>
          </p:nvSpPr>
          <p:spPr>
            <a:xfrm>
              <a:off x="4059900" y="3696150"/>
              <a:ext cx="3285850" cy="1019925"/>
            </a:xfrm>
            <a:custGeom>
              <a:avLst/>
              <a:gdLst/>
              <a:ahLst/>
              <a:cxnLst/>
              <a:rect l="l" t="t" r="r" b="b"/>
              <a:pathLst>
                <a:path w="131434" h="40797" extrusionOk="0">
                  <a:moveTo>
                    <a:pt x="196" y="1"/>
                  </a:moveTo>
                  <a:cubicBezTo>
                    <a:pt x="89" y="1"/>
                    <a:pt x="0" y="90"/>
                    <a:pt x="0" y="206"/>
                  </a:cubicBezTo>
                  <a:cubicBezTo>
                    <a:pt x="0" y="313"/>
                    <a:pt x="89" y="402"/>
                    <a:pt x="196" y="402"/>
                  </a:cubicBezTo>
                  <a:lnTo>
                    <a:pt x="34551" y="402"/>
                  </a:lnTo>
                  <a:lnTo>
                    <a:pt x="46523" y="12374"/>
                  </a:lnTo>
                  <a:lnTo>
                    <a:pt x="65302" y="12374"/>
                  </a:lnTo>
                  <a:lnTo>
                    <a:pt x="93725" y="40797"/>
                  </a:lnTo>
                  <a:lnTo>
                    <a:pt x="131238" y="40797"/>
                  </a:lnTo>
                  <a:cubicBezTo>
                    <a:pt x="131345" y="40797"/>
                    <a:pt x="131434" y="40707"/>
                    <a:pt x="131434" y="40591"/>
                  </a:cubicBezTo>
                  <a:cubicBezTo>
                    <a:pt x="131434" y="40484"/>
                    <a:pt x="131345" y="40395"/>
                    <a:pt x="131238" y="40395"/>
                  </a:cubicBezTo>
                  <a:lnTo>
                    <a:pt x="93885" y="40395"/>
                  </a:lnTo>
                  <a:lnTo>
                    <a:pt x="65472" y="11982"/>
                  </a:lnTo>
                  <a:lnTo>
                    <a:pt x="46684" y="11982"/>
                  </a:lnTo>
                  <a:lnTo>
                    <a:pt x="34712"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9"/>
            <p:cNvSpPr/>
            <p:nvPr/>
          </p:nvSpPr>
          <p:spPr>
            <a:xfrm>
              <a:off x="4251025" y="4001250"/>
              <a:ext cx="3213150" cy="571425"/>
            </a:xfrm>
            <a:custGeom>
              <a:avLst/>
              <a:gdLst/>
              <a:ahLst/>
              <a:cxnLst/>
              <a:rect l="l" t="t" r="r" b="b"/>
              <a:pathLst>
                <a:path w="128526" h="22857" extrusionOk="0">
                  <a:moveTo>
                    <a:pt x="99" y="1"/>
                  </a:moveTo>
                  <a:cubicBezTo>
                    <a:pt x="45" y="1"/>
                    <a:pt x="0" y="45"/>
                    <a:pt x="0" y="99"/>
                  </a:cubicBezTo>
                  <a:cubicBezTo>
                    <a:pt x="0" y="161"/>
                    <a:pt x="45" y="206"/>
                    <a:pt x="99" y="206"/>
                  </a:cubicBezTo>
                  <a:lnTo>
                    <a:pt x="31973" y="206"/>
                  </a:lnTo>
                  <a:lnTo>
                    <a:pt x="54624" y="22856"/>
                  </a:lnTo>
                  <a:lnTo>
                    <a:pt x="86178" y="22856"/>
                  </a:lnTo>
                  <a:lnTo>
                    <a:pt x="108195" y="839"/>
                  </a:lnTo>
                  <a:lnTo>
                    <a:pt x="128428" y="839"/>
                  </a:lnTo>
                  <a:cubicBezTo>
                    <a:pt x="128481" y="839"/>
                    <a:pt x="128526" y="795"/>
                    <a:pt x="128526" y="732"/>
                  </a:cubicBezTo>
                  <a:cubicBezTo>
                    <a:pt x="128526" y="679"/>
                    <a:pt x="128481" y="634"/>
                    <a:pt x="128428" y="634"/>
                  </a:cubicBezTo>
                  <a:lnTo>
                    <a:pt x="108115" y="634"/>
                  </a:lnTo>
                  <a:lnTo>
                    <a:pt x="86088" y="22660"/>
                  </a:lnTo>
                  <a:lnTo>
                    <a:pt x="54704" y="22660"/>
                  </a:lnTo>
                  <a:lnTo>
                    <a:pt x="3205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9"/>
            <p:cNvSpPr/>
            <p:nvPr/>
          </p:nvSpPr>
          <p:spPr>
            <a:xfrm>
              <a:off x="3888825" y="4069050"/>
              <a:ext cx="3454475" cy="787975"/>
            </a:xfrm>
            <a:custGeom>
              <a:avLst/>
              <a:gdLst/>
              <a:ahLst/>
              <a:cxnLst/>
              <a:rect l="l" t="t" r="r" b="b"/>
              <a:pathLst>
                <a:path w="138179" h="31519" extrusionOk="0">
                  <a:moveTo>
                    <a:pt x="99" y="1"/>
                  </a:moveTo>
                  <a:cubicBezTo>
                    <a:pt x="45" y="1"/>
                    <a:pt x="1" y="45"/>
                    <a:pt x="1" y="99"/>
                  </a:cubicBezTo>
                  <a:cubicBezTo>
                    <a:pt x="1" y="152"/>
                    <a:pt x="45" y="197"/>
                    <a:pt x="99" y="197"/>
                  </a:cubicBezTo>
                  <a:lnTo>
                    <a:pt x="29824" y="197"/>
                  </a:lnTo>
                  <a:lnTo>
                    <a:pt x="37005" y="7378"/>
                  </a:lnTo>
                  <a:lnTo>
                    <a:pt x="67399" y="7378"/>
                  </a:lnTo>
                  <a:lnTo>
                    <a:pt x="91539" y="31519"/>
                  </a:lnTo>
                  <a:lnTo>
                    <a:pt x="106108" y="31519"/>
                  </a:lnTo>
                  <a:lnTo>
                    <a:pt x="121184" y="16442"/>
                  </a:lnTo>
                  <a:lnTo>
                    <a:pt x="138081" y="16442"/>
                  </a:lnTo>
                  <a:cubicBezTo>
                    <a:pt x="138134" y="16442"/>
                    <a:pt x="138179" y="16398"/>
                    <a:pt x="138179" y="16335"/>
                  </a:cubicBezTo>
                  <a:cubicBezTo>
                    <a:pt x="138179" y="16282"/>
                    <a:pt x="138134" y="16237"/>
                    <a:pt x="138081" y="16237"/>
                  </a:cubicBezTo>
                  <a:lnTo>
                    <a:pt x="121104" y="16237"/>
                  </a:lnTo>
                  <a:lnTo>
                    <a:pt x="106018" y="31314"/>
                  </a:lnTo>
                  <a:lnTo>
                    <a:pt x="91620" y="31314"/>
                  </a:lnTo>
                  <a:lnTo>
                    <a:pt x="67479" y="7182"/>
                  </a:lnTo>
                  <a:lnTo>
                    <a:pt x="37085" y="7182"/>
                  </a:lnTo>
                  <a:lnTo>
                    <a:pt x="2990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9"/>
            <p:cNvSpPr/>
            <p:nvPr/>
          </p:nvSpPr>
          <p:spPr>
            <a:xfrm>
              <a:off x="3412450" y="3687025"/>
              <a:ext cx="510750" cy="235525"/>
            </a:xfrm>
            <a:custGeom>
              <a:avLst/>
              <a:gdLst/>
              <a:ahLst/>
              <a:cxnLst/>
              <a:rect l="l" t="t" r="r" b="b"/>
              <a:pathLst>
                <a:path w="20430" h="9421" extrusionOk="0">
                  <a:moveTo>
                    <a:pt x="107" y="0"/>
                  </a:moveTo>
                  <a:cubicBezTo>
                    <a:pt x="45" y="0"/>
                    <a:pt x="0" y="45"/>
                    <a:pt x="0" y="98"/>
                  </a:cubicBezTo>
                  <a:cubicBezTo>
                    <a:pt x="0" y="152"/>
                    <a:pt x="45" y="196"/>
                    <a:pt x="107" y="196"/>
                  </a:cubicBezTo>
                  <a:lnTo>
                    <a:pt x="11053" y="196"/>
                  </a:lnTo>
                  <a:lnTo>
                    <a:pt x="20251" y="9394"/>
                  </a:lnTo>
                  <a:cubicBezTo>
                    <a:pt x="20269" y="9412"/>
                    <a:pt x="20296" y="9421"/>
                    <a:pt x="20322" y="9421"/>
                  </a:cubicBezTo>
                  <a:cubicBezTo>
                    <a:pt x="20349" y="9421"/>
                    <a:pt x="20376" y="9412"/>
                    <a:pt x="20394" y="9394"/>
                  </a:cubicBezTo>
                  <a:cubicBezTo>
                    <a:pt x="20429" y="9349"/>
                    <a:pt x="20429" y="9287"/>
                    <a:pt x="20394" y="9251"/>
                  </a:cubicBezTo>
                  <a:lnTo>
                    <a:pt x="11143" y="0"/>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9"/>
            <p:cNvSpPr/>
            <p:nvPr/>
          </p:nvSpPr>
          <p:spPr>
            <a:xfrm>
              <a:off x="6505150" y="4819325"/>
              <a:ext cx="70500" cy="70275"/>
            </a:xfrm>
            <a:custGeom>
              <a:avLst/>
              <a:gdLst/>
              <a:ahLst/>
              <a:cxnLst/>
              <a:rect l="l" t="t" r="r" b="b"/>
              <a:pathLst>
                <a:path w="2820" h="2811" extrusionOk="0">
                  <a:moveTo>
                    <a:pt x="1410" y="196"/>
                  </a:moveTo>
                  <a:cubicBezTo>
                    <a:pt x="2079" y="196"/>
                    <a:pt x="2614" y="740"/>
                    <a:pt x="2614" y="1410"/>
                  </a:cubicBezTo>
                  <a:cubicBezTo>
                    <a:pt x="2614" y="2070"/>
                    <a:pt x="2079" y="2614"/>
                    <a:pt x="1410" y="2614"/>
                  </a:cubicBezTo>
                  <a:cubicBezTo>
                    <a:pt x="741" y="2614"/>
                    <a:pt x="206" y="2070"/>
                    <a:pt x="206" y="1410"/>
                  </a:cubicBezTo>
                  <a:cubicBezTo>
                    <a:pt x="206" y="740"/>
                    <a:pt x="741" y="196"/>
                    <a:pt x="1410" y="196"/>
                  </a:cubicBezTo>
                  <a:close/>
                  <a:moveTo>
                    <a:pt x="1410" y="0"/>
                  </a:moveTo>
                  <a:cubicBezTo>
                    <a:pt x="634" y="0"/>
                    <a:pt x="0" y="633"/>
                    <a:pt x="0" y="1410"/>
                  </a:cubicBezTo>
                  <a:cubicBezTo>
                    <a:pt x="0" y="2177"/>
                    <a:pt x="634" y="2810"/>
                    <a:pt x="1410" y="2810"/>
                  </a:cubicBezTo>
                  <a:cubicBezTo>
                    <a:pt x="2186" y="2810"/>
                    <a:pt x="2819" y="2177"/>
                    <a:pt x="2819" y="1410"/>
                  </a:cubicBezTo>
                  <a:cubicBezTo>
                    <a:pt x="2819" y="633"/>
                    <a:pt x="2186"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9"/>
            <p:cNvSpPr/>
            <p:nvPr/>
          </p:nvSpPr>
          <p:spPr>
            <a:xfrm>
              <a:off x="6517425" y="4831575"/>
              <a:ext cx="45950" cy="45750"/>
            </a:xfrm>
            <a:custGeom>
              <a:avLst/>
              <a:gdLst/>
              <a:ahLst/>
              <a:cxnLst/>
              <a:rect l="l" t="t" r="r" b="b"/>
              <a:pathLst>
                <a:path w="1838" h="1830" extrusionOk="0">
                  <a:moveTo>
                    <a:pt x="919" y="1"/>
                  </a:moveTo>
                  <a:cubicBezTo>
                    <a:pt x="410" y="1"/>
                    <a:pt x="0" y="411"/>
                    <a:pt x="0" y="920"/>
                  </a:cubicBezTo>
                  <a:cubicBezTo>
                    <a:pt x="0" y="1419"/>
                    <a:pt x="410" y="1830"/>
                    <a:pt x="919" y="1830"/>
                  </a:cubicBezTo>
                  <a:cubicBezTo>
                    <a:pt x="1427" y="1830"/>
                    <a:pt x="1838" y="1419"/>
                    <a:pt x="1838" y="920"/>
                  </a:cubicBezTo>
                  <a:cubicBezTo>
                    <a:pt x="1838" y="411"/>
                    <a:pt x="1427"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9"/>
            <p:cNvSpPr/>
            <p:nvPr/>
          </p:nvSpPr>
          <p:spPr>
            <a:xfrm>
              <a:off x="6227700" y="4148225"/>
              <a:ext cx="70275" cy="70500"/>
            </a:xfrm>
            <a:custGeom>
              <a:avLst/>
              <a:gdLst/>
              <a:ahLst/>
              <a:cxnLst/>
              <a:rect l="l" t="t" r="r" b="b"/>
              <a:pathLst>
                <a:path w="2811" h="2820" extrusionOk="0">
                  <a:moveTo>
                    <a:pt x="1401" y="206"/>
                  </a:moveTo>
                  <a:cubicBezTo>
                    <a:pt x="2070" y="206"/>
                    <a:pt x="2614" y="741"/>
                    <a:pt x="2614" y="1410"/>
                  </a:cubicBezTo>
                  <a:cubicBezTo>
                    <a:pt x="2614" y="2079"/>
                    <a:pt x="2070" y="2615"/>
                    <a:pt x="1401" y="2615"/>
                  </a:cubicBezTo>
                  <a:cubicBezTo>
                    <a:pt x="741" y="2615"/>
                    <a:pt x="197" y="2079"/>
                    <a:pt x="197" y="1410"/>
                  </a:cubicBezTo>
                  <a:cubicBezTo>
                    <a:pt x="197" y="741"/>
                    <a:pt x="741" y="206"/>
                    <a:pt x="1401" y="206"/>
                  </a:cubicBezTo>
                  <a:close/>
                  <a:moveTo>
                    <a:pt x="1401" y="1"/>
                  </a:moveTo>
                  <a:cubicBezTo>
                    <a:pt x="625" y="1"/>
                    <a:pt x="1" y="634"/>
                    <a:pt x="1" y="1410"/>
                  </a:cubicBezTo>
                  <a:cubicBezTo>
                    <a:pt x="1" y="2186"/>
                    <a:pt x="625" y="2820"/>
                    <a:pt x="1401" y="2820"/>
                  </a:cubicBezTo>
                  <a:cubicBezTo>
                    <a:pt x="2177" y="2820"/>
                    <a:pt x="2811" y="2186"/>
                    <a:pt x="2811" y="1410"/>
                  </a:cubicBezTo>
                  <a:cubicBezTo>
                    <a:pt x="2811" y="634"/>
                    <a:pt x="2177" y="1"/>
                    <a:pt x="140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9"/>
            <p:cNvSpPr/>
            <p:nvPr/>
          </p:nvSpPr>
          <p:spPr>
            <a:xfrm>
              <a:off x="6239975" y="4160500"/>
              <a:ext cx="45750" cy="45975"/>
            </a:xfrm>
            <a:custGeom>
              <a:avLst/>
              <a:gdLst/>
              <a:ahLst/>
              <a:cxnLst/>
              <a:rect l="l" t="t" r="r" b="b"/>
              <a:pathLst>
                <a:path w="1830" h="1839" extrusionOk="0">
                  <a:moveTo>
                    <a:pt x="910" y="0"/>
                  </a:moveTo>
                  <a:cubicBezTo>
                    <a:pt x="411" y="0"/>
                    <a:pt x="0" y="411"/>
                    <a:pt x="0" y="919"/>
                  </a:cubicBezTo>
                  <a:cubicBezTo>
                    <a:pt x="0" y="1428"/>
                    <a:pt x="411" y="1838"/>
                    <a:pt x="910" y="1838"/>
                  </a:cubicBezTo>
                  <a:cubicBezTo>
                    <a:pt x="1419" y="1838"/>
                    <a:pt x="1829" y="1428"/>
                    <a:pt x="1829" y="919"/>
                  </a:cubicBezTo>
                  <a:cubicBezTo>
                    <a:pt x="1829" y="411"/>
                    <a:pt x="1419" y="0"/>
                    <a:pt x="9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9"/>
            <p:cNvSpPr/>
            <p:nvPr/>
          </p:nvSpPr>
          <p:spPr>
            <a:xfrm>
              <a:off x="5602775" y="3537375"/>
              <a:ext cx="70275" cy="70500"/>
            </a:xfrm>
            <a:custGeom>
              <a:avLst/>
              <a:gdLst/>
              <a:ahLst/>
              <a:cxnLst/>
              <a:rect l="l" t="t" r="r" b="b"/>
              <a:pathLst>
                <a:path w="2811" h="2820" extrusionOk="0">
                  <a:moveTo>
                    <a:pt x="1410" y="205"/>
                  </a:moveTo>
                  <a:cubicBezTo>
                    <a:pt x="2071" y="205"/>
                    <a:pt x="2615" y="741"/>
                    <a:pt x="2615" y="1410"/>
                  </a:cubicBezTo>
                  <a:cubicBezTo>
                    <a:pt x="2615" y="2079"/>
                    <a:pt x="2071" y="2614"/>
                    <a:pt x="1410" y="2614"/>
                  </a:cubicBezTo>
                  <a:cubicBezTo>
                    <a:pt x="741" y="2614"/>
                    <a:pt x="197" y="2079"/>
                    <a:pt x="197" y="1410"/>
                  </a:cubicBezTo>
                  <a:cubicBezTo>
                    <a:pt x="197" y="741"/>
                    <a:pt x="741" y="205"/>
                    <a:pt x="1410" y="205"/>
                  </a:cubicBezTo>
                  <a:close/>
                  <a:moveTo>
                    <a:pt x="1410" y="0"/>
                  </a:moveTo>
                  <a:cubicBezTo>
                    <a:pt x="634" y="0"/>
                    <a:pt x="1" y="634"/>
                    <a:pt x="1" y="1410"/>
                  </a:cubicBezTo>
                  <a:cubicBezTo>
                    <a:pt x="1" y="2186"/>
                    <a:pt x="634" y="2819"/>
                    <a:pt x="1410" y="2819"/>
                  </a:cubicBezTo>
                  <a:cubicBezTo>
                    <a:pt x="2178" y="2819"/>
                    <a:pt x="2811" y="2186"/>
                    <a:pt x="2811" y="1410"/>
                  </a:cubicBezTo>
                  <a:cubicBezTo>
                    <a:pt x="2811" y="634"/>
                    <a:pt x="2178"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9"/>
            <p:cNvSpPr/>
            <p:nvPr/>
          </p:nvSpPr>
          <p:spPr>
            <a:xfrm>
              <a:off x="5615050" y="3549625"/>
              <a:ext cx="45750" cy="45975"/>
            </a:xfrm>
            <a:custGeom>
              <a:avLst/>
              <a:gdLst/>
              <a:ahLst/>
              <a:cxnLst/>
              <a:rect l="l" t="t" r="r" b="b"/>
              <a:pathLst>
                <a:path w="1830" h="1839" extrusionOk="0">
                  <a:moveTo>
                    <a:pt x="919" y="1"/>
                  </a:moveTo>
                  <a:cubicBezTo>
                    <a:pt x="411" y="1"/>
                    <a:pt x="0" y="411"/>
                    <a:pt x="0" y="920"/>
                  </a:cubicBezTo>
                  <a:cubicBezTo>
                    <a:pt x="0" y="1428"/>
                    <a:pt x="411" y="1839"/>
                    <a:pt x="919" y="1839"/>
                  </a:cubicBezTo>
                  <a:cubicBezTo>
                    <a:pt x="1419" y="1839"/>
                    <a:pt x="1829" y="1428"/>
                    <a:pt x="1829" y="920"/>
                  </a:cubicBezTo>
                  <a:cubicBezTo>
                    <a:pt x="1829" y="411"/>
                    <a:pt x="1419"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9"/>
            <p:cNvSpPr/>
            <p:nvPr/>
          </p:nvSpPr>
          <p:spPr>
            <a:xfrm>
              <a:off x="4590025" y="3574400"/>
              <a:ext cx="70275" cy="70275"/>
            </a:xfrm>
            <a:custGeom>
              <a:avLst/>
              <a:gdLst/>
              <a:ahLst/>
              <a:cxnLst/>
              <a:rect l="l" t="t" r="r" b="b"/>
              <a:pathLst>
                <a:path w="2811" h="2811" extrusionOk="0">
                  <a:moveTo>
                    <a:pt x="1401" y="196"/>
                  </a:moveTo>
                  <a:cubicBezTo>
                    <a:pt x="2070" y="196"/>
                    <a:pt x="2605" y="732"/>
                    <a:pt x="2605" y="1401"/>
                  </a:cubicBezTo>
                  <a:cubicBezTo>
                    <a:pt x="2605" y="2070"/>
                    <a:pt x="2070" y="2605"/>
                    <a:pt x="1401" y="2605"/>
                  </a:cubicBezTo>
                  <a:cubicBezTo>
                    <a:pt x="741" y="2605"/>
                    <a:pt x="197" y="2070"/>
                    <a:pt x="197" y="1401"/>
                  </a:cubicBezTo>
                  <a:cubicBezTo>
                    <a:pt x="197" y="732"/>
                    <a:pt x="741" y="196"/>
                    <a:pt x="1401" y="196"/>
                  </a:cubicBezTo>
                  <a:close/>
                  <a:moveTo>
                    <a:pt x="1401" y="0"/>
                  </a:moveTo>
                  <a:cubicBezTo>
                    <a:pt x="625" y="0"/>
                    <a:pt x="0" y="625"/>
                    <a:pt x="0" y="1401"/>
                  </a:cubicBezTo>
                  <a:cubicBezTo>
                    <a:pt x="0" y="2177"/>
                    <a:pt x="625" y="2810"/>
                    <a:pt x="1401" y="2810"/>
                  </a:cubicBezTo>
                  <a:cubicBezTo>
                    <a:pt x="2177" y="2810"/>
                    <a:pt x="2810" y="2177"/>
                    <a:pt x="2810" y="1401"/>
                  </a:cubicBezTo>
                  <a:cubicBezTo>
                    <a:pt x="2810" y="625"/>
                    <a:pt x="2177" y="0"/>
                    <a:pt x="1401"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9"/>
            <p:cNvSpPr/>
            <p:nvPr/>
          </p:nvSpPr>
          <p:spPr>
            <a:xfrm>
              <a:off x="4602300" y="3586425"/>
              <a:ext cx="45725" cy="45975"/>
            </a:xfrm>
            <a:custGeom>
              <a:avLst/>
              <a:gdLst/>
              <a:ahLst/>
              <a:cxnLst/>
              <a:rect l="l" t="t" r="r" b="b"/>
              <a:pathLst>
                <a:path w="1829" h="1839" extrusionOk="0">
                  <a:moveTo>
                    <a:pt x="910" y="1"/>
                  </a:moveTo>
                  <a:cubicBezTo>
                    <a:pt x="401" y="1"/>
                    <a:pt x="0" y="411"/>
                    <a:pt x="0" y="920"/>
                  </a:cubicBezTo>
                  <a:cubicBezTo>
                    <a:pt x="0" y="1428"/>
                    <a:pt x="401" y="1839"/>
                    <a:pt x="910" y="1839"/>
                  </a:cubicBezTo>
                  <a:cubicBezTo>
                    <a:pt x="1418" y="1839"/>
                    <a:pt x="1829" y="1428"/>
                    <a:pt x="1829" y="920"/>
                  </a:cubicBezTo>
                  <a:cubicBezTo>
                    <a:pt x="1829" y="411"/>
                    <a:pt x="1418" y="1"/>
                    <a:pt x="91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9"/>
            <p:cNvSpPr/>
            <p:nvPr/>
          </p:nvSpPr>
          <p:spPr>
            <a:xfrm>
              <a:off x="4205075" y="3979175"/>
              <a:ext cx="49550" cy="49325"/>
            </a:xfrm>
            <a:custGeom>
              <a:avLst/>
              <a:gdLst/>
              <a:ahLst/>
              <a:cxnLst/>
              <a:rect l="l" t="t" r="r" b="b"/>
              <a:pathLst>
                <a:path w="1982" h="1973" extrusionOk="0">
                  <a:moveTo>
                    <a:pt x="991" y="197"/>
                  </a:moveTo>
                  <a:cubicBezTo>
                    <a:pt x="1428" y="197"/>
                    <a:pt x="1776" y="554"/>
                    <a:pt x="1776" y="982"/>
                  </a:cubicBezTo>
                  <a:cubicBezTo>
                    <a:pt x="1776" y="1419"/>
                    <a:pt x="1428" y="1776"/>
                    <a:pt x="991" y="1776"/>
                  </a:cubicBezTo>
                  <a:cubicBezTo>
                    <a:pt x="554" y="1776"/>
                    <a:pt x="206" y="1419"/>
                    <a:pt x="206" y="982"/>
                  </a:cubicBezTo>
                  <a:cubicBezTo>
                    <a:pt x="206" y="554"/>
                    <a:pt x="554" y="197"/>
                    <a:pt x="991" y="197"/>
                  </a:cubicBezTo>
                  <a:close/>
                  <a:moveTo>
                    <a:pt x="991" y="1"/>
                  </a:moveTo>
                  <a:cubicBezTo>
                    <a:pt x="447" y="1"/>
                    <a:pt x="1" y="438"/>
                    <a:pt x="1" y="982"/>
                  </a:cubicBezTo>
                  <a:cubicBezTo>
                    <a:pt x="1" y="1526"/>
                    <a:pt x="447" y="1972"/>
                    <a:pt x="991" y="1972"/>
                  </a:cubicBezTo>
                  <a:cubicBezTo>
                    <a:pt x="1535" y="1972"/>
                    <a:pt x="1981" y="1526"/>
                    <a:pt x="1981" y="982"/>
                  </a:cubicBezTo>
                  <a:cubicBezTo>
                    <a:pt x="1981" y="438"/>
                    <a:pt x="1535" y="1"/>
                    <a:pt x="99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9"/>
            <p:cNvSpPr/>
            <p:nvPr/>
          </p:nvSpPr>
          <p:spPr>
            <a:xfrm>
              <a:off x="4214225" y="3988325"/>
              <a:ext cx="31250" cy="31025"/>
            </a:xfrm>
            <a:custGeom>
              <a:avLst/>
              <a:gdLst/>
              <a:ahLst/>
              <a:cxnLst/>
              <a:rect l="l" t="t" r="r" b="b"/>
              <a:pathLst>
                <a:path w="1250" h="1241" extrusionOk="0">
                  <a:moveTo>
                    <a:pt x="625" y="0"/>
                  </a:moveTo>
                  <a:cubicBezTo>
                    <a:pt x="277" y="0"/>
                    <a:pt x="0" y="277"/>
                    <a:pt x="0" y="616"/>
                  </a:cubicBezTo>
                  <a:cubicBezTo>
                    <a:pt x="0" y="964"/>
                    <a:pt x="277" y="1240"/>
                    <a:pt x="625" y="1240"/>
                  </a:cubicBezTo>
                  <a:cubicBezTo>
                    <a:pt x="964" y="1240"/>
                    <a:pt x="1249" y="964"/>
                    <a:pt x="1249" y="616"/>
                  </a:cubicBezTo>
                  <a:cubicBezTo>
                    <a:pt x="1249" y="277"/>
                    <a:pt x="964" y="0"/>
                    <a:pt x="62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9"/>
            <p:cNvSpPr/>
            <p:nvPr/>
          </p:nvSpPr>
          <p:spPr>
            <a:xfrm>
              <a:off x="3844450" y="4046750"/>
              <a:ext cx="49300" cy="49325"/>
            </a:xfrm>
            <a:custGeom>
              <a:avLst/>
              <a:gdLst/>
              <a:ahLst/>
              <a:cxnLst/>
              <a:rect l="l" t="t" r="r" b="b"/>
              <a:pathLst>
                <a:path w="1972" h="1973" extrusionOk="0">
                  <a:moveTo>
                    <a:pt x="982" y="197"/>
                  </a:moveTo>
                  <a:cubicBezTo>
                    <a:pt x="1419" y="197"/>
                    <a:pt x="1776" y="554"/>
                    <a:pt x="1776" y="991"/>
                  </a:cubicBezTo>
                  <a:cubicBezTo>
                    <a:pt x="1776" y="1419"/>
                    <a:pt x="1419" y="1776"/>
                    <a:pt x="982" y="1776"/>
                  </a:cubicBezTo>
                  <a:cubicBezTo>
                    <a:pt x="553" y="1776"/>
                    <a:pt x="197" y="1419"/>
                    <a:pt x="197" y="991"/>
                  </a:cubicBezTo>
                  <a:cubicBezTo>
                    <a:pt x="197" y="554"/>
                    <a:pt x="553" y="197"/>
                    <a:pt x="982" y="197"/>
                  </a:cubicBezTo>
                  <a:close/>
                  <a:moveTo>
                    <a:pt x="982" y="1"/>
                  </a:moveTo>
                  <a:cubicBezTo>
                    <a:pt x="437" y="1"/>
                    <a:pt x="0" y="447"/>
                    <a:pt x="0" y="991"/>
                  </a:cubicBezTo>
                  <a:cubicBezTo>
                    <a:pt x="0" y="1535"/>
                    <a:pt x="437" y="1972"/>
                    <a:pt x="982" y="1972"/>
                  </a:cubicBezTo>
                  <a:cubicBezTo>
                    <a:pt x="1526" y="1972"/>
                    <a:pt x="1972" y="1535"/>
                    <a:pt x="1972" y="991"/>
                  </a:cubicBezTo>
                  <a:cubicBezTo>
                    <a:pt x="1972" y="447"/>
                    <a:pt x="1526" y="1"/>
                    <a:pt x="98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9"/>
            <p:cNvSpPr/>
            <p:nvPr/>
          </p:nvSpPr>
          <p:spPr>
            <a:xfrm>
              <a:off x="3853600" y="4055900"/>
              <a:ext cx="31025" cy="31025"/>
            </a:xfrm>
            <a:custGeom>
              <a:avLst/>
              <a:gdLst/>
              <a:ahLst/>
              <a:cxnLst/>
              <a:rect l="l" t="t" r="r" b="b"/>
              <a:pathLst>
                <a:path w="1241" h="1241" extrusionOk="0">
                  <a:moveTo>
                    <a:pt x="616" y="0"/>
                  </a:moveTo>
                  <a:cubicBezTo>
                    <a:pt x="277" y="0"/>
                    <a:pt x="0" y="277"/>
                    <a:pt x="0" y="625"/>
                  </a:cubicBezTo>
                  <a:cubicBezTo>
                    <a:pt x="0" y="964"/>
                    <a:pt x="277" y="1240"/>
                    <a:pt x="616" y="1240"/>
                  </a:cubicBezTo>
                  <a:cubicBezTo>
                    <a:pt x="964" y="1240"/>
                    <a:pt x="1240" y="964"/>
                    <a:pt x="1240" y="625"/>
                  </a:cubicBezTo>
                  <a:cubicBezTo>
                    <a:pt x="1240" y="277"/>
                    <a:pt x="964" y="0"/>
                    <a:pt x="61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9"/>
            <p:cNvSpPr/>
            <p:nvPr/>
          </p:nvSpPr>
          <p:spPr>
            <a:xfrm>
              <a:off x="4908725" y="3581750"/>
              <a:ext cx="55325" cy="55325"/>
            </a:xfrm>
            <a:custGeom>
              <a:avLst/>
              <a:gdLst/>
              <a:ahLst/>
              <a:cxnLst/>
              <a:rect l="l" t="t" r="r" b="b"/>
              <a:pathLst>
                <a:path w="2213" h="2213" extrusionOk="0">
                  <a:moveTo>
                    <a:pt x="1107" y="0"/>
                  </a:moveTo>
                  <a:cubicBezTo>
                    <a:pt x="491" y="0"/>
                    <a:pt x="1" y="491"/>
                    <a:pt x="1" y="1107"/>
                  </a:cubicBezTo>
                  <a:cubicBezTo>
                    <a:pt x="1" y="1722"/>
                    <a:pt x="491" y="2213"/>
                    <a:pt x="1107" y="2213"/>
                  </a:cubicBezTo>
                  <a:cubicBezTo>
                    <a:pt x="1722" y="2213"/>
                    <a:pt x="2213" y="1722"/>
                    <a:pt x="2213" y="1107"/>
                  </a:cubicBezTo>
                  <a:cubicBezTo>
                    <a:pt x="2213" y="491"/>
                    <a:pt x="1722" y="0"/>
                    <a:pt x="1107"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9"/>
            <p:cNvSpPr/>
            <p:nvPr/>
          </p:nvSpPr>
          <p:spPr>
            <a:xfrm>
              <a:off x="6762750" y="4155825"/>
              <a:ext cx="55325" cy="55325"/>
            </a:xfrm>
            <a:custGeom>
              <a:avLst/>
              <a:gdLst/>
              <a:ahLst/>
              <a:cxnLst/>
              <a:rect l="l" t="t" r="r" b="b"/>
              <a:pathLst>
                <a:path w="2213" h="2213" extrusionOk="0">
                  <a:moveTo>
                    <a:pt x="1106" y="0"/>
                  </a:moveTo>
                  <a:cubicBezTo>
                    <a:pt x="500" y="0"/>
                    <a:pt x="0" y="491"/>
                    <a:pt x="0" y="1106"/>
                  </a:cubicBezTo>
                  <a:cubicBezTo>
                    <a:pt x="0" y="1722"/>
                    <a:pt x="500" y="2212"/>
                    <a:pt x="1106" y="2212"/>
                  </a:cubicBezTo>
                  <a:cubicBezTo>
                    <a:pt x="1722" y="2212"/>
                    <a:pt x="2213" y="1722"/>
                    <a:pt x="2213" y="1106"/>
                  </a:cubicBezTo>
                  <a:cubicBezTo>
                    <a:pt x="2213" y="491"/>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9"/>
            <p:cNvSpPr/>
            <p:nvPr/>
          </p:nvSpPr>
          <p:spPr>
            <a:xfrm>
              <a:off x="6664400" y="4692850"/>
              <a:ext cx="36375" cy="36375"/>
            </a:xfrm>
            <a:custGeom>
              <a:avLst/>
              <a:gdLst/>
              <a:ahLst/>
              <a:cxnLst/>
              <a:rect l="l" t="t" r="r" b="b"/>
              <a:pathLst>
                <a:path w="1455" h="1455" extrusionOk="0">
                  <a:moveTo>
                    <a:pt x="723" y="1"/>
                  </a:moveTo>
                  <a:cubicBezTo>
                    <a:pt x="330" y="1"/>
                    <a:pt x="0" y="331"/>
                    <a:pt x="0" y="723"/>
                  </a:cubicBezTo>
                  <a:cubicBezTo>
                    <a:pt x="0" y="1125"/>
                    <a:pt x="330" y="1455"/>
                    <a:pt x="723" y="1455"/>
                  </a:cubicBezTo>
                  <a:cubicBezTo>
                    <a:pt x="1124" y="1455"/>
                    <a:pt x="1454" y="1125"/>
                    <a:pt x="1454" y="723"/>
                  </a:cubicBezTo>
                  <a:cubicBezTo>
                    <a:pt x="1454" y="331"/>
                    <a:pt x="1124" y="1"/>
                    <a:pt x="723"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9"/>
            <p:cNvSpPr/>
            <p:nvPr/>
          </p:nvSpPr>
          <p:spPr>
            <a:xfrm>
              <a:off x="5875550" y="4552125"/>
              <a:ext cx="36375" cy="36150"/>
            </a:xfrm>
            <a:custGeom>
              <a:avLst/>
              <a:gdLst/>
              <a:ahLst/>
              <a:cxnLst/>
              <a:rect l="l" t="t" r="r" b="b"/>
              <a:pathLst>
                <a:path w="1455" h="1446" extrusionOk="0">
                  <a:moveTo>
                    <a:pt x="732" y="1"/>
                  </a:moveTo>
                  <a:cubicBezTo>
                    <a:pt x="330" y="1"/>
                    <a:pt x="0" y="322"/>
                    <a:pt x="0" y="723"/>
                  </a:cubicBezTo>
                  <a:cubicBezTo>
                    <a:pt x="0" y="1125"/>
                    <a:pt x="330" y="1446"/>
                    <a:pt x="732" y="1446"/>
                  </a:cubicBezTo>
                  <a:cubicBezTo>
                    <a:pt x="1133" y="1446"/>
                    <a:pt x="1454" y="1125"/>
                    <a:pt x="1454" y="723"/>
                  </a:cubicBezTo>
                  <a:cubicBezTo>
                    <a:pt x="1454" y="322"/>
                    <a:pt x="1133" y="1"/>
                    <a:pt x="73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9"/>
            <p:cNvSpPr/>
            <p:nvPr/>
          </p:nvSpPr>
          <p:spPr>
            <a:xfrm>
              <a:off x="6066450" y="3690575"/>
              <a:ext cx="55350" cy="55350"/>
            </a:xfrm>
            <a:custGeom>
              <a:avLst/>
              <a:gdLst/>
              <a:ahLst/>
              <a:cxnLst/>
              <a:rect l="l" t="t" r="r" b="b"/>
              <a:pathLst>
                <a:path w="2214" h="2214" extrusionOk="0">
                  <a:moveTo>
                    <a:pt x="1107" y="1"/>
                  </a:moveTo>
                  <a:cubicBezTo>
                    <a:pt x="491" y="1"/>
                    <a:pt x="1" y="500"/>
                    <a:pt x="1" y="1107"/>
                  </a:cubicBezTo>
                  <a:cubicBezTo>
                    <a:pt x="1" y="1723"/>
                    <a:pt x="491" y="2213"/>
                    <a:pt x="1107" y="2213"/>
                  </a:cubicBezTo>
                  <a:cubicBezTo>
                    <a:pt x="1722" y="2213"/>
                    <a:pt x="2213" y="1723"/>
                    <a:pt x="2213" y="1107"/>
                  </a:cubicBezTo>
                  <a:cubicBezTo>
                    <a:pt x="2213" y="500"/>
                    <a:pt x="1722" y="1"/>
                    <a:pt x="110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9"/>
            <p:cNvSpPr/>
            <p:nvPr/>
          </p:nvSpPr>
          <p:spPr>
            <a:xfrm>
              <a:off x="5263775" y="4214925"/>
              <a:ext cx="72750" cy="72725"/>
            </a:xfrm>
            <a:custGeom>
              <a:avLst/>
              <a:gdLst/>
              <a:ahLst/>
              <a:cxnLst/>
              <a:rect l="l" t="t" r="r" b="b"/>
              <a:pathLst>
                <a:path w="2910" h="2909" extrusionOk="0">
                  <a:moveTo>
                    <a:pt x="1455" y="0"/>
                  </a:moveTo>
                  <a:cubicBezTo>
                    <a:pt x="652" y="0"/>
                    <a:pt x="1" y="651"/>
                    <a:pt x="1" y="1454"/>
                  </a:cubicBezTo>
                  <a:cubicBezTo>
                    <a:pt x="1" y="2257"/>
                    <a:pt x="652" y="2908"/>
                    <a:pt x="1455" y="2908"/>
                  </a:cubicBezTo>
                  <a:cubicBezTo>
                    <a:pt x="2258" y="2908"/>
                    <a:pt x="2909" y="2257"/>
                    <a:pt x="2909" y="1454"/>
                  </a:cubicBezTo>
                  <a:cubicBezTo>
                    <a:pt x="2909" y="651"/>
                    <a:pt x="2258"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9"/>
            <p:cNvSpPr/>
            <p:nvPr/>
          </p:nvSpPr>
          <p:spPr>
            <a:xfrm>
              <a:off x="6226800" y="4533850"/>
              <a:ext cx="72975" cy="72725"/>
            </a:xfrm>
            <a:custGeom>
              <a:avLst/>
              <a:gdLst/>
              <a:ahLst/>
              <a:cxnLst/>
              <a:rect l="l" t="t" r="r" b="b"/>
              <a:pathLst>
                <a:path w="2919" h="2909" extrusionOk="0">
                  <a:moveTo>
                    <a:pt x="1455" y="0"/>
                  </a:moveTo>
                  <a:cubicBezTo>
                    <a:pt x="652" y="0"/>
                    <a:pt x="1" y="651"/>
                    <a:pt x="1" y="1454"/>
                  </a:cubicBezTo>
                  <a:cubicBezTo>
                    <a:pt x="1" y="2257"/>
                    <a:pt x="652" y="2908"/>
                    <a:pt x="1455" y="2908"/>
                  </a:cubicBezTo>
                  <a:cubicBezTo>
                    <a:pt x="2267" y="2908"/>
                    <a:pt x="2918" y="2257"/>
                    <a:pt x="2918" y="1454"/>
                  </a:cubicBezTo>
                  <a:cubicBezTo>
                    <a:pt x="2918" y="651"/>
                    <a:pt x="2267"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9"/>
            <p:cNvSpPr/>
            <p:nvPr/>
          </p:nvSpPr>
          <p:spPr>
            <a:xfrm>
              <a:off x="5127300" y="3903575"/>
              <a:ext cx="33925" cy="33925"/>
            </a:xfrm>
            <a:custGeom>
              <a:avLst/>
              <a:gdLst/>
              <a:ahLst/>
              <a:cxnLst/>
              <a:rect l="l" t="t" r="r" b="b"/>
              <a:pathLst>
                <a:path w="1357" h="1357" extrusionOk="0">
                  <a:moveTo>
                    <a:pt x="678" y="0"/>
                  </a:moveTo>
                  <a:cubicBezTo>
                    <a:pt x="303" y="0"/>
                    <a:pt x="0" y="304"/>
                    <a:pt x="0" y="678"/>
                  </a:cubicBezTo>
                  <a:cubicBezTo>
                    <a:pt x="0" y="1053"/>
                    <a:pt x="303" y="1356"/>
                    <a:pt x="678" y="1356"/>
                  </a:cubicBezTo>
                  <a:cubicBezTo>
                    <a:pt x="1053" y="1356"/>
                    <a:pt x="1356" y="1053"/>
                    <a:pt x="1356" y="678"/>
                  </a:cubicBezTo>
                  <a:cubicBezTo>
                    <a:pt x="1356" y="304"/>
                    <a:pt x="1053" y="0"/>
                    <a:pt x="678"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9"/>
            <p:cNvSpPr/>
            <p:nvPr/>
          </p:nvSpPr>
          <p:spPr>
            <a:xfrm>
              <a:off x="5226325" y="3763725"/>
              <a:ext cx="75175" cy="75425"/>
            </a:xfrm>
            <a:custGeom>
              <a:avLst/>
              <a:gdLst/>
              <a:ahLst/>
              <a:cxnLst/>
              <a:rect l="l" t="t" r="r" b="b"/>
              <a:pathLst>
                <a:path w="3007" h="3017" extrusionOk="0">
                  <a:moveTo>
                    <a:pt x="1508" y="206"/>
                  </a:moveTo>
                  <a:cubicBezTo>
                    <a:pt x="2221" y="206"/>
                    <a:pt x="2810" y="786"/>
                    <a:pt x="2810" y="1509"/>
                  </a:cubicBezTo>
                  <a:cubicBezTo>
                    <a:pt x="2810" y="2231"/>
                    <a:pt x="2221" y="2820"/>
                    <a:pt x="1508" y="2820"/>
                  </a:cubicBezTo>
                  <a:cubicBezTo>
                    <a:pt x="785" y="2820"/>
                    <a:pt x="196" y="2231"/>
                    <a:pt x="196" y="1509"/>
                  </a:cubicBezTo>
                  <a:cubicBezTo>
                    <a:pt x="196" y="786"/>
                    <a:pt x="785" y="206"/>
                    <a:pt x="1508" y="206"/>
                  </a:cubicBezTo>
                  <a:close/>
                  <a:moveTo>
                    <a:pt x="1508" y="1"/>
                  </a:moveTo>
                  <a:cubicBezTo>
                    <a:pt x="678" y="1"/>
                    <a:pt x="0" y="679"/>
                    <a:pt x="0" y="1509"/>
                  </a:cubicBezTo>
                  <a:cubicBezTo>
                    <a:pt x="0" y="2338"/>
                    <a:pt x="678" y="3016"/>
                    <a:pt x="1508" y="3016"/>
                  </a:cubicBezTo>
                  <a:cubicBezTo>
                    <a:pt x="2337" y="3016"/>
                    <a:pt x="3006" y="2338"/>
                    <a:pt x="3006" y="1509"/>
                  </a:cubicBezTo>
                  <a:cubicBezTo>
                    <a:pt x="3006" y="679"/>
                    <a:pt x="2337" y="1"/>
                    <a:pt x="150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9"/>
            <p:cNvSpPr/>
            <p:nvPr/>
          </p:nvSpPr>
          <p:spPr>
            <a:xfrm>
              <a:off x="5239700" y="3777125"/>
              <a:ext cx="48650" cy="48625"/>
            </a:xfrm>
            <a:custGeom>
              <a:avLst/>
              <a:gdLst/>
              <a:ahLst/>
              <a:cxnLst/>
              <a:rect l="l" t="t" r="r" b="b"/>
              <a:pathLst>
                <a:path w="1946" h="1945" extrusionOk="0">
                  <a:moveTo>
                    <a:pt x="973" y="0"/>
                  </a:moveTo>
                  <a:cubicBezTo>
                    <a:pt x="437" y="0"/>
                    <a:pt x="0" y="437"/>
                    <a:pt x="0" y="973"/>
                  </a:cubicBezTo>
                  <a:cubicBezTo>
                    <a:pt x="0" y="1508"/>
                    <a:pt x="437" y="1945"/>
                    <a:pt x="973" y="1945"/>
                  </a:cubicBezTo>
                  <a:cubicBezTo>
                    <a:pt x="1508" y="1945"/>
                    <a:pt x="1945" y="1508"/>
                    <a:pt x="1945" y="973"/>
                  </a:cubicBezTo>
                  <a:cubicBezTo>
                    <a:pt x="1945" y="437"/>
                    <a:pt x="1508" y="0"/>
                    <a:pt x="973"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9"/>
            <p:cNvSpPr/>
            <p:nvPr/>
          </p:nvSpPr>
          <p:spPr>
            <a:xfrm>
              <a:off x="3892850" y="3892425"/>
              <a:ext cx="55325" cy="55325"/>
            </a:xfrm>
            <a:custGeom>
              <a:avLst/>
              <a:gdLst/>
              <a:ahLst/>
              <a:cxnLst/>
              <a:rect l="l" t="t" r="r" b="b"/>
              <a:pathLst>
                <a:path w="2213" h="2213" extrusionOk="0">
                  <a:moveTo>
                    <a:pt x="1106" y="0"/>
                  </a:moveTo>
                  <a:cubicBezTo>
                    <a:pt x="491" y="0"/>
                    <a:pt x="0" y="491"/>
                    <a:pt x="0" y="1107"/>
                  </a:cubicBezTo>
                  <a:cubicBezTo>
                    <a:pt x="0" y="1722"/>
                    <a:pt x="491" y="2213"/>
                    <a:pt x="1106" y="2213"/>
                  </a:cubicBezTo>
                  <a:cubicBezTo>
                    <a:pt x="1713" y="2213"/>
                    <a:pt x="2213" y="1722"/>
                    <a:pt x="2213" y="1107"/>
                  </a:cubicBezTo>
                  <a:cubicBezTo>
                    <a:pt x="2213" y="491"/>
                    <a:pt x="1713"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9"/>
            <p:cNvSpPr/>
            <p:nvPr/>
          </p:nvSpPr>
          <p:spPr>
            <a:xfrm>
              <a:off x="3658675" y="3661825"/>
              <a:ext cx="55325" cy="55325"/>
            </a:xfrm>
            <a:custGeom>
              <a:avLst/>
              <a:gdLst/>
              <a:ahLst/>
              <a:cxnLst/>
              <a:rect l="l" t="t" r="r" b="b"/>
              <a:pathLst>
                <a:path w="2213" h="2213" extrusionOk="0">
                  <a:moveTo>
                    <a:pt x="1106" y="0"/>
                  </a:moveTo>
                  <a:cubicBezTo>
                    <a:pt x="500" y="0"/>
                    <a:pt x="0" y="500"/>
                    <a:pt x="0" y="1106"/>
                  </a:cubicBezTo>
                  <a:cubicBezTo>
                    <a:pt x="0" y="1722"/>
                    <a:pt x="500" y="2212"/>
                    <a:pt x="1106" y="2212"/>
                  </a:cubicBezTo>
                  <a:cubicBezTo>
                    <a:pt x="1722" y="2212"/>
                    <a:pt x="2212" y="1722"/>
                    <a:pt x="2212" y="1106"/>
                  </a:cubicBezTo>
                  <a:cubicBezTo>
                    <a:pt x="2212" y="500"/>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9"/>
            <p:cNvSpPr/>
            <p:nvPr/>
          </p:nvSpPr>
          <p:spPr>
            <a:xfrm>
              <a:off x="4834225" y="3690350"/>
              <a:ext cx="21450" cy="21675"/>
            </a:xfrm>
            <a:custGeom>
              <a:avLst/>
              <a:gdLst/>
              <a:ahLst/>
              <a:cxnLst/>
              <a:rect l="l" t="t" r="r" b="b"/>
              <a:pathLst>
                <a:path w="858" h="867" extrusionOk="0">
                  <a:moveTo>
                    <a:pt x="429" y="1"/>
                  </a:moveTo>
                  <a:cubicBezTo>
                    <a:pt x="197" y="1"/>
                    <a:pt x="1" y="197"/>
                    <a:pt x="1" y="438"/>
                  </a:cubicBezTo>
                  <a:cubicBezTo>
                    <a:pt x="1" y="670"/>
                    <a:pt x="197" y="866"/>
                    <a:pt x="429" y="866"/>
                  </a:cubicBezTo>
                  <a:cubicBezTo>
                    <a:pt x="670" y="866"/>
                    <a:pt x="857" y="670"/>
                    <a:pt x="857" y="438"/>
                  </a:cubicBezTo>
                  <a:cubicBezTo>
                    <a:pt x="857" y="197"/>
                    <a:pt x="670" y="1"/>
                    <a:pt x="42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9"/>
            <p:cNvSpPr/>
            <p:nvPr/>
          </p:nvSpPr>
          <p:spPr>
            <a:xfrm>
              <a:off x="5052575" y="3590450"/>
              <a:ext cx="37950" cy="37925"/>
            </a:xfrm>
            <a:custGeom>
              <a:avLst/>
              <a:gdLst/>
              <a:ahLst/>
              <a:cxnLst/>
              <a:rect l="l" t="t" r="r" b="b"/>
              <a:pathLst>
                <a:path w="1518" h="1517" extrusionOk="0">
                  <a:moveTo>
                    <a:pt x="759" y="0"/>
                  </a:moveTo>
                  <a:cubicBezTo>
                    <a:pt x="340" y="0"/>
                    <a:pt x="1" y="339"/>
                    <a:pt x="1" y="759"/>
                  </a:cubicBezTo>
                  <a:cubicBezTo>
                    <a:pt x="1" y="1178"/>
                    <a:pt x="340" y="1517"/>
                    <a:pt x="759" y="1517"/>
                  </a:cubicBezTo>
                  <a:cubicBezTo>
                    <a:pt x="1178" y="1517"/>
                    <a:pt x="1517" y="1178"/>
                    <a:pt x="1517" y="759"/>
                  </a:cubicBezTo>
                  <a:cubicBezTo>
                    <a:pt x="1517" y="339"/>
                    <a:pt x="1178" y="0"/>
                    <a:pt x="759"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9"/>
            <p:cNvSpPr/>
            <p:nvPr/>
          </p:nvSpPr>
          <p:spPr>
            <a:xfrm>
              <a:off x="4045850" y="3682100"/>
              <a:ext cx="38150" cy="38175"/>
            </a:xfrm>
            <a:custGeom>
              <a:avLst/>
              <a:gdLst/>
              <a:ahLst/>
              <a:cxnLst/>
              <a:rect l="l" t="t" r="r" b="b"/>
              <a:pathLst>
                <a:path w="1526" h="1527" extrusionOk="0">
                  <a:moveTo>
                    <a:pt x="758" y="1"/>
                  </a:moveTo>
                  <a:cubicBezTo>
                    <a:pt x="339" y="1"/>
                    <a:pt x="0" y="349"/>
                    <a:pt x="0" y="768"/>
                  </a:cubicBezTo>
                  <a:cubicBezTo>
                    <a:pt x="0" y="1187"/>
                    <a:pt x="339" y="1526"/>
                    <a:pt x="758" y="1526"/>
                  </a:cubicBezTo>
                  <a:cubicBezTo>
                    <a:pt x="1187" y="1526"/>
                    <a:pt x="1526" y="1187"/>
                    <a:pt x="1526" y="768"/>
                  </a:cubicBezTo>
                  <a:cubicBezTo>
                    <a:pt x="1526" y="349"/>
                    <a:pt x="1187" y="1"/>
                    <a:pt x="75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769;p69">
            <a:extLst>
              <a:ext uri="{FF2B5EF4-FFF2-40B4-BE49-F238E27FC236}">
                <a16:creationId xmlns:a16="http://schemas.microsoft.com/office/drawing/2014/main" id="{E8A57422-4838-1BC7-6EB2-55E9E29CDB1D}"/>
              </a:ext>
            </a:extLst>
          </p:cNvPr>
          <p:cNvGrpSpPr/>
          <p:nvPr/>
        </p:nvGrpSpPr>
        <p:grpSpPr>
          <a:xfrm>
            <a:off x="6440273" y="480413"/>
            <a:ext cx="1922723" cy="395266"/>
            <a:chOff x="970300" y="1599950"/>
            <a:chExt cx="924475" cy="190050"/>
          </a:xfrm>
        </p:grpSpPr>
        <p:sp>
          <p:nvSpPr>
            <p:cNvPr id="3" name="Google Shape;1770;p69">
              <a:extLst>
                <a:ext uri="{FF2B5EF4-FFF2-40B4-BE49-F238E27FC236}">
                  <a16:creationId xmlns:a16="http://schemas.microsoft.com/office/drawing/2014/main" id="{1AACE53B-FCC3-5F2B-D103-FD0234971C98}"/>
                </a:ext>
              </a:extLst>
            </p:cNvPr>
            <p:cNvSpPr/>
            <p:nvPr/>
          </p:nvSpPr>
          <p:spPr>
            <a:xfrm>
              <a:off x="970300" y="1599950"/>
              <a:ext cx="176000" cy="190050"/>
            </a:xfrm>
            <a:custGeom>
              <a:avLst/>
              <a:gdLst/>
              <a:ahLst/>
              <a:cxnLst/>
              <a:rect l="l" t="t" r="r" b="b"/>
              <a:pathLst>
                <a:path w="7040" h="7602" extrusionOk="0">
                  <a:moveTo>
                    <a:pt x="1" y="0"/>
                  </a:moveTo>
                  <a:lnTo>
                    <a:pt x="4301" y="4015"/>
                  </a:lnTo>
                  <a:lnTo>
                    <a:pt x="465" y="7601"/>
                  </a:lnTo>
                  <a:lnTo>
                    <a:pt x="3203" y="7601"/>
                  </a:lnTo>
                  <a:lnTo>
                    <a:pt x="7039"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71;p69">
              <a:extLst>
                <a:ext uri="{FF2B5EF4-FFF2-40B4-BE49-F238E27FC236}">
                  <a16:creationId xmlns:a16="http://schemas.microsoft.com/office/drawing/2014/main" id="{CA92E16F-1D86-839F-7DBF-B97BBE3EB7D7}"/>
                </a:ext>
              </a:extLst>
            </p:cNvPr>
            <p:cNvSpPr/>
            <p:nvPr/>
          </p:nvSpPr>
          <p:spPr>
            <a:xfrm>
              <a:off x="1077350" y="1599950"/>
              <a:ext cx="175775" cy="190050"/>
            </a:xfrm>
            <a:custGeom>
              <a:avLst/>
              <a:gdLst/>
              <a:ahLst/>
              <a:cxnLst/>
              <a:rect l="l" t="t" r="r" b="b"/>
              <a:pathLst>
                <a:path w="7031" h="7602" extrusionOk="0">
                  <a:moveTo>
                    <a:pt x="1" y="0"/>
                  </a:moveTo>
                  <a:lnTo>
                    <a:pt x="4292" y="4015"/>
                  </a:lnTo>
                  <a:lnTo>
                    <a:pt x="456" y="7601"/>
                  </a:lnTo>
                  <a:lnTo>
                    <a:pt x="3195" y="7601"/>
                  </a:lnTo>
                  <a:lnTo>
                    <a:pt x="7031"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72;p69">
              <a:extLst>
                <a:ext uri="{FF2B5EF4-FFF2-40B4-BE49-F238E27FC236}">
                  <a16:creationId xmlns:a16="http://schemas.microsoft.com/office/drawing/2014/main" id="{DF068009-56D3-27F5-9D75-4C09009E4E3B}"/>
                </a:ext>
              </a:extLst>
            </p:cNvPr>
            <p:cNvSpPr/>
            <p:nvPr/>
          </p:nvSpPr>
          <p:spPr>
            <a:xfrm>
              <a:off x="1184200" y="1599950"/>
              <a:ext cx="175750" cy="190050"/>
            </a:xfrm>
            <a:custGeom>
              <a:avLst/>
              <a:gdLst/>
              <a:ahLst/>
              <a:cxnLst/>
              <a:rect l="l" t="t" r="r" b="b"/>
              <a:pathLst>
                <a:path w="7030" h="7602" extrusionOk="0">
                  <a:moveTo>
                    <a:pt x="0" y="0"/>
                  </a:moveTo>
                  <a:lnTo>
                    <a:pt x="4291" y="4015"/>
                  </a:lnTo>
                  <a:lnTo>
                    <a:pt x="464" y="7601"/>
                  </a:lnTo>
                  <a:lnTo>
                    <a:pt x="3203"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3;p69">
              <a:extLst>
                <a:ext uri="{FF2B5EF4-FFF2-40B4-BE49-F238E27FC236}">
                  <a16:creationId xmlns:a16="http://schemas.microsoft.com/office/drawing/2014/main" id="{289C22DA-223D-A6A7-995C-73F905DC64E7}"/>
                </a:ext>
              </a:extLst>
            </p:cNvPr>
            <p:cNvSpPr/>
            <p:nvPr/>
          </p:nvSpPr>
          <p:spPr>
            <a:xfrm>
              <a:off x="1291250" y="1599950"/>
              <a:ext cx="175750" cy="190050"/>
            </a:xfrm>
            <a:custGeom>
              <a:avLst/>
              <a:gdLst/>
              <a:ahLst/>
              <a:cxnLst/>
              <a:rect l="l" t="t" r="r" b="b"/>
              <a:pathLst>
                <a:path w="7030"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74;p69">
              <a:extLst>
                <a:ext uri="{FF2B5EF4-FFF2-40B4-BE49-F238E27FC236}">
                  <a16:creationId xmlns:a16="http://schemas.microsoft.com/office/drawing/2014/main" id="{E6BB8C6F-05C1-F6DF-CD16-8A0A44D250BA}"/>
                </a:ext>
              </a:extLst>
            </p:cNvPr>
            <p:cNvSpPr/>
            <p:nvPr/>
          </p:nvSpPr>
          <p:spPr>
            <a:xfrm>
              <a:off x="1398075" y="1599950"/>
              <a:ext cx="175775" cy="190050"/>
            </a:xfrm>
            <a:custGeom>
              <a:avLst/>
              <a:gdLst/>
              <a:ahLst/>
              <a:cxnLst/>
              <a:rect l="l" t="t" r="r" b="b"/>
              <a:pathLst>
                <a:path w="7031"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5;p69">
              <a:extLst>
                <a:ext uri="{FF2B5EF4-FFF2-40B4-BE49-F238E27FC236}">
                  <a16:creationId xmlns:a16="http://schemas.microsoft.com/office/drawing/2014/main" id="{12DE8267-86ED-95AA-BD6B-E64531B4DC67}"/>
                </a:ext>
              </a:extLst>
            </p:cNvPr>
            <p:cNvSpPr/>
            <p:nvPr/>
          </p:nvSpPr>
          <p:spPr>
            <a:xfrm>
              <a:off x="1504900" y="1599950"/>
              <a:ext cx="176000" cy="190050"/>
            </a:xfrm>
            <a:custGeom>
              <a:avLst/>
              <a:gdLst/>
              <a:ahLst/>
              <a:cxnLst/>
              <a:rect l="l" t="t" r="r" b="b"/>
              <a:pathLst>
                <a:path w="7040" h="7602" extrusionOk="0">
                  <a:moveTo>
                    <a:pt x="1" y="0"/>
                  </a:moveTo>
                  <a:lnTo>
                    <a:pt x="4300" y="4015"/>
                  </a:lnTo>
                  <a:lnTo>
                    <a:pt x="464" y="7601"/>
                  </a:lnTo>
                  <a:lnTo>
                    <a:pt x="3203" y="7601"/>
                  </a:lnTo>
                  <a:lnTo>
                    <a:pt x="7039"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6;p69">
              <a:extLst>
                <a:ext uri="{FF2B5EF4-FFF2-40B4-BE49-F238E27FC236}">
                  <a16:creationId xmlns:a16="http://schemas.microsoft.com/office/drawing/2014/main" id="{C358268E-9D3F-4AEC-9A39-3CAFEFD339D2}"/>
                </a:ext>
              </a:extLst>
            </p:cNvPr>
            <p:cNvSpPr/>
            <p:nvPr/>
          </p:nvSpPr>
          <p:spPr>
            <a:xfrm>
              <a:off x="1611950" y="1599950"/>
              <a:ext cx="175775" cy="190050"/>
            </a:xfrm>
            <a:custGeom>
              <a:avLst/>
              <a:gdLst/>
              <a:ahLst/>
              <a:cxnLst/>
              <a:rect l="l" t="t" r="r" b="b"/>
              <a:pathLst>
                <a:path w="7031" h="7602" extrusionOk="0">
                  <a:moveTo>
                    <a:pt x="1" y="0"/>
                  </a:moveTo>
                  <a:lnTo>
                    <a:pt x="4292" y="4015"/>
                  </a:lnTo>
                  <a:lnTo>
                    <a:pt x="456"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7;p69">
              <a:extLst>
                <a:ext uri="{FF2B5EF4-FFF2-40B4-BE49-F238E27FC236}">
                  <a16:creationId xmlns:a16="http://schemas.microsoft.com/office/drawing/2014/main" id="{35C0A6BD-E92F-E112-42C5-354B414FCE4B}"/>
                </a:ext>
              </a:extLst>
            </p:cNvPr>
            <p:cNvSpPr/>
            <p:nvPr/>
          </p:nvSpPr>
          <p:spPr>
            <a:xfrm>
              <a:off x="1718775" y="1599950"/>
              <a:ext cx="176000" cy="190050"/>
            </a:xfrm>
            <a:custGeom>
              <a:avLst/>
              <a:gdLst/>
              <a:ahLst/>
              <a:cxnLst/>
              <a:rect l="l" t="t" r="r" b="b"/>
              <a:pathLst>
                <a:path w="7040" h="7602" extrusionOk="0">
                  <a:moveTo>
                    <a:pt x="1" y="0"/>
                  </a:moveTo>
                  <a:lnTo>
                    <a:pt x="4292" y="4015"/>
                  </a:lnTo>
                  <a:lnTo>
                    <a:pt x="465" y="7601"/>
                  </a:lnTo>
                  <a:lnTo>
                    <a:pt x="3203" y="7601"/>
                  </a:lnTo>
                  <a:lnTo>
                    <a:pt x="7040"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18">
            <a:extLst>
              <a:ext uri="{FF2B5EF4-FFF2-40B4-BE49-F238E27FC236}">
                <a16:creationId xmlns:a16="http://schemas.microsoft.com/office/drawing/2014/main" id="{B8101898-A77E-D1CA-0435-F501492F565C}"/>
              </a:ext>
            </a:extLst>
          </p:cNvPr>
          <p:cNvPicPr>
            <a:picLocks noChangeAspect="1"/>
          </p:cNvPicPr>
          <p:nvPr/>
        </p:nvPicPr>
        <p:blipFill>
          <a:blip r:embed="rId3"/>
          <a:stretch>
            <a:fillRect/>
          </a:stretch>
        </p:blipFill>
        <p:spPr>
          <a:xfrm>
            <a:off x="670299" y="1289826"/>
            <a:ext cx="7839641" cy="3169874"/>
          </a:xfrm>
          <a:prstGeom prst="rect">
            <a:avLst/>
          </a:prstGeom>
        </p:spPr>
      </p:pic>
    </p:spTree>
    <p:extLst>
      <p:ext uri="{BB962C8B-B14F-4D97-AF65-F5344CB8AC3E}">
        <p14:creationId xmlns:p14="http://schemas.microsoft.com/office/powerpoint/2010/main" val="3577444037"/>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69"/>
          <p:cNvSpPr txBox="1">
            <a:spLocks noGrp="1"/>
          </p:cNvSpPr>
          <p:nvPr>
            <p:ph type="title"/>
          </p:nvPr>
        </p:nvSpPr>
        <p:spPr>
          <a:xfrm>
            <a:off x="436354" y="5269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ptos" panose="020B0004020202020204" pitchFamily="34" charset="0"/>
              </a:rPr>
              <a:t>02. Nội dung thực hiện</a:t>
            </a:r>
            <a:br>
              <a:rPr lang="en">
                <a:latin typeface="Aptos" panose="020B0004020202020204" pitchFamily="34" charset="0"/>
              </a:rPr>
            </a:br>
            <a:endParaRPr>
              <a:latin typeface="Aptos" panose="020B0004020202020204" pitchFamily="34" charset="0"/>
            </a:endParaRPr>
          </a:p>
        </p:txBody>
      </p:sp>
      <p:sp>
        <p:nvSpPr>
          <p:cNvPr id="1535" name="Google Shape;1535;p69"/>
          <p:cNvSpPr txBox="1">
            <a:spLocks noGrp="1"/>
          </p:cNvSpPr>
          <p:nvPr>
            <p:ph type="body" idx="1"/>
          </p:nvPr>
        </p:nvSpPr>
        <p:spPr>
          <a:xfrm>
            <a:off x="583636" y="1222419"/>
            <a:ext cx="2259607" cy="1120285"/>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000" b="1"/>
              <a:t>Script kiểm thử tự động</a:t>
            </a:r>
            <a:endParaRPr lang="vi-VN" sz="2000" b="1"/>
          </a:p>
        </p:txBody>
      </p:sp>
      <p:grpSp>
        <p:nvGrpSpPr>
          <p:cNvPr id="1728" name="Google Shape;1728;p69"/>
          <p:cNvGrpSpPr/>
          <p:nvPr/>
        </p:nvGrpSpPr>
        <p:grpSpPr>
          <a:xfrm rot="10800000" flipH="1">
            <a:off x="1868306" y="3292991"/>
            <a:ext cx="9143933" cy="3910414"/>
            <a:chOff x="3412450" y="3156875"/>
            <a:chExt cx="4051725" cy="1732725"/>
          </a:xfrm>
        </p:grpSpPr>
        <p:sp>
          <p:nvSpPr>
            <p:cNvPr id="1729" name="Google Shape;1729;p69"/>
            <p:cNvSpPr/>
            <p:nvPr/>
          </p:nvSpPr>
          <p:spPr>
            <a:xfrm>
              <a:off x="4655150" y="3606950"/>
              <a:ext cx="2688150" cy="579000"/>
            </a:xfrm>
            <a:custGeom>
              <a:avLst/>
              <a:gdLst/>
              <a:ahLst/>
              <a:cxnLst/>
              <a:rect l="l" t="t" r="r" b="b"/>
              <a:pathLst>
                <a:path w="107526" h="23160" extrusionOk="0">
                  <a:moveTo>
                    <a:pt x="107" y="1"/>
                  </a:moveTo>
                  <a:cubicBezTo>
                    <a:pt x="45" y="1"/>
                    <a:pt x="0" y="45"/>
                    <a:pt x="0" y="99"/>
                  </a:cubicBezTo>
                  <a:cubicBezTo>
                    <a:pt x="0" y="152"/>
                    <a:pt x="45" y="197"/>
                    <a:pt x="107" y="197"/>
                  </a:cubicBezTo>
                  <a:lnTo>
                    <a:pt x="16629" y="197"/>
                  </a:lnTo>
                  <a:lnTo>
                    <a:pt x="28441" y="12008"/>
                  </a:lnTo>
                  <a:lnTo>
                    <a:pt x="53143" y="12008"/>
                  </a:lnTo>
                  <a:lnTo>
                    <a:pt x="64303" y="23159"/>
                  </a:lnTo>
                  <a:lnTo>
                    <a:pt x="107428" y="23159"/>
                  </a:lnTo>
                  <a:cubicBezTo>
                    <a:pt x="107481" y="23159"/>
                    <a:pt x="107526" y="23115"/>
                    <a:pt x="107526" y="23061"/>
                  </a:cubicBezTo>
                  <a:cubicBezTo>
                    <a:pt x="107526" y="23008"/>
                    <a:pt x="107481" y="22963"/>
                    <a:pt x="107428" y="22963"/>
                  </a:cubicBezTo>
                  <a:lnTo>
                    <a:pt x="64383" y="22963"/>
                  </a:lnTo>
                  <a:lnTo>
                    <a:pt x="53223" y="11803"/>
                  </a:lnTo>
                  <a:lnTo>
                    <a:pt x="28521" y="11803"/>
                  </a:lnTo>
                  <a:lnTo>
                    <a:pt x="16718"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9"/>
            <p:cNvSpPr/>
            <p:nvPr/>
          </p:nvSpPr>
          <p:spPr>
            <a:xfrm>
              <a:off x="3915150" y="3156875"/>
              <a:ext cx="3239475" cy="766125"/>
            </a:xfrm>
            <a:custGeom>
              <a:avLst/>
              <a:gdLst/>
              <a:ahLst/>
              <a:cxnLst/>
              <a:rect l="l" t="t" r="r" b="b"/>
              <a:pathLst>
                <a:path w="129579" h="30645" extrusionOk="0">
                  <a:moveTo>
                    <a:pt x="129475" y="1"/>
                  </a:moveTo>
                  <a:cubicBezTo>
                    <a:pt x="129449" y="1"/>
                    <a:pt x="129422" y="10"/>
                    <a:pt x="129400" y="28"/>
                  </a:cubicBezTo>
                  <a:lnTo>
                    <a:pt x="102583" y="26844"/>
                  </a:lnTo>
                  <a:lnTo>
                    <a:pt x="91691" y="26844"/>
                  </a:lnTo>
                  <a:lnTo>
                    <a:pt x="81262" y="16416"/>
                  </a:lnTo>
                  <a:lnTo>
                    <a:pt x="63170" y="16416"/>
                  </a:lnTo>
                  <a:lnTo>
                    <a:pt x="49146" y="30448"/>
                  </a:lnTo>
                  <a:lnTo>
                    <a:pt x="107" y="30448"/>
                  </a:lnTo>
                  <a:cubicBezTo>
                    <a:pt x="45" y="30448"/>
                    <a:pt x="0" y="30493"/>
                    <a:pt x="0" y="30546"/>
                  </a:cubicBezTo>
                  <a:cubicBezTo>
                    <a:pt x="0" y="30600"/>
                    <a:pt x="45" y="30645"/>
                    <a:pt x="107" y="30645"/>
                  </a:cubicBezTo>
                  <a:lnTo>
                    <a:pt x="49227" y="30645"/>
                  </a:lnTo>
                  <a:lnTo>
                    <a:pt x="63259" y="16612"/>
                  </a:lnTo>
                  <a:lnTo>
                    <a:pt x="81173" y="16612"/>
                  </a:lnTo>
                  <a:lnTo>
                    <a:pt x="91610" y="27040"/>
                  </a:lnTo>
                  <a:lnTo>
                    <a:pt x="102673" y="27040"/>
                  </a:lnTo>
                  <a:lnTo>
                    <a:pt x="129543" y="170"/>
                  </a:lnTo>
                  <a:cubicBezTo>
                    <a:pt x="129578" y="135"/>
                    <a:pt x="129578" y="72"/>
                    <a:pt x="129543" y="28"/>
                  </a:cubicBezTo>
                  <a:cubicBezTo>
                    <a:pt x="129525" y="10"/>
                    <a:pt x="129500" y="1"/>
                    <a:pt x="129475"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9"/>
            <p:cNvSpPr/>
            <p:nvPr/>
          </p:nvSpPr>
          <p:spPr>
            <a:xfrm>
              <a:off x="4059900" y="3696150"/>
              <a:ext cx="3285850" cy="1019925"/>
            </a:xfrm>
            <a:custGeom>
              <a:avLst/>
              <a:gdLst/>
              <a:ahLst/>
              <a:cxnLst/>
              <a:rect l="l" t="t" r="r" b="b"/>
              <a:pathLst>
                <a:path w="131434" h="40797" extrusionOk="0">
                  <a:moveTo>
                    <a:pt x="196" y="1"/>
                  </a:moveTo>
                  <a:cubicBezTo>
                    <a:pt x="89" y="1"/>
                    <a:pt x="0" y="90"/>
                    <a:pt x="0" y="206"/>
                  </a:cubicBezTo>
                  <a:cubicBezTo>
                    <a:pt x="0" y="313"/>
                    <a:pt x="89" y="402"/>
                    <a:pt x="196" y="402"/>
                  </a:cubicBezTo>
                  <a:lnTo>
                    <a:pt x="34551" y="402"/>
                  </a:lnTo>
                  <a:lnTo>
                    <a:pt x="46523" y="12374"/>
                  </a:lnTo>
                  <a:lnTo>
                    <a:pt x="65302" y="12374"/>
                  </a:lnTo>
                  <a:lnTo>
                    <a:pt x="93725" y="40797"/>
                  </a:lnTo>
                  <a:lnTo>
                    <a:pt x="131238" y="40797"/>
                  </a:lnTo>
                  <a:cubicBezTo>
                    <a:pt x="131345" y="40797"/>
                    <a:pt x="131434" y="40707"/>
                    <a:pt x="131434" y="40591"/>
                  </a:cubicBezTo>
                  <a:cubicBezTo>
                    <a:pt x="131434" y="40484"/>
                    <a:pt x="131345" y="40395"/>
                    <a:pt x="131238" y="40395"/>
                  </a:cubicBezTo>
                  <a:lnTo>
                    <a:pt x="93885" y="40395"/>
                  </a:lnTo>
                  <a:lnTo>
                    <a:pt x="65472" y="11982"/>
                  </a:lnTo>
                  <a:lnTo>
                    <a:pt x="46684" y="11982"/>
                  </a:lnTo>
                  <a:lnTo>
                    <a:pt x="34712"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9"/>
            <p:cNvSpPr/>
            <p:nvPr/>
          </p:nvSpPr>
          <p:spPr>
            <a:xfrm>
              <a:off x="4251025" y="4001250"/>
              <a:ext cx="3213150" cy="571425"/>
            </a:xfrm>
            <a:custGeom>
              <a:avLst/>
              <a:gdLst/>
              <a:ahLst/>
              <a:cxnLst/>
              <a:rect l="l" t="t" r="r" b="b"/>
              <a:pathLst>
                <a:path w="128526" h="22857" extrusionOk="0">
                  <a:moveTo>
                    <a:pt x="99" y="1"/>
                  </a:moveTo>
                  <a:cubicBezTo>
                    <a:pt x="45" y="1"/>
                    <a:pt x="0" y="45"/>
                    <a:pt x="0" y="99"/>
                  </a:cubicBezTo>
                  <a:cubicBezTo>
                    <a:pt x="0" y="161"/>
                    <a:pt x="45" y="206"/>
                    <a:pt x="99" y="206"/>
                  </a:cubicBezTo>
                  <a:lnTo>
                    <a:pt x="31973" y="206"/>
                  </a:lnTo>
                  <a:lnTo>
                    <a:pt x="54624" y="22856"/>
                  </a:lnTo>
                  <a:lnTo>
                    <a:pt x="86178" y="22856"/>
                  </a:lnTo>
                  <a:lnTo>
                    <a:pt x="108195" y="839"/>
                  </a:lnTo>
                  <a:lnTo>
                    <a:pt x="128428" y="839"/>
                  </a:lnTo>
                  <a:cubicBezTo>
                    <a:pt x="128481" y="839"/>
                    <a:pt x="128526" y="795"/>
                    <a:pt x="128526" y="732"/>
                  </a:cubicBezTo>
                  <a:cubicBezTo>
                    <a:pt x="128526" y="679"/>
                    <a:pt x="128481" y="634"/>
                    <a:pt x="128428" y="634"/>
                  </a:cubicBezTo>
                  <a:lnTo>
                    <a:pt x="108115" y="634"/>
                  </a:lnTo>
                  <a:lnTo>
                    <a:pt x="86088" y="22660"/>
                  </a:lnTo>
                  <a:lnTo>
                    <a:pt x="54704" y="22660"/>
                  </a:lnTo>
                  <a:lnTo>
                    <a:pt x="3205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9"/>
            <p:cNvSpPr/>
            <p:nvPr/>
          </p:nvSpPr>
          <p:spPr>
            <a:xfrm>
              <a:off x="3888825" y="4069050"/>
              <a:ext cx="3454475" cy="787975"/>
            </a:xfrm>
            <a:custGeom>
              <a:avLst/>
              <a:gdLst/>
              <a:ahLst/>
              <a:cxnLst/>
              <a:rect l="l" t="t" r="r" b="b"/>
              <a:pathLst>
                <a:path w="138179" h="31519" extrusionOk="0">
                  <a:moveTo>
                    <a:pt x="99" y="1"/>
                  </a:moveTo>
                  <a:cubicBezTo>
                    <a:pt x="45" y="1"/>
                    <a:pt x="1" y="45"/>
                    <a:pt x="1" y="99"/>
                  </a:cubicBezTo>
                  <a:cubicBezTo>
                    <a:pt x="1" y="152"/>
                    <a:pt x="45" y="197"/>
                    <a:pt x="99" y="197"/>
                  </a:cubicBezTo>
                  <a:lnTo>
                    <a:pt x="29824" y="197"/>
                  </a:lnTo>
                  <a:lnTo>
                    <a:pt x="37005" y="7378"/>
                  </a:lnTo>
                  <a:lnTo>
                    <a:pt x="67399" y="7378"/>
                  </a:lnTo>
                  <a:lnTo>
                    <a:pt x="91539" y="31519"/>
                  </a:lnTo>
                  <a:lnTo>
                    <a:pt x="106108" y="31519"/>
                  </a:lnTo>
                  <a:lnTo>
                    <a:pt x="121184" y="16442"/>
                  </a:lnTo>
                  <a:lnTo>
                    <a:pt x="138081" y="16442"/>
                  </a:lnTo>
                  <a:cubicBezTo>
                    <a:pt x="138134" y="16442"/>
                    <a:pt x="138179" y="16398"/>
                    <a:pt x="138179" y="16335"/>
                  </a:cubicBezTo>
                  <a:cubicBezTo>
                    <a:pt x="138179" y="16282"/>
                    <a:pt x="138134" y="16237"/>
                    <a:pt x="138081" y="16237"/>
                  </a:cubicBezTo>
                  <a:lnTo>
                    <a:pt x="121104" y="16237"/>
                  </a:lnTo>
                  <a:lnTo>
                    <a:pt x="106018" y="31314"/>
                  </a:lnTo>
                  <a:lnTo>
                    <a:pt x="91620" y="31314"/>
                  </a:lnTo>
                  <a:lnTo>
                    <a:pt x="67479" y="7182"/>
                  </a:lnTo>
                  <a:lnTo>
                    <a:pt x="37085" y="7182"/>
                  </a:lnTo>
                  <a:lnTo>
                    <a:pt x="2990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9"/>
            <p:cNvSpPr/>
            <p:nvPr/>
          </p:nvSpPr>
          <p:spPr>
            <a:xfrm>
              <a:off x="3412450" y="3687025"/>
              <a:ext cx="510750" cy="235525"/>
            </a:xfrm>
            <a:custGeom>
              <a:avLst/>
              <a:gdLst/>
              <a:ahLst/>
              <a:cxnLst/>
              <a:rect l="l" t="t" r="r" b="b"/>
              <a:pathLst>
                <a:path w="20430" h="9421" extrusionOk="0">
                  <a:moveTo>
                    <a:pt x="107" y="0"/>
                  </a:moveTo>
                  <a:cubicBezTo>
                    <a:pt x="45" y="0"/>
                    <a:pt x="0" y="45"/>
                    <a:pt x="0" y="98"/>
                  </a:cubicBezTo>
                  <a:cubicBezTo>
                    <a:pt x="0" y="152"/>
                    <a:pt x="45" y="196"/>
                    <a:pt x="107" y="196"/>
                  </a:cubicBezTo>
                  <a:lnTo>
                    <a:pt x="11053" y="196"/>
                  </a:lnTo>
                  <a:lnTo>
                    <a:pt x="20251" y="9394"/>
                  </a:lnTo>
                  <a:cubicBezTo>
                    <a:pt x="20269" y="9412"/>
                    <a:pt x="20296" y="9421"/>
                    <a:pt x="20322" y="9421"/>
                  </a:cubicBezTo>
                  <a:cubicBezTo>
                    <a:pt x="20349" y="9421"/>
                    <a:pt x="20376" y="9412"/>
                    <a:pt x="20394" y="9394"/>
                  </a:cubicBezTo>
                  <a:cubicBezTo>
                    <a:pt x="20429" y="9349"/>
                    <a:pt x="20429" y="9287"/>
                    <a:pt x="20394" y="9251"/>
                  </a:cubicBezTo>
                  <a:lnTo>
                    <a:pt x="11143" y="0"/>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9"/>
            <p:cNvSpPr/>
            <p:nvPr/>
          </p:nvSpPr>
          <p:spPr>
            <a:xfrm>
              <a:off x="6505150" y="4819325"/>
              <a:ext cx="70500" cy="70275"/>
            </a:xfrm>
            <a:custGeom>
              <a:avLst/>
              <a:gdLst/>
              <a:ahLst/>
              <a:cxnLst/>
              <a:rect l="l" t="t" r="r" b="b"/>
              <a:pathLst>
                <a:path w="2820" h="2811" extrusionOk="0">
                  <a:moveTo>
                    <a:pt x="1410" y="196"/>
                  </a:moveTo>
                  <a:cubicBezTo>
                    <a:pt x="2079" y="196"/>
                    <a:pt x="2614" y="740"/>
                    <a:pt x="2614" y="1410"/>
                  </a:cubicBezTo>
                  <a:cubicBezTo>
                    <a:pt x="2614" y="2070"/>
                    <a:pt x="2079" y="2614"/>
                    <a:pt x="1410" y="2614"/>
                  </a:cubicBezTo>
                  <a:cubicBezTo>
                    <a:pt x="741" y="2614"/>
                    <a:pt x="206" y="2070"/>
                    <a:pt x="206" y="1410"/>
                  </a:cubicBezTo>
                  <a:cubicBezTo>
                    <a:pt x="206" y="740"/>
                    <a:pt x="741" y="196"/>
                    <a:pt x="1410" y="196"/>
                  </a:cubicBezTo>
                  <a:close/>
                  <a:moveTo>
                    <a:pt x="1410" y="0"/>
                  </a:moveTo>
                  <a:cubicBezTo>
                    <a:pt x="634" y="0"/>
                    <a:pt x="0" y="633"/>
                    <a:pt x="0" y="1410"/>
                  </a:cubicBezTo>
                  <a:cubicBezTo>
                    <a:pt x="0" y="2177"/>
                    <a:pt x="634" y="2810"/>
                    <a:pt x="1410" y="2810"/>
                  </a:cubicBezTo>
                  <a:cubicBezTo>
                    <a:pt x="2186" y="2810"/>
                    <a:pt x="2819" y="2177"/>
                    <a:pt x="2819" y="1410"/>
                  </a:cubicBezTo>
                  <a:cubicBezTo>
                    <a:pt x="2819" y="633"/>
                    <a:pt x="2186"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9"/>
            <p:cNvSpPr/>
            <p:nvPr/>
          </p:nvSpPr>
          <p:spPr>
            <a:xfrm>
              <a:off x="6517425" y="4831575"/>
              <a:ext cx="45950" cy="45750"/>
            </a:xfrm>
            <a:custGeom>
              <a:avLst/>
              <a:gdLst/>
              <a:ahLst/>
              <a:cxnLst/>
              <a:rect l="l" t="t" r="r" b="b"/>
              <a:pathLst>
                <a:path w="1838" h="1830" extrusionOk="0">
                  <a:moveTo>
                    <a:pt x="919" y="1"/>
                  </a:moveTo>
                  <a:cubicBezTo>
                    <a:pt x="410" y="1"/>
                    <a:pt x="0" y="411"/>
                    <a:pt x="0" y="920"/>
                  </a:cubicBezTo>
                  <a:cubicBezTo>
                    <a:pt x="0" y="1419"/>
                    <a:pt x="410" y="1830"/>
                    <a:pt x="919" y="1830"/>
                  </a:cubicBezTo>
                  <a:cubicBezTo>
                    <a:pt x="1427" y="1830"/>
                    <a:pt x="1838" y="1419"/>
                    <a:pt x="1838" y="920"/>
                  </a:cubicBezTo>
                  <a:cubicBezTo>
                    <a:pt x="1838" y="411"/>
                    <a:pt x="1427"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9"/>
            <p:cNvSpPr/>
            <p:nvPr/>
          </p:nvSpPr>
          <p:spPr>
            <a:xfrm>
              <a:off x="6227700" y="4148225"/>
              <a:ext cx="70275" cy="70500"/>
            </a:xfrm>
            <a:custGeom>
              <a:avLst/>
              <a:gdLst/>
              <a:ahLst/>
              <a:cxnLst/>
              <a:rect l="l" t="t" r="r" b="b"/>
              <a:pathLst>
                <a:path w="2811" h="2820" extrusionOk="0">
                  <a:moveTo>
                    <a:pt x="1401" y="206"/>
                  </a:moveTo>
                  <a:cubicBezTo>
                    <a:pt x="2070" y="206"/>
                    <a:pt x="2614" y="741"/>
                    <a:pt x="2614" y="1410"/>
                  </a:cubicBezTo>
                  <a:cubicBezTo>
                    <a:pt x="2614" y="2079"/>
                    <a:pt x="2070" y="2615"/>
                    <a:pt x="1401" y="2615"/>
                  </a:cubicBezTo>
                  <a:cubicBezTo>
                    <a:pt x="741" y="2615"/>
                    <a:pt x="197" y="2079"/>
                    <a:pt x="197" y="1410"/>
                  </a:cubicBezTo>
                  <a:cubicBezTo>
                    <a:pt x="197" y="741"/>
                    <a:pt x="741" y="206"/>
                    <a:pt x="1401" y="206"/>
                  </a:cubicBezTo>
                  <a:close/>
                  <a:moveTo>
                    <a:pt x="1401" y="1"/>
                  </a:moveTo>
                  <a:cubicBezTo>
                    <a:pt x="625" y="1"/>
                    <a:pt x="1" y="634"/>
                    <a:pt x="1" y="1410"/>
                  </a:cubicBezTo>
                  <a:cubicBezTo>
                    <a:pt x="1" y="2186"/>
                    <a:pt x="625" y="2820"/>
                    <a:pt x="1401" y="2820"/>
                  </a:cubicBezTo>
                  <a:cubicBezTo>
                    <a:pt x="2177" y="2820"/>
                    <a:pt x="2811" y="2186"/>
                    <a:pt x="2811" y="1410"/>
                  </a:cubicBezTo>
                  <a:cubicBezTo>
                    <a:pt x="2811" y="634"/>
                    <a:pt x="2177" y="1"/>
                    <a:pt x="140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9"/>
            <p:cNvSpPr/>
            <p:nvPr/>
          </p:nvSpPr>
          <p:spPr>
            <a:xfrm>
              <a:off x="6239975" y="4160500"/>
              <a:ext cx="45750" cy="45975"/>
            </a:xfrm>
            <a:custGeom>
              <a:avLst/>
              <a:gdLst/>
              <a:ahLst/>
              <a:cxnLst/>
              <a:rect l="l" t="t" r="r" b="b"/>
              <a:pathLst>
                <a:path w="1830" h="1839" extrusionOk="0">
                  <a:moveTo>
                    <a:pt x="910" y="0"/>
                  </a:moveTo>
                  <a:cubicBezTo>
                    <a:pt x="411" y="0"/>
                    <a:pt x="0" y="411"/>
                    <a:pt x="0" y="919"/>
                  </a:cubicBezTo>
                  <a:cubicBezTo>
                    <a:pt x="0" y="1428"/>
                    <a:pt x="411" y="1838"/>
                    <a:pt x="910" y="1838"/>
                  </a:cubicBezTo>
                  <a:cubicBezTo>
                    <a:pt x="1419" y="1838"/>
                    <a:pt x="1829" y="1428"/>
                    <a:pt x="1829" y="919"/>
                  </a:cubicBezTo>
                  <a:cubicBezTo>
                    <a:pt x="1829" y="411"/>
                    <a:pt x="1419" y="0"/>
                    <a:pt x="9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9"/>
            <p:cNvSpPr/>
            <p:nvPr/>
          </p:nvSpPr>
          <p:spPr>
            <a:xfrm>
              <a:off x="5602775" y="3537375"/>
              <a:ext cx="70275" cy="70500"/>
            </a:xfrm>
            <a:custGeom>
              <a:avLst/>
              <a:gdLst/>
              <a:ahLst/>
              <a:cxnLst/>
              <a:rect l="l" t="t" r="r" b="b"/>
              <a:pathLst>
                <a:path w="2811" h="2820" extrusionOk="0">
                  <a:moveTo>
                    <a:pt x="1410" y="205"/>
                  </a:moveTo>
                  <a:cubicBezTo>
                    <a:pt x="2071" y="205"/>
                    <a:pt x="2615" y="741"/>
                    <a:pt x="2615" y="1410"/>
                  </a:cubicBezTo>
                  <a:cubicBezTo>
                    <a:pt x="2615" y="2079"/>
                    <a:pt x="2071" y="2614"/>
                    <a:pt x="1410" y="2614"/>
                  </a:cubicBezTo>
                  <a:cubicBezTo>
                    <a:pt x="741" y="2614"/>
                    <a:pt x="197" y="2079"/>
                    <a:pt x="197" y="1410"/>
                  </a:cubicBezTo>
                  <a:cubicBezTo>
                    <a:pt x="197" y="741"/>
                    <a:pt x="741" y="205"/>
                    <a:pt x="1410" y="205"/>
                  </a:cubicBezTo>
                  <a:close/>
                  <a:moveTo>
                    <a:pt x="1410" y="0"/>
                  </a:moveTo>
                  <a:cubicBezTo>
                    <a:pt x="634" y="0"/>
                    <a:pt x="1" y="634"/>
                    <a:pt x="1" y="1410"/>
                  </a:cubicBezTo>
                  <a:cubicBezTo>
                    <a:pt x="1" y="2186"/>
                    <a:pt x="634" y="2819"/>
                    <a:pt x="1410" y="2819"/>
                  </a:cubicBezTo>
                  <a:cubicBezTo>
                    <a:pt x="2178" y="2819"/>
                    <a:pt x="2811" y="2186"/>
                    <a:pt x="2811" y="1410"/>
                  </a:cubicBezTo>
                  <a:cubicBezTo>
                    <a:pt x="2811" y="634"/>
                    <a:pt x="2178"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9"/>
            <p:cNvSpPr/>
            <p:nvPr/>
          </p:nvSpPr>
          <p:spPr>
            <a:xfrm>
              <a:off x="5615050" y="3549625"/>
              <a:ext cx="45750" cy="45975"/>
            </a:xfrm>
            <a:custGeom>
              <a:avLst/>
              <a:gdLst/>
              <a:ahLst/>
              <a:cxnLst/>
              <a:rect l="l" t="t" r="r" b="b"/>
              <a:pathLst>
                <a:path w="1830" h="1839" extrusionOk="0">
                  <a:moveTo>
                    <a:pt x="919" y="1"/>
                  </a:moveTo>
                  <a:cubicBezTo>
                    <a:pt x="411" y="1"/>
                    <a:pt x="0" y="411"/>
                    <a:pt x="0" y="920"/>
                  </a:cubicBezTo>
                  <a:cubicBezTo>
                    <a:pt x="0" y="1428"/>
                    <a:pt x="411" y="1839"/>
                    <a:pt x="919" y="1839"/>
                  </a:cubicBezTo>
                  <a:cubicBezTo>
                    <a:pt x="1419" y="1839"/>
                    <a:pt x="1829" y="1428"/>
                    <a:pt x="1829" y="920"/>
                  </a:cubicBezTo>
                  <a:cubicBezTo>
                    <a:pt x="1829" y="411"/>
                    <a:pt x="1419"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9"/>
            <p:cNvSpPr/>
            <p:nvPr/>
          </p:nvSpPr>
          <p:spPr>
            <a:xfrm>
              <a:off x="4590025" y="3574400"/>
              <a:ext cx="70275" cy="70275"/>
            </a:xfrm>
            <a:custGeom>
              <a:avLst/>
              <a:gdLst/>
              <a:ahLst/>
              <a:cxnLst/>
              <a:rect l="l" t="t" r="r" b="b"/>
              <a:pathLst>
                <a:path w="2811" h="2811" extrusionOk="0">
                  <a:moveTo>
                    <a:pt x="1401" y="196"/>
                  </a:moveTo>
                  <a:cubicBezTo>
                    <a:pt x="2070" y="196"/>
                    <a:pt x="2605" y="732"/>
                    <a:pt x="2605" y="1401"/>
                  </a:cubicBezTo>
                  <a:cubicBezTo>
                    <a:pt x="2605" y="2070"/>
                    <a:pt x="2070" y="2605"/>
                    <a:pt x="1401" y="2605"/>
                  </a:cubicBezTo>
                  <a:cubicBezTo>
                    <a:pt x="741" y="2605"/>
                    <a:pt x="197" y="2070"/>
                    <a:pt x="197" y="1401"/>
                  </a:cubicBezTo>
                  <a:cubicBezTo>
                    <a:pt x="197" y="732"/>
                    <a:pt x="741" y="196"/>
                    <a:pt x="1401" y="196"/>
                  </a:cubicBezTo>
                  <a:close/>
                  <a:moveTo>
                    <a:pt x="1401" y="0"/>
                  </a:moveTo>
                  <a:cubicBezTo>
                    <a:pt x="625" y="0"/>
                    <a:pt x="0" y="625"/>
                    <a:pt x="0" y="1401"/>
                  </a:cubicBezTo>
                  <a:cubicBezTo>
                    <a:pt x="0" y="2177"/>
                    <a:pt x="625" y="2810"/>
                    <a:pt x="1401" y="2810"/>
                  </a:cubicBezTo>
                  <a:cubicBezTo>
                    <a:pt x="2177" y="2810"/>
                    <a:pt x="2810" y="2177"/>
                    <a:pt x="2810" y="1401"/>
                  </a:cubicBezTo>
                  <a:cubicBezTo>
                    <a:pt x="2810" y="625"/>
                    <a:pt x="2177" y="0"/>
                    <a:pt x="1401"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9"/>
            <p:cNvSpPr/>
            <p:nvPr/>
          </p:nvSpPr>
          <p:spPr>
            <a:xfrm>
              <a:off x="4602300" y="3586425"/>
              <a:ext cx="45725" cy="45975"/>
            </a:xfrm>
            <a:custGeom>
              <a:avLst/>
              <a:gdLst/>
              <a:ahLst/>
              <a:cxnLst/>
              <a:rect l="l" t="t" r="r" b="b"/>
              <a:pathLst>
                <a:path w="1829" h="1839" extrusionOk="0">
                  <a:moveTo>
                    <a:pt x="910" y="1"/>
                  </a:moveTo>
                  <a:cubicBezTo>
                    <a:pt x="401" y="1"/>
                    <a:pt x="0" y="411"/>
                    <a:pt x="0" y="920"/>
                  </a:cubicBezTo>
                  <a:cubicBezTo>
                    <a:pt x="0" y="1428"/>
                    <a:pt x="401" y="1839"/>
                    <a:pt x="910" y="1839"/>
                  </a:cubicBezTo>
                  <a:cubicBezTo>
                    <a:pt x="1418" y="1839"/>
                    <a:pt x="1829" y="1428"/>
                    <a:pt x="1829" y="920"/>
                  </a:cubicBezTo>
                  <a:cubicBezTo>
                    <a:pt x="1829" y="411"/>
                    <a:pt x="1418" y="1"/>
                    <a:pt x="91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9"/>
            <p:cNvSpPr/>
            <p:nvPr/>
          </p:nvSpPr>
          <p:spPr>
            <a:xfrm>
              <a:off x="4205075" y="3979175"/>
              <a:ext cx="49550" cy="49325"/>
            </a:xfrm>
            <a:custGeom>
              <a:avLst/>
              <a:gdLst/>
              <a:ahLst/>
              <a:cxnLst/>
              <a:rect l="l" t="t" r="r" b="b"/>
              <a:pathLst>
                <a:path w="1982" h="1973" extrusionOk="0">
                  <a:moveTo>
                    <a:pt x="991" y="197"/>
                  </a:moveTo>
                  <a:cubicBezTo>
                    <a:pt x="1428" y="197"/>
                    <a:pt x="1776" y="554"/>
                    <a:pt x="1776" y="982"/>
                  </a:cubicBezTo>
                  <a:cubicBezTo>
                    <a:pt x="1776" y="1419"/>
                    <a:pt x="1428" y="1776"/>
                    <a:pt x="991" y="1776"/>
                  </a:cubicBezTo>
                  <a:cubicBezTo>
                    <a:pt x="554" y="1776"/>
                    <a:pt x="206" y="1419"/>
                    <a:pt x="206" y="982"/>
                  </a:cubicBezTo>
                  <a:cubicBezTo>
                    <a:pt x="206" y="554"/>
                    <a:pt x="554" y="197"/>
                    <a:pt x="991" y="197"/>
                  </a:cubicBezTo>
                  <a:close/>
                  <a:moveTo>
                    <a:pt x="991" y="1"/>
                  </a:moveTo>
                  <a:cubicBezTo>
                    <a:pt x="447" y="1"/>
                    <a:pt x="1" y="438"/>
                    <a:pt x="1" y="982"/>
                  </a:cubicBezTo>
                  <a:cubicBezTo>
                    <a:pt x="1" y="1526"/>
                    <a:pt x="447" y="1972"/>
                    <a:pt x="991" y="1972"/>
                  </a:cubicBezTo>
                  <a:cubicBezTo>
                    <a:pt x="1535" y="1972"/>
                    <a:pt x="1981" y="1526"/>
                    <a:pt x="1981" y="982"/>
                  </a:cubicBezTo>
                  <a:cubicBezTo>
                    <a:pt x="1981" y="438"/>
                    <a:pt x="1535" y="1"/>
                    <a:pt x="99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9"/>
            <p:cNvSpPr/>
            <p:nvPr/>
          </p:nvSpPr>
          <p:spPr>
            <a:xfrm>
              <a:off x="4214225" y="3988325"/>
              <a:ext cx="31250" cy="31025"/>
            </a:xfrm>
            <a:custGeom>
              <a:avLst/>
              <a:gdLst/>
              <a:ahLst/>
              <a:cxnLst/>
              <a:rect l="l" t="t" r="r" b="b"/>
              <a:pathLst>
                <a:path w="1250" h="1241" extrusionOk="0">
                  <a:moveTo>
                    <a:pt x="625" y="0"/>
                  </a:moveTo>
                  <a:cubicBezTo>
                    <a:pt x="277" y="0"/>
                    <a:pt x="0" y="277"/>
                    <a:pt x="0" y="616"/>
                  </a:cubicBezTo>
                  <a:cubicBezTo>
                    <a:pt x="0" y="964"/>
                    <a:pt x="277" y="1240"/>
                    <a:pt x="625" y="1240"/>
                  </a:cubicBezTo>
                  <a:cubicBezTo>
                    <a:pt x="964" y="1240"/>
                    <a:pt x="1249" y="964"/>
                    <a:pt x="1249" y="616"/>
                  </a:cubicBezTo>
                  <a:cubicBezTo>
                    <a:pt x="1249" y="277"/>
                    <a:pt x="964" y="0"/>
                    <a:pt x="62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9"/>
            <p:cNvSpPr/>
            <p:nvPr/>
          </p:nvSpPr>
          <p:spPr>
            <a:xfrm>
              <a:off x="3844450" y="4046750"/>
              <a:ext cx="49300" cy="49325"/>
            </a:xfrm>
            <a:custGeom>
              <a:avLst/>
              <a:gdLst/>
              <a:ahLst/>
              <a:cxnLst/>
              <a:rect l="l" t="t" r="r" b="b"/>
              <a:pathLst>
                <a:path w="1972" h="1973" extrusionOk="0">
                  <a:moveTo>
                    <a:pt x="982" y="197"/>
                  </a:moveTo>
                  <a:cubicBezTo>
                    <a:pt x="1419" y="197"/>
                    <a:pt x="1776" y="554"/>
                    <a:pt x="1776" y="991"/>
                  </a:cubicBezTo>
                  <a:cubicBezTo>
                    <a:pt x="1776" y="1419"/>
                    <a:pt x="1419" y="1776"/>
                    <a:pt x="982" y="1776"/>
                  </a:cubicBezTo>
                  <a:cubicBezTo>
                    <a:pt x="553" y="1776"/>
                    <a:pt x="197" y="1419"/>
                    <a:pt x="197" y="991"/>
                  </a:cubicBezTo>
                  <a:cubicBezTo>
                    <a:pt x="197" y="554"/>
                    <a:pt x="553" y="197"/>
                    <a:pt x="982" y="197"/>
                  </a:cubicBezTo>
                  <a:close/>
                  <a:moveTo>
                    <a:pt x="982" y="1"/>
                  </a:moveTo>
                  <a:cubicBezTo>
                    <a:pt x="437" y="1"/>
                    <a:pt x="0" y="447"/>
                    <a:pt x="0" y="991"/>
                  </a:cubicBezTo>
                  <a:cubicBezTo>
                    <a:pt x="0" y="1535"/>
                    <a:pt x="437" y="1972"/>
                    <a:pt x="982" y="1972"/>
                  </a:cubicBezTo>
                  <a:cubicBezTo>
                    <a:pt x="1526" y="1972"/>
                    <a:pt x="1972" y="1535"/>
                    <a:pt x="1972" y="991"/>
                  </a:cubicBezTo>
                  <a:cubicBezTo>
                    <a:pt x="1972" y="447"/>
                    <a:pt x="1526" y="1"/>
                    <a:pt x="98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9"/>
            <p:cNvSpPr/>
            <p:nvPr/>
          </p:nvSpPr>
          <p:spPr>
            <a:xfrm>
              <a:off x="3853600" y="4055900"/>
              <a:ext cx="31025" cy="31025"/>
            </a:xfrm>
            <a:custGeom>
              <a:avLst/>
              <a:gdLst/>
              <a:ahLst/>
              <a:cxnLst/>
              <a:rect l="l" t="t" r="r" b="b"/>
              <a:pathLst>
                <a:path w="1241" h="1241" extrusionOk="0">
                  <a:moveTo>
                    <a:pt x="616" y="0"/>
                  </a:moveTo>
                  <a:cubicBezTo>
                    <a:pt x="277" y="0"/>
                    <a:pt x="0" y="277"/>
                    <a:pt x="0" y="625"/>
                  </a:cubicBezTo>
                  <a:cubicBezTo>
                    <a:pt x="0" y="964"/>
                    <a:pt x="277" y="1240"/>
                    <a:pt x="616" y="1240"/>
                  </a:cubicBezTo>
                  <a:cubicBezTo>
                    <a:pt x="964" y="1240"/>
                    <a:pt x="1240" y="964"/>
                    <a:pt x="1240" y="625"/>
                  </a:cubicBezTo>
                  <a:cubicBezTo>
                    <a:pt x="1240" y="277"/>
                    <a:pt x="964" y="0"/>
                    <a:pt x="61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9"/>
            <p:cNvSpPr/>
            <p:nvPr/>
          </p:nvSpPr>
          <p:spPr>
            <a:xfrm>
              <a:off x="4908725" y="3581750"/>
              <a:ext cx="55325" cy="55325"/>
            </a:xfrm>
            <a:custGeom>
              <a:avLst/>
              <a:gdLst/>
              <a:ahLst/>
              <a:cxnLst/>
              <a:rect l="l" t="t" r="r" b="b"/>
              <a:pathLst>
                <a:path w="2213" h="2213" extrusionOk="0">
                  <a:moveTo>
                    <a:pt x="1107" y="0"/>
                  </a:moveTo>
                  <a:cubicBezTo>
                    <a:pt x="491" y="0"/>
                    <a:pt x="1" y="491"/>
                    <a:pt x="1" y="1107"/>
                  </a:cubicBezTo>
                  <a:cubicBezTo>
                    <a:pt x="1" y="1722"/>
                    <a:pt x="491" y="2213"/>
                    <a:pt x="1107" y="2213"/>
                  </a:cubicBezTo>
                  <a:cubicBezTo>
                    <a:pt x="1722" y="2213"/>
                    <a:pt x="2213" y="1722"/>
                    <a:pt x="2213" y="1107"/>
                  </a:cubicBezTo>
                  <a:cubicBezTo>
                    <a:pt x="2213" y="491"/>
                    <a:pt x="1722" y="0"/>
                    <a:pt x="1107"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9"/>
            <p:cNvSpPr/>
            <p:nvPr/>
          </p:nvSpPr>
          <p:spPr>
            <a:xfrm>
              <a:off x="6762750" y="4155825"/>
              <a:ext cx="55325" cy="55325"/>
            </a:xfrm>
            <a:custGeom>
              <a:avLst/>
              <a:gdLst/>
              <a:ahLst/>
              <a:cxnLst/>
              <a:rect l="l" t="t" r="r" b="b"/>
              <a:pathLst>
                <a:path w="2213" h="2213" extrusionOk="0">
                  <a:moveTo>
                    <a:pt x="1106" y="0"/>
                  </a:moveTo>
                  <a:cubicBezTo>
                    <a:pt x="500" y="0"/>
                    <a:pt x="0" y="491"/>
                    <a:pt x="0" y="1106"/>
                  </a:cubicBezTo>
                  <a:cubicBezTo>
                    <a:pt x="0" y="1722"/>
                    <a:pt x="500" y="2212"/>
                    <a:pt x="1106" y="2212"/>
                  </a:cubicBezTo>
                  <a:cubicBezTo>
                    <a:pt x="1722" y="2212"/>
                    <a:pt x="2213" y="1722"/>
                    <a:pt x="2213" y="1106"/>
                  </a:cubicBezTo>
                  <a:cubicBezTo>
                    <a:pt x="2213" y="491"/>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9"/>
            <p:cNvSpPr/>
            <p:nvPr/>
          </p:nvSpPr>
          <p:spPr>
            <a:xfrm>
              <a:off x="6664400" y="4692850"/>
              <a:ext cx="36375" cy="36375"/>
            </a:xfrm>
            <a:custGeom>
              <a:avLst/>
              <a:gdLst/>
              <a:ahLst/>
              <a:cxnLst/>
              <a:rect l="l" t="t" r="r" b="b"/>
              <a:pathLst>
                <a:path w="1455" h="1455" extrusionOk="0">
                  <a:moveTo>
                    <a:pt x="723" y="1"/>
                  </a:moveTo>
                  <a:cubicBezTo>
                    <a:pt x="330" y="1"/>
                    <a:pt x="0" y="331"/>
                    <a:pt x="0" y="723"/>
                  </a:cubicBezTo>
                  <a:cubicBezTo>
                    <a:pt x="0" y="1125"/>
                    <a:pt x="330" y="1455"/>
                    <a:pt x="723" y="1455"/>
                  </a:cubicBezTo>
                  <a:cubicBezTo>
                    <a:pt x="1124" y="1455"/>
                    <a:pt x="1454" y="1125"/>
                    <a:pt x="1454" y="723"/>
                  </a:cubicBezTo>
                  <a:cubicBezTo>
                    <a:pt x="1454" y="331"/>
                    <a:pt x="1124" y="1"/>
                    <a:pt x="723"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9"/>
            <p:cNvSpPr/>
            <p:nvPr/>
          </p:nvSpPr>
          <p:spPr>
            <a:xfrm>
              <a:off x="5875550" y="4552125"/>
              <a:ext cx="36375" cy="36150"/>
            </a:xfrm>
            <a:custGeom>
              <a:avLst/>
              <a:gdLst/>
              <a:ahLst/>
              <a:cxnLst/>
              <a:rect l="l" t="t" r="r" b="b"/>
              <a:pathLst>
                <a:path w="1455" h="1446" extrusionOk="0">
                  <a:moveTo>
                    <a:pt x="732" y="1"/>
                  </a:moveTo>
                  <a:cubicBezTo>
                    <a:pt x="330" y="1"/>
                    <a:pt x="0" y="322"/>
                    <a:pt x="0" y="723"/>
                  </a:cubicBezTo>
                  <a:cubicBezTo>
                    <a:pt x="0" y="1125"/>
                    <a:pt x="330" y="1446"/>
                    <a:pt x="732" y="1446"/>
                  </a:cubicBezTo>
                  <a:cubicBezTo>
                    <a:pt x="1133" y="1446"/>
                    <a:pt x="1454" y="1125"/>
                    <a:pt x="1454" y="723"/>
                  </a:cubicBezTo>
                  <a:cubicBezTo>
                    <a:pt x="1454" y="322"/>
                    <a:pt x="1133" y="1"/>
                    <a:pt x="73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9"/>
            <p:cNvSpPr/>
            <p:nvPr/>
          </p:nvSpPr>
          <p:spPr>
            <a:xfrm>
              <a:off x="6066450" y="3690575"/>
              <a:ext cx="55350" cy="55350"/>
            </a:xfrm>
            <a:custGeom>
              <a:avLst/>
              <a:gdLst/>
              <a:ahLst/>
              <a:cxnLst/>
              <a:rect l="l" t="t" r="r" b="b"/>
              <a:pathLst>
                <a:path w="2214" h="2214" extrusionOk="0">
                  <a:moveTo>
                    <a:pt x="1107" y="1"/>
                  </a:moveTo>
                  <a:cubicBezTo>
                    <a:pt x="491" y="1"/>
                    <a:pt x="1" y="500"/>
                    <a:pt x="1" y="1107"/>
                  </a:cubicBezTo>
                  <a:cubicBezTo>
                    <a:pt x="1" y="1723"/>
                    <a:pt x="491" y="2213"/>
                    <a:pt x="1107" y="2213"/>
                  </a:cubicBezTo>
                  <a:cubicBezTo>
                    <a:pt x="1722" y="2213"/>
                    <a:pt x="2213" y="1723"/>
                    <a:pt x="2213" y="1107"/>
                  </a:cubicBezTo>
                  <a:cubicBezTo>
                    <a:pt x="2213" y="500"/>
                    <a:pt x="1722" y="1"/>
                    <a:pt x="110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9"/>
            <p:cNvSpPr/>
            <p:nvPr/>
          </p:nvSpPr>
          <p:spPr>
            <a:xfrm>
              <a:off x="5263775" y="4214925"/>
              <a:ext cx="72750" cy="72725"/>
            </a:xfrm>
            <a:custGeom>
              <a:avLst/>
              <a:gdLst/>
              <a:ahLst/>
              <a:cxnLst/>
              <a:rect l="l" t="t" r="r" b="b"/>
              <a:pathLst>
                <a:path w="2910" h="2909" extrusionOk="0">
                  <a:moveTo>
                    <a:pt x="1455" y="0"/>
                  </a:moveTo>
                  <a:cubicBezTo>
                    <a:pt x="652" y="0"/>
                    <a:pt x="1" y="651"/>
                    <a:pt x="1" y="1454"/>
                  </a:cubicBezTo>
                  <a:cubicBezTo>
                    <a:pt x="1" y="2257"/>
                    <a:pt x="652" y="2908"/>
                    <a:pt x="1455" y="2908"/>
                  </a:cubicBezTo>
                  <a:cubicBezTo>
                    <a:pt x="2258" y="2908"/>
                    <a:pt x="2909" y="2257"/>
                    <a:pt x="2909" y="1454"/>
                  </a:cubicBezTo>
                  <a:cubicBezTo>
                    <a:pt x="2909" y="651"/>
                    <a:pt x="2258"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9"/>
            <p:cNvSpPr/>
            <p:nvPr/>
          </p:nvSpPr>
          <p:spPr>
            <a:xfrm>
              <a:off x="6226800" y="4533850"/>
              <a:ext cx="72975" cy="72725"/>
            </a:xfrm>
            <a:custGeom>
              <a:avLst/>
              <a:gdLst/>
              <a:ahLst/>
              <a:cxnLst/>
              <a:rect l="l" t="t" r="r" b="b"/>
              <a:pathLst>
                <a:path w="2919" h="2909" extrusionOk="0">
                  <a:moveTo>
                    <a:pt x="1455" y="0"/>
                  </a:moveTo>
                  <a:cubicBezTo>
                    <a:pt x="652" y="0"/>
                    <a:pt x="1" y="651"/>
                    <a:pt x="1" y="1454"/>
                  </a:cubicBezTo>
                  <a:cubicBezTo>
                    <a:pt x="1" y="2257"/>
                    <a:pt x="652" y="2908"/>
                    <a:pt x="1455" y="2908"/>
                  </a:cubicBezTo>
                  <a:cubicBezTo>
                    <a:pt x="2267" y="2908"/>
                    <a:pt x="2918" y="2257"/>
                    <a:pt x="2918" y="1454"/>
                  </a:cubicBezTo>
                  <a:cubicBezTo>
                    <a:pt x="2918" y="651"/>
                    <a:pt x="2267"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9"/>
            <p:cNvSpPr/>
            <p:nvPr/>
          </p:nvSpPr>
          <p:spPr>
            <a:xfrm>
              <a:off x="5127300" y="3903575"/>
              <a:ext cx="33925" cy="33925"/>
            </a:xfrm>
            <a:custGeom>
              <a:avLst/>
              <a:gdLst/>
              <a:ahLst/>
              <a:cxnLst/>
              <a:rect l="l" t="t" r="r" b="b"/>
              <a:pathLst>
                <a:path w="1357" h="1357" extrusionOk="0">
                  <a:moveTo>
                    <a:pt x="678" y="0"/>
                  </a:moveTo>
                  <a:cubicBezTo>
                    <a:pt x="303" y="0"/>
                    <a:pt x="0" y="304"/>
                    <a:pt x="0" y="678"/>
                  </a:cubicBezTo>
                  <a:cubicBezTo>
                    <a:pt x="0" y="1053"/>
                    <a:pt x="303" y="1356"/>
                    <a:pt x="678" y="1356"/>
                  </a:cubicBezTo>
                  <a:cubicBezTo>
                    <a:pt x="1053" y="1356"/>
                    <a:pt x="1356" y="1053"/>
                    <a:pt x="1356" y="678"/>
                  </a:cubicBezTo>
                  <a:cubicBezTo>
                    <a:pt x="1356" y="304"/>
                    <a:pt x="1053" y="0"/>
                    <a:pt x="678"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9"/>
            <p:cNvSpPr/>
            <p:nvPr/>
          </p:nvSpPr>
          <p:spPr>
            <a:xfrm>
              <a:off x="5226325" y="3763725"/>
              <a:ext cx="75175" cy="75425"/>
            </a:xfrm>
            <a:custGeom>
              <a:avLst/>
              <a:gdLst/>
              <a:ahLst/>
              <a:cxnLst/>
              <a:rect l="l" t="t" r="r" b="b"/>
              <a:pathLst>
                <a:path w="3007" h="3017" extrusionOk="0">
                  <a:moveTo>
                    <a:pt x="1508" y="206"/>
                  </a:moveTo>
                  <a:cubicBezTo>
                    <a:pt x="2221" y="206"/>
                    <a:pt x="2810" y="786"/>
                    <a:pt x="2810" y="1509"/>
                  </a:cubicBezTo>
                  <a:cubicBezTo>
                    <a:pt x="2810" y="2231"/>
                    <a:pt x="2221" y="2820"/>
                    <a:pt x="1508" y="2820"/>
                  </a:cubicBezTo>
                  <a:cubicBezTo>
                    <a:pt x="785" y="2820"/>
                    <a:pt x="196" y="2231"/>
                    <a:pt x="196" y="1509"/>
                  </a:cubicBezTo>
                  <a:cubicBezTo>
                    <a:pt x="196" y="786"/>
                    <a:pt x="785" y="206"/>
                    <a:pt x="1508" y="206"/>
                  </a:cubicBezTo>
                  <a:close/>
                  <a:moveTo>
                    <a:pt x="1508" y="1"/>
                  </a:moveTo>
                  <a:cubicBezTo>
                    <a:pt x="678" y="1"/>
                    <a:pt x="0" y="679"/>
                    <a:pt x="0" y="1509"/>
                  </a:cubicBezTo>
                  <a:cubicBezTo>
                    <a:pt x="0" y="2338"/>
                    <a:pt x="678" y="3016"/>
                    <a:pt x="1508" y="3016"/>
                  </a:cubicBezTo>
                  <a:cubicBezTo>
                    <a:pt x="2337" y="3016"/>
                    <a:pt x="3006" y="2338"/>
                    <a:pt x="3006" y="1509"/>
                  </a:cubicBezTo>
                  <a:cubicBezTo>
                    <a:pt x="3006" y="679"/>
                    <a:pt x="2337" y="1"/>
                    <a:pt x="150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9"/>
            <p:cNvSpPr/>
            <p:nvPr/>
          </p:nvSpPr>
          <p:spPr>
            <a:xfrm>
              <a:off x="5239700" y="3777125"/>
              <a:ext cx="48650" cy="48625"/>
            </a:xfrm>
            <a:custGeom>
              <a:avLst/>
              <a:gdLst/>
              <a:ahLst/>
              <a:cxnLst/>
              <a:rect l="l" t="t" r="r" b="b"/>
              <a:pathLst>
                <a:path w="1946" h="1945" extrusionOk="0">
                  <a:moveTo>
                    <a:pt x="973" y="0"/>
                  </a:moveTo>
                  <a:cubicBezTo>
                    <a:pt x="437" y="0"/>
                    <a:pt x="0" y="437"/>
                    <a:pt x="0" y="973"/>
                  </a:cubicBezTo>
                  <a:cubicBezTo>
                    <a:pt x="0" y="1508"/>
                    <a:pt x="437" y="1945"/>
                    <a:pt x="973" y="1945"/>
                  </a:cubicBezTo>
                  <a:cubicBezTo>
                    <a:pt x="1508" y="1945"/>
                    <a:pt x="1945" y="1508"/>
                    <a:pt x="1945" y="973"/>
                  </a:cubicBezTo>
                  <a:cubicBezTo>
                    <a:pt x="1945" y="437"/>
                    <a:pt x="1508" y="0"/>
                    <a:pt x="973"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9"/>
            <p:cNvSpPr/>
            <p:nvPr/>
          </p:nvSpPr>
          <p:spPr>
            <a:xfrm>
              <a:off x="3892850" y="3892425"/>
              <a:ext cx="55325" cy="55325"/>
            </a:xfrm>
            <a:custGeom>
              <a:avLst/>
              <a:gdLst/>
              <a:ahLst/>
              <a:cxnLst/>
              <a:rect l="l" t="t" r="r" b="b"/>
              <a:pathLst>
                <a:path w="2213" h="2213" extrusionOk="0">
                  <a:moveTo>
                    <a:pt x="1106" y="0"/>
                  </a:moveTo>
                  <a:cubicBezTo>
                    <a:pt x="491" y="0"/>
                    <a:pt x="0" y="491"/>
                    <a:pt x="0" y="1107"/>
                  </a:cubicBezTo>
                  <a:cubicBezTo>
                    <a:pt x="0" y="1722"/>
                    <a:pt x="491" y="2213"/>
                    <a:pt x="1106" y="2213"/>
                  </a:cubicBezTo>
                  <a:cubicBezTo>
                    <a:pt x="1713" y="2213"/>
                    <a:pt x="2213" y="1722"/>
                    <a:pt x="2213" y="1107"/>
                  </a:cubicBezTo>
                  <a:cubicBezTo>
                    <a:pt x="2213" y="491"/>
                    <a:pt x="1713"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9"/>
            <p:cNvSpPr/>
            <p:nvPr/>
          </p:nvSpPr>
          <p:spPr>
            <a:xfrm>
              <a:off x="3658675" y="3661825"/>
              <a:ext cx="55325" cy="55325"/>
            </a:xfrm>
            <a:custGeom>
              <a:avLst/>
              <a:gdLst/>
              <a:ahLst/>
              <a:cxnLst/>
              <a:rect l="l" t="t" r="r" b="b"/>
              <a:pathLst>
                <a:path w="2213" h="2213" extrusionOk="0">
                  <a:moveTo>
                    <a:pt x="1106" y="0"/>
                  </a:moveTo>
                  <a:cubicBezTo>
                    <a:pt x="500" y="0"/>
                    <a:pt x="0" y="500"/>
                    <a:pt x="0" y="1106"/>
                  </a:cubicBezTo>
                  <a:cubicBezTo>
                    <a:pt x="0" y="1722"/>
                    <a:pt x="500" y="2212"/>
                    <a:pt x="1106" y="2212"/>
                  </a:cubicBezTo>
                  <a:cubicBezTo>
                    <a:pt x="1722" y="2212"/>
                    <a:pt x="2212" y="1722"/>
                    <a:pt x="2212" y="1106"/>
                  </a:cubicBezTo>
                  <a:cubicBezTo>
                    <a:pt x="2212" y="500"/>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9"/>
            <p:cNvSpPr/>
            <p:nvPr/>
          </p:nvSpPr>
          <p:spPr>
            <a:xfrm>
              <a:off x="4834225" y="3690350"/>
              <a:ext cx="21450" cy="21675"/>
            </a:xfrm>
            <a:custGeom>
              <a:avLst/>
              <a:gdLst/>
              <a:ahLst/>
              <a:cxnLst/>
              <a:rect l="l" t="t" r="r" b="b"/>
              <a:pathLst>
                <a:path w="858" h="867" extrusionOk="0">
                  <a:moveTo>
                    <a:pt x="429" y="1"/>
                  </a:moveTo>
                  <a:cubicBezTo>
                    <a:pt x="197" y="1"/>
                    <a:pt x="1" y="197"/>
                    <a:pt x="1" y="438"/>
                  </a:cubicBezTo>
                  <a:cubicBezTo>
                    <a:pt x="1" y="670"/>
                    <a:pt x="197" y="866"/>
                    <a:pt x="429" y="866"/>
                  </a:cubicBezTo>
                  <a:cubicBezTo>
                    <a:pt x="670" y="866"/>
                    <a:pt x="857" y="670"/>
                    <a:pt x="857" y="438"/>
                  </a:cubicBezTo>
                  <a:cubicBezTo>
                    <a:pt x="857" y="197"/>
                    <a:pt x="670" y="1"/>
                    <a:pt x="42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9"/>
            <p:cNvSpPr/>
            <p:nvPr/>
          </p:nvSpPr>
          <p:spPr>
            <a:xfrm>
              <a:off x="5052575" y="3590450"/>
              <a:ext cx="37950" cy="37925"/>
            </a:xfrm>
            <a:custGeom>
              <a:avLst/>
              <a:gdLst/>
              <a:ahLst/>
              <a:cxnLst/>
              <a:rect l="l" t="t" r="r" b="b"/>
              <a:pathLst>
                <a:path w="1518" h="1517" extrusionOk="0">
                  <a:moveTo>
                    <a:pt x="759" y="0"/>
                  </a:moveTo>
                  <a:cubicBezTo>
                    <a:pt x="340" y="0"/>
                    <a:pt x="1" y="339"/>
                    <a:pt x="1" y="759"/>
                  </a:cubicBezTo>
                  <a:cubicBezTo>
                    <a:pt x="1" y="1178"/>
                    <a:pt x="340" y="1517"/>
                    <a:pt x="759" y="1517"/>
                  </a:cubicBezTo>
                  <a:cubicBezTo>
                    <a:pt x="1178" y="1517"/>
                    <a:pt x="1517" y="1178"/>
                    <a:pt x="1517" y="759"/>
                  </a:cubicBezTo>
                  <a:cubicBezTo>
                    <a:pt x="1517" y="339"/>
                    <a:pt x="1178" y="0"/>
                    <a:pt x="759"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9"/>
            <p:cNvSpPr/>
            <p:nvPr/>
          </p:nvSpPr>
          <p:spPr>
            <a:xfrm>
              <a:off x="4045850" y="3682100"/>
              <a:ext cx="38150" cy="38175"/>
            </a:xfrm>
            <a:custGeom>
              <a:avLst/>
              <a:gdLst/>
              <a:ahLst/>
              <a:cxnLst/>
              <a:rect l="l" t="t" r="r" b="b"/>
              <a:pathLst>
                <a:path w="1526" h="1527" extrusionOk="0">
                  <a:moveTo>
                    <a:pt x="758" y="1"/>
                  </a:moveTo>
                  <a:cubicBezTo>
                    <a:pt x="339" y="1"/>
                    <a:pt x="0" y="349"/>
                    <a:pt x="0" y="768"/>
                  </a:cubicBezTo>
                  <a:cubicBezTo>
                    <a:pt x="0" y="1187"/>
                    <a:pt x="339" y="1526"/>
                    <a:pt x="758" y="1526"/>
                  </a:cubicBezTo>
                  <a:cubicBezTo>
                    <a:pt x="1187" y="1526"/>
                    <a:pt x="1526" y="1187"/>
                    <a:pt x="1526" y="768"/>
                  </a:cubicBezTo>
                  <a:cubicBezTo>
                    <a:pt x="1526" y="349"/>
                    <a:pt x="1187" y="1"/>
                    <a:pt x="75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769;p69">
            <a:extLst>
              <a:ext uri="{FF2B5EF4-FFF2-40B4-BE49-F238E27FC236}">
                <a16:creationId xmlns:a16="http://schemas.microsoft.com/office/drawing/2014/main" id="{E8A57422-4838-1BC7-6EB2-55E9E29CDB1D}"/>
              </a:ext>
            </a:extLst>
          </p:cNvPr>
          <p:cNvGrpSpPr/>
          <p:nvPr/>
        </p:nvGrpSpPr>
        <p:grpSpPr>
          <a:xfrm>
            <a:off x="6440273" y="480413"/>
            <a:ext cx="1922723" cy="395266"/>
            <a:chOff x="970300" y="1599950"/>
            <a:chExt cx="924475" cy="190050"/>
          </a:xfrm>
        </p:grpSpPr>
        <p:sp>
          <p:nvSpPr>
            <p:cNvPr id="3" name="Google Shape;1770;p69">
              <a:extLst>
                <a:ext uri="{FF2B5EF4-FFF2-40B4-BE49-F238E27FC236}">
                  <a16:creationId xmlns:a16="http://schemas.microsoft.com/office/drawing/2014/main" id="{1AACE53B-FCC3-5F2B-D103-FD0234971C98}"/>
                </a:ext>
              </a:extLst>
            </p:cNvPr>
            <p:cNvSpPr/>
            <p:nvPr/>
          </p:nvSpPr>
          <p:spPr>
            <a:xfrm>
              <a:off x="970300" y="1599950"/>
              <a:ext cx="176000" cy="190050"/>
            </a:xfrm>
            <a:custGeom>
              <a:avLst/>
              <a:gdLst/>
              <a:ahLst/>
              <a:cxnLst/>
              <a:rect l="l" t="t" r="r" b="b"/>
              <a:pathLst>
                <a:path w="7040" h="7602" extrusionOk="0">
                  <a:moveTo>
                    <a:pt x="1" y="0"/>
                  </a:moveTo>
                  <a:lnTo>
                    <a:pt x="4301" y="4015"/>
                  </a:lnTo>
                  <a:lnTo>
                    <a:pt x="465" y="7601"/>
                  </a:lnTo>
                  <a:lnTo>
                    <a:pt x="3203" y="7601"/>
                  </a:lnTo>
                  <a:lnTo>
                    <a:pt x="7039"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71;p69">
              <a:extLst>
                <a:ext uri="{FF2B5EF4-FFF2-40B4-BE49-F238E27FC236}">
                  <a16:creationId xmlns:a16="http://schemas.microsoft.com/office/drawing/2014/main" id="{CA92E16F-1D86-839F-7DBF-B97BBE3EB7D7}"/>
                </a:ext>
              </a:extLst>
            </p:cNvPr>
            <p:cNvSpPr/>
            <p:nvPr/>
          </p:nvSpPr>
          <p:spPr>
            <a:xfrm>
              <a:off x="1077350" y="1599950"/>
              <a:ext cx="175775" cy="190050"/>
            </a:xfrm>
            <a:custGeom>
              <a:avLst/>
              <a:gdLst/>
              <a:ahLst/>
              <a:cxnLst/>
              <a:rect l="l" t="t" r="r" b="b"/>
              <a:pathLst>
                <a:path w="7031" h="7602" extrusionOk="0">
                  <a:moveTo>
                    <a:pt x="1" y="0"/>
                  </a:moveTo>
                  <a:lnTo>
                    <a:pt x="4292" y="4015"/>
                  </a:lnTo>
                  <a:lnTo>
                    <a:pt x="456" y="7601"/>
                  </a:lnTo>
                  <a:lnTo>
                    <a:pt x="3195" y="7601"/>
                  </a:lnTo>
                  <a:lnTo>
                    <a:pt x="7031"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72;p69">
              <a:extLst>
                <a:ext uri="{FF2B5EF4-FFF2-40B4-BE49-F238E27FC236}">
                  <a16:creationId xmlns:a16="http://schemas.microsoft.com/office/drawing/2014/main" id="{DF068009-56D3-27F5-9D75-4C09009E4E3B}"/>
                </a:ext>
              </a:extLst>
            </p:cNvPr>
            <p:cNvSpPr/>
            <p:nvPr/>
          </p:nvSpPr>
          <p:spPr>
            <a:xfrm>
              <a:off x="1184200" y="1599950"/>
              <a:ext cx="175750" cy="190050"/>
            </a:xfrm>
            <a:custGeom>
              <a:avLst/>
              <a:gdLst/>
              <a:ahLst/>
              <a:cxnLst/>
              <a:rect l="l" t="t" r="r" b="b"/>
              <a:pathLst>
                <a:path w="7030" h="7602" extrusionOk="0">
                  <a:moveTo>
                    <a:pt x="0" y="0"/>
                  </a:moveTo>
                  <a:lnTo>
                    <a:pt x="4291" y="4015"/>
                  </a:lnTo>
                  <a:lnTo>
                    <a:pt x="464" y="7601"/>
                  </a:lnTo>
                  <a:lnTo>
                    <a:pt x="3203"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3;p69">
              <a:extLst>
                <a:ext uri="{FF2B5EF4-FFF2-40B4-BE49-F238E27FC236}">
                  <a16:creationId xmlns:a16="http://schemas.microsoft.com/office/drawing/2014/main" id="{289C22DA-223D-A6A7-995C-73F905DC64E7}"/>
                </a:ext>
              </a:extLst>
            </p:cNvPr>
            <p:cNvSpPr/>
            <p:nvPr/>
          </p:nvSpPr>
          <p:spPr>
            <a:xfrm>
              <a:off x="1291250" y="1599950"/>
              <a:ext cx="175750" cy="190050"/>
            </a:xfrm>
            <a:custGeom>
              <a:avLst/>
              <a:gdLst/>
              <a:ahLst/>
              <a:cxnLst/>
              <a:rect l="l" t="t" r="r" b="b"/>
              <a:pathLst>
                <a:path w="7030"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74;p69">
              <a:extLst>
                <a:ext uri="{FF2B5EF4-FFF2-40B4-BE49-F238E27FC236}">
                  <a16:creationId xmlns:a16="http://schemas.microsoft.com/office/drawing/2014/main" id="{E6BB8C6F-05C1-F6DF-CD16-8A0A44D250BA}"/>
                </a:ext>
              </a:extLst>
            </p:cNvPr>
            <p:cNvSpPr/>
            <p:nvPr/>
          </p:nvSpPr>
          <p:spPr>
            <a:xfrm>
              <a:off x="1398075" y="1599950"/>
              <a:ext cx="175775" cy="190050"/>
            </a:xfrm>
            <a:custGeom>
              <a:avLst/>
              <a:gdLst/>
              <a:ahLst/>
              <a:cxnLst/>
              <a:rect l="l" t="t" r="r" b="b"/>
              <a:pathLst>
                <a:path w="7031"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5;p69">
              <a:extLst>
                <a:ext uri="{FF2B5EF4-FFF2-40B4-BE49-F238E27FC236}">
                  <a16:creationId xmlns:a16="http://schemas.microsoft.com/office/drawing/2014/main" id="{12DE8267-86ED-95AA-BD6B-E64531B4DC67}"/>
                </a:ext>
              </a:extLst>
            </p:cNvPr>
            <p:cNvSpPr/>
            <p:nvPr/>
          </p:nvSpPr>
          <p:spPr>
            <a:xfrm>
              <a:off x="1504900" y="1599950"/>
              <a:ext cx="176000" cy="190050"/>
            </a:xfrm>
            <a:custGeom>
              <a:avLst/>
              <a:gdLst/>
              <a:ahLst/>
              <a:cxnLst/>
              <a:rect l="l" t="t" r="r" b="b"/>
              <a:pathLst>
                <a:path w="7040" h="7602" extrusionOk="0">
                  <a:moveTo>
                    <a:pt x="1" y="0"/>
                  </a:moveTo>
                  <a:lnTo>
                    <a:pt x="4300" y="4015"/>
                  </a:lnTo>
                  <a:lnTo>
                    <a:pt x="464" y="7601"/>
                  </a:lnTo>
                  <a:lnTo>
                    <a:pt x="3203" y="7601"/>
                  </a:lnTo>
                  <a:lnTo>
                    <a:pt x="7039"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6;p69">
              <a:extLst>
                <a:ext uri="{FF2B5EF4-FFF2-40B4-BE49-F238E27FC236}">
                  <a16:creationId xmlns:a16="http://schemas.microsoft.com/office/drawing/2014/main" id="{C358268E-9D3F-4AEC-9A39-3CAFEFD339D2}"/>
                </a:ext>
              </a:extLst>
            </p:cNvPr>
            <p:cNvSpPr/>
            <p:nvPr/>
          </p:nvSpPr>
          <p:spPr>
            <a:xfrm>
              <a:off x="1611950" y="1599950"/>
              <a:ext cx="175775" cy="190050"/>
            </a:xfrm>
            <a:custGeom>
              <a:avLst/>
              <a:gdLst/>
              <a:ahLst/>
              <a:cxnLst/>
              <a:rect l="l" t="t" r="r" b="b"/>
              <a:pathLst>
                <a:path w="7031" h="7602" extrusionOk="0">
                  <a:moveTo>
                    <a:pt x="1" y="0"/>
                  </a:moveTo>
                  <a:lnTo>
                    <a:pt x="4292" y="4015"/>
                  </a:lnTo>
                  <a:lnTo>
                    <a:pt x="456"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7;p69">
              <a:extLst>
                <a:ext uri="{FF2B5EF4-FFF2-40B4-BE49-F238E27FC236}">
                  <a16:creationId xmlns:a16="http://schemas.microsoft.com/office/drawing/2014/main" id="{35C0A6BD-E92F-E112-42C5-354B414FCE4B}"/>
                </a:ext>
              </a:extLst>
            </p:cNvPr>
            <p:cNvSpPr/>
            <p:nvPr/>
          </p:nvSpPr>
          <p:spPr>
            <a:xfrm>
              <a:off x="1718775" y="1599950"/>
              <a:ext cx="176000" cy="190050"/>
            </a:xfrm>
            <a:custGeom>
              <a:avLst/>
              <a:gdLst/>
              <a:ahLst/>
              <a:cxnLst/>
              <a:rect l="l" t="t" r="r" b="b"/>
              <a:pathLst>
                <a:path w="7040" h="7602" extrusionOk="0">
                  <a:moveTo>
                    <a:pt x="1" y="0"/>
                  </a:moveTo>
                  <a:lnTo>
                    <a:pt x="4292" y="4015"/>
                  </a:lnTo>
                  <a:lnTo>
                    <a:pt x="465" y="7601"/>
                  </a:lnTo>
                  <a:lnTo>
                    <a:pt x="3203" y="7601"/>
                  </a:lnTo>
                  <a:lnTo>
                    <a:pt x="7040"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a:extLst>
              <a:ext uri="{FF2B5EF4-FFF2-40B4-BE49-F238E27FC236}">
                <a16:creationId xmlns:a16="http://schemas.microsoft.com/office/drawing/2014/main" id="{F9F87E79-9F4C-055F-E444-FC7F945F596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53301" y="770805"/>
            <a:ext cx="4364878" cy="4083273"/>
          </a:xfrm>
          <a:prstGeom prst="rect">
            <a:avLst/>
          </a:prstGeom>
          <a:noFill/>
        </p:spPr>
      </p:pic>
      <p:sp>
        <p:nvSpPr>
          <p:cNvPr id="13" name="Google Shape;1535;p69">
            <a:extLst>
              <a:ext uri="{FF2B5EF4-FFF2-40B4-BE49-F238E27FC236}">
                <a16:creationId xmlns:a16="http://schemas.microsoft.com/office/drawing/2014/main" id="{1BEACA82-9056-5EBC-2A48-361EF9948D55}"/>
              </a:ext>
            </a:extLst>
          </p:cNvPr>
          <p:cNvSpPr txBox="1">
            <a:spLocks/>
          </p:cNvSpPr>
          <p:nvPr/>
        </p:nvSpPr>
        <p:spPr>
          <a:xfrm>
            <a:off x="3557128" y="4628821"/>
            <a:ext cx="4332801" cy="5043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9pPr>
          </a:lstStyle>
          <a:p>
            <a:pPr marL="0" indent="0">
              <a:spcBef>
                <a:spcPts val="1000"/>
              </a:spcBef>
              <a:buFont typeface="Nunito Light"/>
              <a:buNone/>
            </a:pPr>
            <a:r>
              <a:rPr lang="en-US" sz="1600" i="1"/>
              <a:t>Cấu trúc cơ bản của script kiểm thử tự động</a:t>
            </a:r>
            <a:endParaRPr lang="vi-VN" sz="1600" i="1"/>
          </a:p>
        </p:txBody>
      </p:sp>
    </p:spTree>
    <p:extLst>
      <p:ext uri="{BB962C8B-B14F-4D97-AF65-F5344CB8AC3E}">
        <p14:creationId xmlns:p14="http://schemas.microsoft.com/office/powerpoint/2010/main" val="2656496415"/>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69"/>
          <p:cNvSpPr txBox="1">
            <a:spLocks noGrp="1"/>
          </p:cNvSpPr>
          <p:nvPr>
            <p:ph type="title"/>
          </p:nvPr>
        </p:nvSpPr>
        <p:spPr>
          <a:xfrm>
            <a:off x="436354" y="5269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ptos" panose="020B0004020202020204" pitchFamily="34" charset="0"/>
              </a:rPr>
              <a:t>02. Nội dung thực hiện</a:t>
            </a:r>
            <a:br>
              <a:rPr lang="en">
                <a:latin typeface="Aptos" panose="020B0004020202020204" pitchFamily="34" charset="0"/>
              </a:rPr>
            </a:br>
            <a:endParaRPr>
              <a:latin typeface="Aptos" panose="020B0004020202020204" pitchFamily="34" charset="0"/>
            </a:endParaRPr>
          </a:p>
        </p:txBody>
      </p:sp>
      <p:sp>
        <p:nvSpPr>
          <p:cNvPr id="1535" name="Google Shape;1535;p69"/>
          <p:cNvSpPr txBox="1">
            <a:spLocks noGrp="1"/>
          </p:cNvSpPr>
          <p:nvPr>
            <p:ph type="body" idx="1"/>
          </p:nvPr>
        </p:nvSpPr>
        <p:spPr>
          <a:xfrm>
            <a:off x="380322" y="678046"/>
            <a:ext cx="2323406" cy="504334"/>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000" b="1"/>
              <a:t>Kết quả kiểm thử</a:t>
            </a:r>
            <a:endParaRPr lang="vi-VN" sz="2000" b="1"/>
          </a:p>
        </p:txBody>
      </p:sp>
      <p:grpSp>
        <p:nvGrpSpPr>
          <p:cNvPr id="1728" name="Google Shape;1728;p69"/>
          <p:cNvGrpSpPr/>
          <p:nvPr/>
        </p:nvGrpSpPr>
        <p:grpSpPr>
          <a:xfrm rot="10800000" flipH="1">
            <a:off x="1868306" y="3292991"/>
            <a:ext cx="9143933" cy="3910414"/>
            <a:chOff x="3412450" y="3156875"/>
            <a:chExt cx="4051725" cy="1732725"/>
          </a:xfrm>
        </p:grpSpPr>
        <p:sp>
          <p:nvSpPr>
            <p:cNvPr id="1729" name="Google Shape;1729;p69"/>
            <p:cNvSpPr/>
            <p:nvPr/>
          </p:nvSpPr>
          <p:spPr>
            <a:xfrm>
              <a:off x="4655150" y="3606950"/>
              <a:ext cx="2688150" cy="579000"/>
            </a:xfrm>
            <a:custGeom>
              <a:avLst/>
              <a:gdLst/>
              <a:ahLst/>
              <a:cxnLst/>
              <a:rect l="l" t="t" r="r" b="b"/>
              <a:pathLst>
                <a:path w="107526" h="23160" extrusionOk="0">
                  <a:moveTo>
                    <a:pt x="107" y="1"/>
                  </a:moveTo>
                  <a:cubicBezTo>
                    <a:pt x="45" y="1"/>
                    <a:pt x="0" y="45"/>
                    <a:pt x="0" y="99"/>
                  </a:cubicBezTo>
                  <a:cubicBezTo>
                    <a:pt x="0" y="152"/>
                    <a:pt x="45" y="197"/>
                    <a:pt x="107" y="197"/>
                  </a:cubicBezTo>
                  <a:lnTo>
                    <a:pt x="16629" y="197"/>
                  </a:lnTo>
                  <a:lnTo>
                    <a:pt x="28441" y="12008"/>
                  </a:lnTo>
                  <a:lnTo>
                    <a:pt x="53143" y="12008"/>
                  </a:lnTo>
                  <a:lnTo>
                    <a:pt x="64303" y="23159"/>
                  </a:lnTo>
                  <a:lnTo>
                    <a:pt x="107428" y="23159"/>
                  </a:lnTo>
                  <a:cubicBezTo>
                    <a:pt x="107481" y="23159"/>
                    <a:pt x="107526" y="23115"/>
                    <a:pt x="107526" y="23061"/>
                  </a:cubicBezTo>
                  <a:cubicBezTo>
                    <a:pt x="107526" y="23008"/>
                    <a:pt x="107481" y="22963"/>
                    <a:pt x="107428" y="22963"/>
                  </a:cubicBezTo>
                  <a:lnTo>
                    <a:pt x="64383" y="22963"/>
                  </a:lnTo>
                  <a:lnTo>
                    <a:pt x="53223" y="11803"/>
                  </a:lnTo>
                  <a:lnTo>
                    <a:pt x="28521" y="11803"/>
                  </a:lnTo>
                  <a:lnTo>
                    <a:pt x="16718"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9"/>
            <p:cNvSpPr/>
            <p:nvPr/>
          </p:nvSpPr>
          <p:spPr>
            <a:xfrm>
              <a:off x="3915150" y="3156875"/>
              <a:ext cx="3239475" cy="766125"/>
            </a:xfrm>
            <a:custGeom>
              <a:avLst/>
              <a:gdLst/>
              <a:ahLst/>
              <a:cxnLst/>
              <a:rect l="l" t="t" r="r" b="b"/>
              <a:pathLst>
                <a:path w="129579" h="30645" extrusionOk="0">
                  <a:moveTo>
                    <a:pt x="129475" y="1"/>
                  </a:moveTo>
                  <a:cubicBezTo>
                    <a:pt x="129449" y="1"/>
                    <a:pt x="129422" y="10"/>
                    <a:pt x="129400" y="28"/>
                  </a:cubicBezTo>
                  <a:lnTo>
                    <a:pt x="102583" y="26844"/>
                  </a:lnTo>
                  <a:lnTo>
                    <a:pt x="91691" y="26844"/>
                  </a:lnTo>
                  <a:lnTo>
                    <a:pt x="81262" y="16416"/>
                  </a:lnTo>
                  <a:lnTo>
                    <a:pt x="63170" y="16416"/>
                  </a:lnTo>
                  <a:lnTo>
                    <a:pt x="49146" y="30448"/>
                  </a:lnTo>
                  <a:lnTo>
                    <a:pt x="107" y="30448"/>
                  </a:lnTo>
                  <a:cubicBezTo>
                    <a:pt x="45" y="30448"/>
                    <a:pt x="0" y="30493"/>
                    <a:pt x="0" y="30546"/>
                  </a:cubicBezTo>
                  <a:cubicBezTo>
                    <a:pt x="0" y="30600"/>
                    <a:pt x="45" y="30645"/>
                    <a:pt x="107" y="30645"/>
                  </a:cubicBezTo>
                  <a:lnTo>
                    <a:pt x="49227" y="30645"/>
                  </a:lnTo>
                  <a:lnTo>
                    <a:pt x="63259" y="16612"/>
                  </a:lnTo>
                  <a:lnTo>
                    <a:pt x="81173" y="16612"/>
                  </a:lnTo>
                  <a:lnTo>
                    <a:pt x="91610" y="27040"/>
                  </a:lnTo>
                  <a:lnTo>
                    <a:pt x="102673" y="27040"/>
                  </a:lnTo>
                  <a:lnTo>
                    <a:pt x="129543" y="170"/>
                  </a:lnTo>
                  <a:cubicBezTo>
                    <a:pt x="129578" y="135"/>
                    <a:pt x="129578" y="72"/>
                    <a:pt x="129543" y="28"/>
                  </a:cubicBezTo>
                  <a:cubicBezTo>
                    <a:pt x="129525" y="10"/>
                    <a:pt x="129500" y="1"/>
                    <a:pt x="129475"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9"/>
            <p:cNvSpPr/>
            <p:nvPr/>
          </p:nvSpPr>
          <p:spPr>
            <a:xfrm>
              <a:off x="4059900" y="3696150"/>
              <a:ext cx="3285850" cy="1019925"/>
            </a:xfrm>
            <a:custGeom>
              <a:avLst/>
              <a:gdLst/>
              <a:ahLst/>
              <a:cxnLst/>
              <a:rect l="l" t="t" r="r" b="b"/>
              <a:pathLst>
                <a:path w="131434" h="40797" extrusionOk="0">
                  <a:moveTo>
                    <a:pt x="196" y="1"/>
                  </a:moveTo>
                  <a:cubicBezTo>
                    <a:pt x="89" y="1"/>
                    <a:pt x="0" y="90"/>
                    <a:pt x="0" y="206"/>
                  </a:cubicBezTo>
                  <a:cubicBezTo>
                    <a:pt x="0" y="313"/>
                    <a:pt x="89" y="402"/>
                    <a:pt x="196" y="402"/>
                  </a:cubicBezTo>
                  <a:lnTo>
                    <a:pt x="34551" y="402"/>
                  </a:lnTo>
                  <a:lnTo>
                    <a:pt x="46523" y="12374"/>
                  </a:lnTo>
                  <a:lnTo>
                    <a:pt x="65302" y="12374"/>
                  </a:lnTo>
                  <a:lnTo>
                    <a:pt x="93725" y="40797"/>
                  </a:lnTo>
                  <a:lnTo>
                    <a:pt x="131238" y="40797"/>
                  </a:lnTo>
                  <a:cubicBezTo>
                    <a:pt x="131345" y="40797"/>
                    <a:pt x="131434" y="40707"/>
                    <a:pt x="131434" y="40591"/>
                  </a:cubicBezTo>
                  <a:cubicBezTo>
                    <a:pt x="131434" y="40484"/>
                    <a:pt x="131345" y="40395"/>
                    <a:pt x="131238" y="40395"/>
                  </a:cubicBezTo>
                  <a:lnTo>
                    <a:pt x="93885" y="40395"/>
                  </a:lnTo>
                  <a:lnTo>
                    <a:pt x="65472" y="11982"/>
                  </a:lnTo>
                  <a:lnTo>
                    <a:pt x="46684" y="11982"/>
                  </a:lnTo>
                  <a:lnTo>
                    <a:pt x="34712"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9"/>
            <p:cNvSpPr/>
            <p:nvPr/>
          </p:nvSpPr>
          <p:spPr>
            <a:xfrm>
              <a:off x="4251025" y="4001250"/>
              <a:ext cx="3213150" cy="571425"/>
            </a:xfrm>
            <a:custGeom>
              <a:avLst/>
              <a:gdLst/>
              <a:ahLst/>
              <a:cxnLst/>
              <a:rect l="l" t="t" r="r" b="b"/>
              <a:pathLst>
                <a:path w="128526" h="22857" extrusionOk="0">
                  <a:moveTo>
                    <a:pt x="99" y="1"/>
                  </a:moveTo>
                  <a:cubicBezTo>
                    <a:pt x="45" y="1"/>
                    <a:pt x="0" y="45"/>
                    <a:pt x="0" y="99"/>
                  </a:cubicBezTo>
                  <a:cubicBezTo>
                    <a:pt x="0" y="161"/>
                    <a:pt x="45" y="206"/>
                    <a:pt x="99" y="206"/>
                  </a:cubicBezTo>
                  <a:lnTo>
                    <a:pt x="31973" y="206"/>
                  </a:lnTo>
                  <a:lnTo>
                    <a:pt x="54624" y="22856"/>
                  </a:lnTo>
                  <a:lnTo>
                    <a:pt x="86178" y="22856"/>
                  </a:lnTo>
                  <a:lnTo>
                    <a:pt x="108195" y="839"/>
                  </a:lnTo>
                  <a:lnTo>
                    <a:pt x="128428" y="839"/>
                  </a:lnTo>
                  <a:cubicBezTo>
                    <a:pt x="128481" y="839"/>
                    <a:pt x="128526" y="795"/>
                    <a:pt x="128526" y="732"/>
                  </a:cubicBezTo>
                  <a:cubicBezTo>
                    <a:pt x="128526" y="679"/>
                    <a:pt x="128481" y="634"/>
                    <a:pt x="128428" y="634"/>
                  </a:cubicBezTo>
                  <a:lnTo>
                    <a:pt x="108115" y="634"/>
                  </a:lnTo>
                  <a:lnTo>
                    <a:pt x="86088" y="22660"/>
                  </a:lnTo>
                  <a:lnTo>
                    <a:pt x="54704" y="22660"/>
                  </a:lnTo>
                  <a:lnTo>
                    <a:pt x="3205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9"/>
            <p:cNvSpPr/>
            <p:nvPr/>
          </p:nvSpPr>
          <p:spPr>
            <a:xfrm>
              <a:off x="3888825" y="4069050"/>
              <a:ext cx="3454475" cy="787975"/>
            </a:xfrm>
            <a:custGeom>
              <a:avLst/>
              <a:gdLst/>
              <a:ahLst/>
              <a:cxnLst/>
              <a:rect l="l" t="t" r="r" b="b"/>
              <a:pathLst>
                <a:path w="138179" h="31519" extrusionOk="0">
                  <a:moveTo>
                    <a:pt x="99" y="1"/>
                  </a:moveTo>
                  <a:cubicBezTo>
                    <a:pt x="45" y="1"/>
                    <a:pt x="1" y="45"/>
                    <a:pt x="1" y="99"/>
                  </a:cubicBezTo>
                  <a:cubicBezTo>
                    <a:pt x="1" y="152"/>
                    <a:pt x="45" y="197"/>
                    <a:pt x="99" y="197"/>
                  </a:cubicBezTo>
                  <a:lnTo>
                    <a:pt x="29824" y="197"/>
                  </a:lnTo>
                  <a:lnTo>
                    <a:pt x="37005" y="7378"/>
                  </a:lnTo>
                  <a:lnTo>
                    <a:pt x="67399" y="7378"/>
                  </a:lnTo>
                  <a:lnTo>
                    <a:pt x="91539" y="31519"/>
                  </a:lnTo>
                  <a:lnTo>
                    <a:pt x="106108" y="31519"/>
                  </a:lnTo>
                  <a:lnTo>
                    <a:pt x="121184" y="16442"/>
                  </a:lnTo>
                  <a:lnTo>
                    <a:pt x="138081" y="16442"/>
                  </a:lnTo>
                  <a:cubicBezTo>
                    <a:pt x="138134" y="16442"/>
                    <a:pt x="138179" y="16398"/>
                    <a:pt x="138179" y="16335"/>
                  </a:cubicBezTo>
                  <a:cubicBezTo>
                    <a:pt x="138179" y="16282"/>
                    <a:pt x="138134" y="16237"/>
                    <a:pt x="138081" y="16237"/>
                  </a:cubicBezTo>
                  <a:lnTo>
                    <a:pt x="121104" y="16237"/>
                  </a:lnTo>
                  <a:lnTo>
                    <a:pt x="106018" y="31314"/>
                  </a:lnTo>
                  <a:lnTo>
                    <a:pt x="91620" y="31314"/>
                  </a:lnTo>
                  <a:lnTo>
                    <a:pt x="67479" y="7182"/>
                  </a:lnTo>
                  <a:lnTo>
                    <a:pt x="37085" y="7182"/>
                  </a:lnTo>
                  <a:lnTo>
                    <a:pt x="2990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9"/>
            <p:cNvSpPr/>
            <p:nvPr/>
          </p:nvSpPr>
          <p:spPr>
            <a:xfrm>
              <a:off x="3412450" y="3687025"/>
              <a:ext cx="510750" cy="235525"/>
            </a:xfrm>
            <a:custGeom>
              <a:avLst/>
              <a:gdLst/>
              <a:ahLst/>
              <a:cxnLst/>
              <a:rect l="l" t="t" r="r" b="b"/>
              <a:pathLst>
                <a:path w="20430" h="9421" extrusionOk="0">
                  <a:moveTo>
                    <a:pt x="107" y="0"/>
                  </a:moveTo>
                  <a:cubicBezTo>
                    <a:pt x="45" y="0"/>
                    <a:pt x="0" y="45"/>
                    <a:pt x="0" y="98"/>
                  </a:cubicBezTo>
                  <a:cubicBezTo>
                    <a:pt x="0" y="152"/>
                    <a:pt x="45" y="196"/>
                    <a:pt x="107" y="196"/>
                  </a:cubicBezTo>
                  <a:lnTo>
                    <a:pt x="11053" y="196"/>
                  </a:lnTo>
                  <a:lnTo>
                    <a:pt x="20251" y="9394"/>
                  </a:lnTo>
                  <a:cubicBezTo>
                    <a:pt x="20269" y="9412"/>
                    <a:pt x="20296" y="9421"/>
                    <a:pt x="20322" y="9421"/>
                  </a:cubicBezTo>
                  <a:cubicBezTo>
                    <a:pt x="20349" y="9421"/>
                    <a:pt x="20376" y="9412"/>
                    <a:pt x="20394" y="9394"/>
                  </a:cubicBezTo>
                  <a:cubicBezTo>
                    <a:pt x="20429" y="9349"/>
                    <a:pt x="20429" y="9287"/>
                    <a:pt x="20394" y="9251"/>
                  </a:cubicBezTo>
                  <a:lnTo>
                    <a:pt x="11143" y="0"/>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9"/>
            <p:cNvSpPr/>
            <p:nvPr/>
          </p:nvSpPr>
          <p:spPr>
            <a:xfrm>
              <a:off x="6505150" y="4819325"/>
              <a:ext cx="70500" cy="70275"/>
            </a:xfrm>
            <a:custGeom>
              <a:avLst/>
              <a:gdLst/>
              <a:ahLst/>
              <a:cxnLst/>
              <a:rect l="l" t="t" r="r" b="b"/>
              <a:pathLst>
                <a:path w="2820" h="2811" extrusionOk="0">
                  <a:moveTo>
                    <a:pt x="1410" y="196"/>
                  </a:moveTo>
                  <a:cubicBezTo>
                    <a:pt x="2079" y="196"/>
                    <a:pt x="2614" y="740"/>
                    <a:pt x="2614" y="1410"/>
                  </a:cubicBezTo>
                  <a:cubicBezTo>
                    <a:pt x="2614" y="2070"/>
                    <a:pt x="2079" y="2614"/>
                    <a:pt x="1410" y="2614"/>
                  </a:cubicBezTo>
                  <a:cubicBezTo>
                    <a:pt x="741" y="2614"/>
                    <a:pt x="206" y="2070"/>
                    <a:pt x="206" y="1410"/>
                  </a:cubicBezTo>
                  <a:cubicBezTo>
                    <a:pt x="206" y="740"/>
                    <a:pt x="741" y="196"/>
                    <a:pt x="1410" y="196"/>
                  </a:cubicBezTo>
                  <a:close/>
                  <a:moveTo>
                    <a:pt x="1410" y="0"/>
                  </a:moveTo>
                  <a:cubicBezTo>
                    <a:pt x="634" y="0"/>
                    <a:pt x="0" y="633"/>
                    <a:pt x="0" y="1410"/>
                  </a:cubicBezTo>
                  <a:cubicBezTo>
                    <a:pt x="0" y="2177"/>
                    <a:pt x="634" y="2810"/>
                    <a:pt x="1410" y="2810"/>
                  </a:cubicBezTo>
                  <a:cubicBezTo>
                    <a:pt x="2186" y="2810"/>
                    <a:pt x="2819" y="2177"/>
                    <a:pt x="2819" y="1410"/>
                  </a:cubicBezTo>
                  <a:cubicBezTo>
                    <a:pt x="2819" y="633"/>
                    <a:pt x="2186"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9"/>
            <p:cNvSpPr/>
            <p:nvPr/>
          </p:nvSpPr>
          <p:spPr>
            <a:xfrm>
              <a:off x="6517425" y="4831575"/>
              <a:ext cx="45950" cy="45750"/>
            </a:xfrm>
            <a:custGeom>
              <a:avLst/>
              <a:gdLst/>
              <a:ahLst/>
              <a:cxnLst/>
              <a:rect l="l" t="t" r="r" b="b"/>
              <a:pathLst>
                <a:path w="1838" h="1830" extrusionOk="0">
                  <a:moveTo>
                    <a:pt x="919" y="1"/>
                  </a:moveTo>
                  <a:cubicBezTo>
                    <a:pt x="410" y="1"/>
                    <a:pt x="0" y="411"/>
                    <a:pt x="0" y="920"/>
                  </a:cubicBezTo>
                  <a:cubicBezTo>
                    <a:pt x="0" y="1419"/>
                    <a:pt x="410" y="1830"/>
                    <a:pt x="919" y="1830"/>
                  </a:cubicBezTo>
                  <a:cubicBezTo>
                    <a:pt x="1427" y="1830"/>
                    <a:pt x="1838" y="1419"/>
                    <a:pt x="1838" y="920"/>
                  </a:cubicBezTo>
                  <a:cubicBezTo>
                    <a:pt x="1838" y="411"/>
                    <a:pt x="1427"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9"/>
            <p:cNvSpPr/>
            <p:nvPr/>
          </p:nvSpPr>
          <p:spPr>
            <a:xfrm>
              <a:off x="6227700" y="4148225"/>
              <a:ext cx="70275" cy="70500"/>
            </a:xfrm>
            <a:custGeom>
              <a:avLst/>
              <a:gdLst/>
              <a:ahLst/>
              <a:cxnLst/>
              <a:rect l="l" t="t" r="r" b="b"/>
              <a:pathLst>
                <a:path w="2811" h="2820" extrusionOk="0">
                  <a:moveTo>
                    <a:pt x="1401" y="206"/>
                  </a:moveTo>
                  <a:cubicBezTo>
                    <a:pt x="2070" y="206"/>
                    <a:pt x="2614" y="741"/>
                    <a:pt x="2614" y="1410"/>
                  </a:cubicBezTo>
                  <a:cubicBezTo>
                    <a:pt x="2614" y="2079"/>
                    <a:pt x="2070" y="2615"/>
                    <a:pt x="1401" y="2615"/>
                  </a:cubicBezTo>
                  <a:cubicBezTo>
                    <a:pt x="741" y="2615"/>
                    <a:pt x="197" y="2079"/>
                    <a:pt x="197" y="1410"/>
                  </a:cubicBezTo>
                  <a:cubicBezTo>
                    <a:pt x="197" y="741"/>
                    <a:pt x="741" y="206"/>
                    <a:pt x="1401" y="206"/>
                  </a:cubicBezTo>
                  <a:close/>
                  <a:moveTo>
                    <a:pt x="1401" y="1"/>
                  </a:moveTo>
                  <a:cubicBezTo>
                    <a:pt x="625" y="1"/>
                    <a:pt x="1" y="634"/>
                    <a:pt x="1" y="1410"/>
                  </a:cubicBezTo>
                  <a:cubicBezTo>
                    <a:pt x="1" y="2186"/>
                    <a:pt x="625" y="2820"/>
                    <a:pt x="1401" y="2820"/>
                  </a:cubicBezTo>
                  <a:cubicBezTo>
                    <a:pt x="2177" y="2820"/>
                    <a:pt x="2811" y="2186"/>
                    <a:pt x="2811" y="1410"/>
                  </a:cubicBezTo>
                  <a:cubicBezTo>
                    <a:pt x="2811" y="634"/>
                    <a:pt x="2177" y="1"/>
                    <a:pt x="140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9"/>
            <p:cNvSpPr/>
            <p:nvPr/>
          </p:nvSpPr>
          <p:spPr>
            <a:xfrm>
              <a:off x="6239975" y="4160500"/>
              <a:ext cx="45750" cy="45975"/>
            </a:xfrm>
            <a:custGeom>
              <a:avLst/>
              <a:gdLst/>
              <a:ahLst/>
              <a:cxnLst/>
              <a:rect l="l" t="t" r="r" b="b"/>
              <a:pathLst>
                <a:path w="1830" h="1839" extrusionOk="0">
                  <a:moveTo>
                    <a:pt x="910" y="0"/>
                  </a:moveTo>
                  <a:cubicBezTo>
                    <a:pt x="411" y="0"/>
                    <a:pt x="0" y="411"/>
                    <a:pt x="0" y="919"/>
                  </a:cubicBezTo>
                  <a:cubicBezTo>
                    <a:pt x="0" y="1428"/>
                    <a:pt x="411" y="1838"/>
                    <a:pt x="910" y="1838"/>
                  </a:cubicBezTo>
                  <a:cubicBezTo>
                    <a:pt x="1419" y="1838"/>
                    <a:pt x="1829" y="1428"/>
                    <a:pt x="1829" y="919"/>
                  </a:cubicBezTo>
                  <a:cubicBezTo>
                    <a:pt x="1829" y="411"/>
                    <a:pt x="1419" y="0"/>
                    <a:pt x="9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9"/>
            <p:cNvSpPr/>
            <p:nvPr/>
          </p:nvSpPr>
          <p:spPr>
            <a:xfrm>
              <a:off x="5602775" y="3537375"/>
              <a:ext cx="70275" cy="70500"/>
            </a:xfrm>
            <a:custGeom>
              <a:avLst/>
              <a:gdLst/>
              <a:ahLst/>
              <a:cxnLst/>
              <a:rect l="l" t="t" r="r" b="b"/>
              <a:pathLst>
                <a:path w="2811" h="2820" extrusionOk="0">
                  <a:moveTo>
                    <a:pt x="1410" y="205"/>
                  </a:moveTo>
                  <a:cubicBezTo>
                    <a:pt x="2071" y="205"/>
                    <a:pt x="2615" y="741"/>
                    <a:pt x="2615" y="1410"/>
                  </a:cubicBezTo>
                  <a:cubicBezTo>
                    <a:pt x="2615" y="2079"/>
                    <a:pt x="2071" y="2614"/>
                    <a:pt x="1410" y="2614"/>
                  </a:cubicBezTo>
                  <a:cubicBezTo>
                    <a:pt x="741" y="2614"/>
                    <a:pt x="197" y="2079"/>
                    <a:pt x="197" y="1410"/>
                  </a:cubicBezTo>
                  <a:cubicBezTo>
                    <a:pt x="197" y="741"/>
                    <a:pt x="741" y="205"/>
                    <a:pt x="1410" y="205"/>
                  </a:cubicBezTo>
                  <a:close/>
                  <a:moveTo>
                    <a:pt x="1410" y="0"/>
                  </a:moveTo>
                  <a:cubicBezTo>
                    <a:pt x="634" y="0"/>
                    <a:pt x="1" y="634"/>
                    <a:pt x="1" y="1410"/>
                  </a:cubicBezTo>
                  <a:cubicBezTo>
                    <a:pt x="1" y="2186"/>
                    <a:pt x="634" y="2819"/>
                    <a:pt x="1410" y="2819"/>
                  </a:cubicBezTo>
                  <a:cubicBezTo>
                    <a:pt x="2178" y="2819"/>
                    <a:pt x="2811" y="2186"/>
                    <a:pt x="2811" y="1410"/>
                  </a:cubicBezTo>
                  <a:cubicBezTo>
                    <a:pt x="2811" y="634"/>
                    <a:pt x="2178"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9"/>
            <p:cNvSpPr/>
            <p:nvPr/>
          </p:nvSpPr>
          <p:spPr>
            <a:xfrm>
              <a:off x="5615050" y="3549625"/>
              <a:ext cx="45750" cy="45975"/>
            </a:xfrm>
            <a:custGeom>
              <a:avLst/>
              <a:gdLst/>
              <a:ahLst/>
              <a:cxnLst/>
              <a:rect l="l" t="t" r="r" b="b"/>
              <a:pathLst>
                <a:path w="1830" h="1839" extrusionOk="0">
                  <a:moveTo>
                    <a:pt x="919" y="1"/>
                  </a:moveTo>
                  <a:cubicBezTo>
                    <a:pt x="411" y="1"/>
                    <a:pt x="0" y="411"/>
                    <a:pt x="0" y="920"/>
                  </a:cubicBezTo>
                  <a:cubicBezTo>
                    <a:pt x="0" y="1428"/>
                    <a:pt x="411" y="1839"/>
                    <a:pt x="919" y="1839"/>
                  </a:cubicBezTo>
                  <a:cubicBezTo>
                    <a:pt x="1419" y="1839"/>
                    <a:pt x="1829" y="1428"/>
                    <a:pt x="1829" y="920"/>
                  </a:cubicBezTo>
                  <a:cubicBezTo>
                    <a:pt x="1829" y="411"/>
                    <a:pt x="1419"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9"/>
            <p:cNvSpPr/>
            <p:nvPr/>
          </p:nvSpPr>
          <p:spPr>
            <a:xfrm>
              <a:off x="4590025" y="3574400"/>
              <a:ext cx="70275" cy="70275"/>
            </a:xfrm>
            <a:custGeom>
              <a:avLst/>
              <a:gdLst/>
              <a:ahLst/>
              <a:cxnLst/>
              <a:rect l="l" t="t" r="r" b="b"/>
              <a:pathLst>
                <a:path w="2811" h="2811" extrusionOk="0">
                  <a:moveTo>
                    <a:pt x="1401" y="196"/>
                  </a:moveTo>
                  <a:cubicBezTo>
                    <a:pt x="2070" y="196"/>
                    <a:pt x="2605" y="732"/>
                    <a:pt x="2605" y="1401"/>
                  </a:cubicBezTo>
                  <a:cubicBezTo>
                    <a:pt x="2605" y="2070"/>
                    <a:pt x="2070" y="2605"/>
                    <a:pt x="1401" y="2605"/>
                  </a:cubicBezTo>
                  <a:cubicBezTo>
                    <a:pt x="741" y="2605"/>
                    <a:pt x="197" y="2070"/>
                    <a:pt x="197" y="1401"/>
                  </a:cubicBezTo>
                  <a:cubicBezTo>
                    <a:pt x="197" y="732"/>
                    <a:pt x="741" y="196"/>
                    <a:pt x="1401" y="196"/>
                  </a:cubicBezTo>
                  <a:close/>
                  <a:moveTo>
                    <a:pt x="1401" y="0"/>
                  </a:moveTo>
                  <a:cubicBezTo>
                    <a:pt x="625" y="0"/>
                    <a:pt x="0" y="625"/>
                    <a:pt x="0" y="1401"/>
                  </a:cubicBezTo>
                  <a:cubicBezTo>
                    <a:pt x="0" y="2177"/>
                    <a:pt x="625" y="2810"/>
                    <a:pt x="1401" y="2810"/>
                  </a:cubicBezTo>
                  <a:cubicBezTo>
                    <a:pt x="2177" y="2810"/>
                    <a:pt x="2810" y="2177"/>
                    <a:pt x="2810" y="1401"/>
                  </a:cubicBezTo>
                  <a:cubicBezTo>
                    <a:pt x="2810" y="625"/>
                    <a:pt x="2177" y="0"/>
                    <a:pt x="1401"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9"/>
            <p:cNvSpPr/>
            <p:nvPr/>
          </p:nvSpPr>
          <p:spPr>
            <a:xfrm>
              <a:off x="4602300" y="3586425"/>
              <a:ext cx="45725" cy="45975"/>
            </a:xfrm>
            <a:custGeom>
              <a:avLst/>
              <a:gdLst/>
              <a:ahLst/>
              <a:cxnLst/>
              <a:rect l="l" t="t" r="r" b="b"/>
              <a:pathLst>
                <a:path w="1829" h="1839" extrusionOk="0">
                  <a:moveTo>
                    <a:pt x="910" y="1"/>
                  </a:moveTo>
                  <a:cubicBezTo>
                    <a:pt x="401" y="1"/>
                    <a:pt x="0" y="411"/>
                    <a:pt x="0" y="920"/>
                  </a:cubicBezTo>
                  <a:cubicBezTo>
                    <a:pt x="0" y="1428"/>
                    <a:pt x="401" y="1839"/>
                    <a:pt x="910" y="1839"/>
                  </a:cubicBezTo>
                  <a:cubicBezTo>
                    <a:pt x="1418" y="1839"/>
                    <a:pt x="1829" y="1428"/>
                    <a:pt x="1829" y="920"/>
                  </a:cubicBezTo>
                  <a:cubicBezTo>
                    <a:pt x="1829" y="411"/>
                    <a:pt x="1418" y="1"/>
                    <a:pt x="91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9"/>
            <p:cNvSpPr/>
            <p:nvPr/>
          </p:nvSpPr>
          <p:spPr>
            <a:xfrm>
              <a:off x="4205075" y="3979175"/>
              <a:ext cx="49550" cy="49325"/>
            </a:xfrm>
            <a:custGeom>
              <a:avLst/>
              <a:gdLst/>
              <a:ahLst/>
              <a:cxnLst/>
              <a:rect l="l" t="t" r="r" b="b"/>
              <a:pathLst>
                <a:path w="1982" h="1973" extrusionOk="0">
                  <a:moveTo>
                    <a:pt x="991" y="197"/>
                  </a:moveTo>
                  <a:cubicBezTo>
                    <a:pt x="1428" y="197"/>
                    <a:pt x="1776" y="554"/>
                    <a:pt x="1776" y="982"/>
                  </a:cubicBezTo>
                  <a:cubicBezTo>
                    <a:pt x="1776" y="1419"/>
                    <a:pt x="1428" y="1776"/>
                    <a:pt x="991" y="1776"/>
                  </a:cubicBezTo>
                  <a:cubicBezTo>
                    <a:pt x="554" y="1776"/>
                    <a:pt x="206" y="1419"/>
                    <a:pt x="206" y="982"/>
                  </a:cubicBezTo>
                  <a:cubicBezTo>
                    <a:pt x="206" y="554"/>
                    <a:pt x="554" y="197"/>
                    <a:pt x="991" y="197"/>
                  </a:cubicBezTo>
                  <a:close/>
                  <a:moveTo>
                    <a:pt x="991" y="1"/>
                  </a:moveTo>
                  <a:cubicBezTo>
                    <a:pt x="447" y="1"/>
                    <a:pt x="1" y="438"/>
                    <a:pt x="1" y="982"/>
                  </a:cubicBezTo>
                  <a:cubicBezTo>
                    <a:pt x="1" y="1526"/>
                    <a:pt x="447" y="1972"/>
                    <a:pt x="991" y="1972"/>
                  </a:cubicBezTo>
                  <a:cubicBezTo>
                    <a:pt x="1535" y="1972"/>
                    <a:pt x="1981" y="1526"/>
                    <a:pt x="1981" y="982"/>
                  </a:cubicBezTo>
                  <a:cubicBezTo>
                    <a:pt x="1981" y="438"/>
                    <a:pt x="1535" y="1"/>
                    <a:pt x="99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9"/>
            <p:cNvSpPr/>
            <p:nvPr/>
          </p:nvSpPr>
          <p:spPr>
            <a:xfrm>
              <a:off x="4214225" y="3988325"/>
              <a:ext cx="31250" cy="31025"/>
            </a:xfrm>
            <a:custGeom>
              <a:avLst/>
              <a:gdLst/>
              <a:ahLst/>
              <a:cxnLst/>
              <a:rect l="l" t="t" r="r" b="b"/>
              <a:pathLst>
                <a:path w="1250" h="1241" extrusionOk="0">
                  <a:moveTo>
                    <a:pt x="625" y="0"/>
                  </a:moveTo>
                  <a:cubicBezTo>
                    <a:pt x="277" y="0"/>
                    <a:pt x="0" y="277"/>
                    <a:pt x="0" y="616"/>
                  </a:cubicBezTo>
                  <a:cubicBezTo>
                    <a:pt x="0" y="964"/>
                    <a:pt x="277" y="1240"/>
                    <a:pt x="625" y="1240"/>
                  </a:cubicBezTo>
                  <a:cubicBezTo>
                    <a:pt x="964" y="1240"/>
                    <a:pt x="1249" y="964"/>
                    <a:pt x="1249" y="616"/>
                  </a:cubicBezTo>
                  <a:cubicBezTo>
                    <a:pt x="1249" y="277"/>
                    <a:pt x="964" y="0"/>
                    <a:pt x="62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9"/>
            <p:cNvSpPr/>
            <p:nvPr/>
          </p:nvSpPr>
          <p:spPr>
            <a:xfrm>
              <a:off x="3844450" y="4046750"/>
              <a:ext cx="49300" cy="49325"/>
            </a:xfrm>
            <a:custGeom>
              <a:avLst/>
              <a:gdLst/>
              <a:ahLst/>
              <a:cxnLst/>
              <a:rect l="l" t="t" r="r" b="b"/>
              <a:pathLst>
                <a:path w="1972" h="1973" extrusionOk="0">
                  <a:moveTo>
                    <a:pt x="982" y="197"/>
                  </a:moveTo>
                  <a:cubicBezTo>
                    <a:pt x="1419" y="197"/>
                    <a:pt x="1776" y="554"/>
                    <a:pt x="1776" y="991"/>
                  </a:cubicBezTo>
                  <a:cubicBezTo>
                    <a:pt x="1776" y="1419"/>
                    <a:pt x="1419" y="1776"/>
                    <a:pt x="982" y="1776"/>
                  </a:cubicBezTo>
                  <a:cubicBezTo>
                    <a:pt x="553" y="1776"/>
                    <a:pt x="197" y="1419"/>
                    <a:pt x="197" y="991"/>
                  </a:cubicBezTo>
                  <a:cubicBezTo>
                    <a:pt x="197" y="554"/>
                    <a:pt x="553" y="197"/>
                    <a:pt x="982" y="197"/>
                  </a:cubicBezTo>
                  <a:close/>
                  <a:moveTo>
                    <a:pt x="982" y="1"/>
                  </a:moveTo>
                  <a:cubicBezTo>
                    <a:pt x="437" y="1"/>
                    <a:pt x="0" y="447"/>
                    <a:pt x="0" y="991"/>
                  </a:cubicBezTo>
                  <a:cubicBezTo>
                    <a:pt x="0" y="1535"/>
                    <a:pt x="437" y="1972"/>
                    <a:pt x="982" y="1972"/>
                  </a:cubicBezTo>
                  <a:cubicBezTo>
                    <a:pt x="1526" y="1972"/>
                    <a:pt x="1972" y="1535"/>
                    <a:pt x="1972" y="991"/>
                  </a:cubicBezTo>
                  <a:cubicBezTo>
                    <a:pt x="1972" y="447"/>
                    <a:pt x="1526" y="1"/>
                    <a:pt x="98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9"/>
            <p:cNvSpPr/>
            <p:nvPr/>
          </p:nvSpPr>
          <p:spPr>
            <a:xfrm>
              <a:off x="3853600" y="4055900"/>
              <a:ext cx="31025" cy="31025"/>
            </a:xfrm>
            <a:custGeom>
              <a:avLst/>
              <a:gdLst/>
              <a:ahLst/>
              <a:cxnLst/>
              <a:rect l="l" t="t" r="r" b="b"/>
              <a:pathLst>
                <a:path w="1241" h="1241" extrusionOk="0">
                  <a:moveTo>
                    <a:pt x="616" y="0"/>
                  </a:moveTo>
                  <a:cubicBezTo>
                    <a:pt x="277" y="0"/>
                    <a:pt x="0" y="277"/>
                    <a:pt x="0" y="625"/>
                  </a:cubicBezTo>
                  <a:cubicBezTo>
                    <a:pt x="0" y="964"/>
                    <a:pt x="277" y="1240"/>
                    <a:pt x="616" y="1240"/>
                  </a:cubicBezTo>
                  <a:cubicBezTo>
                    <a:pt x="964" y="1240"/>
                    <a:pt x="1240" y="964"/>
                    <a:pt x="1240" y="625"/>
                  </a:cubicBezTo>
                  <a:cubicBezTo>
                    <a:pt x="1240" y="277"/>
                    <a:pt x="964" y="0"/>
                    <a:pt x="61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9"/>
            <p:cNvSpPr/>
            <p:nvPr/>
          </p:nvSpPr>
          <p:spPr>
            <a:xfrm>
              <a:off x="4908725" y="3581750"/>
              <a:ext cx="55325" cy="55325"/>
            </a:xfrm>
            <a:custGeom>
              <a:avLst/>
              <a:gdLst/>
              <a:ahLst/>
              <a:cxnLst/>
              <a:rect l="l" t="t" r="r" b="b"/>
              <a:pathLst>
                <a:path w="2213" h="2213" extrusionOk="0">
                  <a:moveTo>
                    <a:pt x="1107" y="0"/>
                  </a:moveTo>
                  <a:cubicBezTo>
                    <a:pt x="491" y="0"/>
                    <a:pt x="1" y="491"/>
                    <a:pt x="1" y="1107"/>
                  </a:cubicBezTo>
                  <a:cubicBezTo>
                    <a:pt x="1" y="1722"/>
                    <a:pt x="491" y="2213"/>
                    <a:pt x="1107" y="2213"/>
                  </a:cubicBezTo>
                  <a:cubicBezTo>
                    <a:pt x="1722" y="2213"/>
                    <a:pt x="2213" y="1722"/>
                    <a:pt x="2213" y="1107"/>
                  </a:cubicBezTo>
                  <a:cubicBezTo>
                    <a:pt x="2213" y="491"/>
                    <a:pt x="1722" y="0"/>
                    <a:pt x="1107"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9"/>
            <p:cNvSpPr/>
            <p:nvPr/>
          </p:nvSpPr>
          <p:spPr>
            <a:xfrm>
              <a:off x="6762750" y="4155825"/>
              <a:ext cx="55325" cy="55325"/>
            </a:xfrm>
            <a:custGeom>
              <a:avLst/>
              <a:gdLst/>
              <a:ahLst/>
              <a:cxnLst/>
              <a:rect l="l" t="t" r="r" b="b"/>
              <a:pathLst>
                <a:path w="2213" h="2213" extrusionOk="0">
                  <a:moveTo>
                    <a:pt x="1106" y="0"/>
                  </a:moveTo>
                  <a:cubicBezTo>
                    <a:pt x="500" y="0"/>
                    <a:pt x="0" y="491"/>
                    <a:pt x="0" y="1106"/>
                  </a:cubicBezTo>
                  <a:cubicBezTo>
                    <a:pt x="0" y="1722"/>
                    <a:pt x="500" y="2212"/>
                    <a:pt x="1106" y="2212"/>
                  </a:cubicBezTo>
                  <a:cubicBezTo>
                    <a:pt x="1722" y="2212"/>
                    <a:pt x="2213" y="1722"/>
                    <a:pt x="2213" y="1106"/>
                  </a:cubicBezTo>
                  <a:cubicBezTo>
                    <a:pt x="2213" y="491"/>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9"/>
            <p:cNvSpPr/>
            <p:nvPr/>
          </p:nvSpPr>
          <p:spPr>
            <a:xfrm>
              <a:off x="6664400" y="4692850"/>
              <a:ext cx="36375" cy="36375"/>
            </a:xfrm>
            <a:custGeom>
              <a:avLst/>
              <a:gdLst/>
              <a:ahLst/>
              <a:cxnLst/>
              <a:rect l="l" t="t" r="r" b="b"/>
              <a:pathLst>
                <a:path w="1455" h="1455" extrusionOk="0">
                  <a:moveTo>
                    <a:pt x="723" y="1"/>
                  </a:moveTo>
                  <a:cubicBezTo>
                    <a:pt x="330" y="1"/>
                    <a:pt x="0" y="331"/>
                    <a:pt x="0" y="723"/>
                  </a:cubicBezTo>
                  <a:cubicBezTo>
                    <a:pt x="0" y="1125"/>
                    <a:pt x="330" y="1455"/>
                    <a:pt x="723" y="1455"/>
                  </a:cubicBezTo>
                  <a:cubicBezTo>
                    <a:pt x="1124" y="1455"/>
                    <a:pt x="1454" y="1125"/>
                    <a:pt x="1454" y="723"/>
                  </a:cubicBezTo>
                  <a:cubicBezTo>
                    <a:pt x="1454" y="331"/>
                    <a:pt x="1124" y="1"/>
                    <a:pt x="723"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9"/>
            <p:cNvSpPr/>
            <p:nvPr/>
          </p:nvSpPr>
          <p:spPr>
            <a:xfrm>
              <a:off x="5875550" y="4552125"/>
              <a:ext cx="36375" cy="36150"/>
            </a:xfrm>
            <a:custGeom>
              <a:avLst/>
              <a:gdLst/>
              <a:ahLst/>
              <a:cxnLst/>
              <a:rect l="l" t="t" r="r" b="b"/>
              <a:pathLst>
                <a:path w="1455" h="1446" extrusionOk="0">
                  <a:moveTo>
                    <a:pt x="732" y="1"/>
                  </a:moveTo>
                  <a:cubicBezTo>
                    <a:pt x="330" y="1"/>
                    <a:pt x="0" y="322"/>
                    <a:pt x="0" y="723"/>
                  </a:cubicBezTo>
                  <a:cubicBezTo>
                    <a:pt x="0" y="1125"/>
                    <a:pt x="330" y="1446"/>
                    <a:pt x="732" y="1446"/>
                  </a:cubicBezTo>
                  <a:cubicBezTo>
                    <a:pt x="1133" y="1446"/>
                    <a:pt x="1454" y="1125"/>
                    <a:pt x="1454" y="723"/>
                  </a:cubicBezTo>
                  <a:cubicBezTo>
                    <a:pt x="1454" y="322"/>
                    <a:pt x="1133" y="1"/>
                    <a:pt x="73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9"/>
            <p:cNvSpPr/>
            <p:nvPr/>
          </p:nvSpPr>
          <p:spPr>
            <a:xfrm>
              <a:off x="6066450" y="3690575"/>
              <a:ext cx="55350" cy="55350"/>
            </a:xfrm>
            <a:custGeom>
              <a:avLst/>
              <a:gdLst/>
              <a:ahLst/>
              <a:cxnLst/>
              <a:rect l="l" t="t" r="r" b="b"/>
              <a:pathLst>
                <a:path w="2214" h="2214" extrusionOk="0">
                  <a:moveTo>
                    <a:pt x="1107" y="1"/>
                  </a:moveTo>
                  <a:cubicBezTo>
                    <a:pt x="491" y="1"/>
                    <a:pt x="1" y="500"/>
                    <a:pt x="1" y="1107"/>
                  </a:cubicBezTo>
                  <a:cubicBezTo>
                    <a:pt x="1" y="1723"/>
                    <a:pt x="491" y="2213"/>
                    <a:pt x="1107" y="2213"/>
                  </a:cubicBezTo>
                  <a:cubicBezTo>
                    <a:pt x="1722" y="2213"/>
                    <a:pt x="2213" y="1723"/>
                    <a:pt x="2213" y="1107"/>
                  </a:cubicBezTo>
                  <a:cubicBezTo>
                    <a:pt x="2213" y="500"/>
                    <a:pt x="1722" y="1"/>
                    <a:pt x="110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9"/>
            <p:cNvSpPr/>
            <p:nvPr/>
          </p:nvSpPr>
          <p:spPr>
            <a:xfrm>
              <a:off x="5263775" y="4214925"/>
              <a:ext cx="72750" cy="72725"/>
            </a:xfrm>
            <a:custGeom>
              <a:avLst/>
              <a:gdLst/>
              <a:ahLst/>
              <a:cxnLst/>
              <a:rect l="l" t="t" r="r" b="b"/>
              <a:pathLst>
                <a:path w="2910" h="2909" extrusionOk="0">
                  <a:moveTo>
                    <a:pt x="1455" y="0"/>
                  </a:moveTo>
                  <a:cubicBezTo>
                    <a:pt x="652" y="0"/>
                    <a:pt x="1" y="651"/>
                    <a:pt x="1" y="1454"/>
                  </a:cubicBezTo>
                  <a:cubicBezTo>
                    <a:pt x="1" y="2257"/>
                    <a:pt x="652" y="2908"/>
                    <a:pt x="1455" y="2908"/>
                  </a:cubicBezTo>
                  <a:cubicBezTo>
                    <a:pt x="2258" y="2908"/>
                    <a:pt x="2909" y="2257"/>
                    <a:pt x="2909" y="1454"/>
                  </a:cubicBezTo>
                  <a:cubicBezTo>
                    <a:pt x="2909" y="651"/>
                    <a:pt x="2258"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9"/>
            <p:cNvSpPr/>
            <p:nvPr/>
          </p:nvSpPr>
          <p:spPr>
            <a:xfrm>
              <a:off x="6226800" y="4533850"/>
              <a:ext cx="72975" cy="72725"/>
            </a:xfrm>
            <a:custGeom>
              <a:avLst/>
              <a:gdLst/>
              <a:ahLst/>
              <a:cxnLst/>
              <a:rect l="l" t="t" r="r" b="b"/>
              <a:pathLst>
                <a:path w="2919" h="2909" extrusionOk="0">
                  <a:moveTo>
                    <a:pt x="1455" y="0"/>
                  </a:moveTo>
                  <a:cubicBezTo>
                    <a:pt x="652" y="0"/>
                    <a:pt x="1" y="651"/>
                    <a:pt x="1" y="1454"/>
                  </a:cubicBezTo>
                  <a:cubicBezTo>
                    <a:pt x="1" y="2257"/>
                    <a:pt x="652" y="2908"/>
                    <a:pt x="1455" y="2908"/>
                  </a:cubicBezTo>
                  <a:cubicBezTo>
                    <a:pt x="2267" y="2908"/>
                    <a:pt x="2918" y="2257"/>
                    <a:pt x="2918" y="1454"/>
                  </a:cubicBezTo>
                  <a:cubicBezTo>
                    <a:pt x="2918" y="651"/>
                    <a:pt x="2267"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9"/>
            <p:cNvSpPr/>
            <p:nvPr/>
          </p:nvSpPr>
          <p:spPr>
            <a:xfrm>
              <a:off x="5127300" y="3903575"/>
              <a:ext cx="33925" cy="33925"/>
            </a:xfrm>
            <a:custGeom>
              <a:avLst/>
              <a:gdLst/>
              <a:ahLst/>
              <a:cxnLst/>
              <a:rect l="l" t="t" r="r" b="b"/>
              <a:pathLst>
                <a:path w="1357" h="1357" extrusionOk="0">
                  <a:moveTo>
                    <a:pt x="678" y="0"/>
                  </a:moveTo>
                  <a:cubicBezTo>
                    <a:pt x="303" y="0"/>
                    <a:pt x="0" y="304"/>
                    <a:pt x="0" y="678"/>
                  </a:cubicBezTo>
                  <a:cubicBezTo>
                    <a:pt x="0" y="1053"/>
                    <a:pt x="303" y="1356"/>
                    <a:pt x="678" y="1356"/>
                  </a:cubicBezTo>
                  <a:cubicBezTo>
                    <a:pt x="1053" y="1356"/>
                    <a:pt x="1356" y="1053"/>
                    <a:pt x="1356" y="678"/>
                  </a:cubicBezTo>
                  <a:cubicBezTo>
                    <a:pt x="1356" y="304"/>
                    <a:pt x="1053" y="0"/>
                    <a:pt x="678"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9"/>
            <p:cNvSpPr/>
            <p:nvPr/>
          </p:nvSpPr>
          <p:spPr>
            <a:xfrm>
              <a:off x="5226325" y="3763725"/>
              <a:ext cx="75175" cy="75425"/>
            </a:xfrm>
            <a:custGeom>
              <a:avLst/>
              <a:gdLst/>
              <a:ahLst/>
              <a:cxnLst/>
              <a:rect l="l" t="t" r="r" b="b"/>
              <a:pathLst>
                <a:path w="3007" h="3017" extrusionOk="0">
                  <a:moveTo>
                    <a:pt x="1508" y="206"/>
                  </a:moveTo>
                  <a:cubicBezTo>
                    <a:pt x="2221" y="206"/>
                    <a:pt x="2810" y="786"/>
                    <a:pt x="2810" y="1509"/>
                  </a:cubicBezTo>
                  <a:cubicBezTo>
                    <a:pt x="2810" y="2231"/>
                    <a:pt x="2221" y="2820"/>
                    <a:pt x="1508" y="2820"/>
                  </a:cubicBezTo>
                  <a:cubicBezTo>
                    <a:pt x="785" y="2820"/>
                    <a:pt x="196" y="2231"/>
                    <a:pt x="196" y="1509"/>
                  </a:cubicBezTo>
                  <a:cubicBezTo>
                    <a:pt x="196" y="786"/>
                    <a:pt x="785" y="206"/>
                    <a:pt x="1508" y="206"/>
                  </a:cubicBezTo>
                  <a:close/>
                  <a:moveTo>
                    <a:pt x="1508" y="1"/>
                  </a:moveTo>
                  <a:cubicBezTo>
                    <a:pt x="678" y="1"/>
                    <a:pt x="0" y="679"/>
                    <a:pt x="0" y="1509"/>
                  </a:cubicBezTo>
                  <a:cubicBezTo>
                    <a:pt x="0" y="2338"/>
                    <a:pt x="678" y="3016"/>
                    <a:pt x="1508" y="3016"/>
                  </a:cubicBezTo>
                  <a:cubicBezTo>
                    <a:pt x="2337" y="3016"/>
                    <a:pt x="3006" y="2338"/>
                    <a:pt x="3006" y="1509"/>
                  </a:cubicBezTo>
                  <a:cubicBezTo>
                    <a:pt x="3006" y="679"/>
                    <a:pt x="2337" y="1"/>
                    <a:pt x="150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9"/>
            <p:cNvSpPr/>
            <p:nvPr/>
          </p:nvSpPr>
          <p:spPr>
            <a:xfrm>
              <a:off x="5239700" y="3777125"/>
              <a:ext cx="48650" cy="48625"/>
            </a:xfrm>
            <a:custGeom>
              <a:avLst/>
              <a:gdLst/>
              <a:ahLst/>
              <a:cxnLst/>
              <a:rect l="l" t="t" r="r" b="b"/>
              <a:pathLst>
                <a:path w="1946" h="1945" extrusionOk="0">
                  <a:moveTo>
                    <a:pt x="973" y="0"/>
                  </a:moveTo>
                  <a:cubicBezTo>
                    <a:pt x="437" y="0"/>
                    <a:pt x="0" y="437"/>
                    <a:pt x="0" y="973"/>
                  </a:cubicBezTo>
                  <a:cubicBezTo>
                    <a:pt x="0" y="1508"/>
                    <a:pt x="437" y="1945"/>
                    <a:pt x="973" y="1945"/>
                  </a:cubicBezTo>
                  <a:cubicBezTo>
                    <a:pt x="1508" y="1945"/>
                    <a:pt x="1945" y="1508"/>
                    <a:pt x="1945" y="973"/>
                  </a:cubicBezTo>
                  <a:cubicBezTo>
                    <a:pt x="1945" y="437"/>
                    <a:pt x="1508" y="0"/>
                    <a:pt x="973"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9"/>
            <p:cNvSpPr/>
            <p:nvPr/>
          </p:nvSpPr>
          <p:spPr>
            <a:xfrm>
              <a:off x="3892850" y="3892425"/>
              <a:ext cx="55325" cy="55325"/>
            </a:xfrm>
            <a:custGeom>
              <a:avLst/>
              <a:gdLst/>
              <a:ahLst/>
              <a:cxnLst/>
              <a:rect l="l" t="t" r="r" b="b"/>
              <a:pathLst>
                <a:path w="2213" h="2213" extrusionOk="0">
                  <a:moveTo>
                    <a:pt x="1106" y="0"/>
                  </a:moveTo>
                  <a:cubicBezTo>
                    <a:pt x="491" y="0"/>
                    <a:pt x="0" y="491"/>
                    <a:pt x="0" y="1107"/>
                  </a:cubicBezTo>
                  <a:cubicBezTo>
                    <a:pt x="0" y="1722"/>
                    <a:pt x="491" y="2213"/>
                    <a:pt x="1106" y="2213"/>
                  </a:cubicBezTo>
                  <a:cubicBezTo>
                    <a:pt x="1713" y="2213"/>
                    <a:pt x="2213" y="1722"/>
                    <a:pt x="2213" y="1107"/>
                  </a:cubicBezTo>
                  <a:cubicBezTo>
                    <a:pt x="2213" y="491"/>
                    <a:pt x="1713"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9"/>
            <p:cNvSpPr/>
            <p:nvPr/>
          </p:nvSpPr>
          <p:spPr>
            <a:xfrm>
              <a:off x="3658675" y="3661825"/>
              <a:ext cx="55325" cy="55325"/>
            </a:xfrm>
            <a:custGeom>
              <a:avLst/>
              <a:gdLst/>
              <a:ahLst/>
              <a:cxnLst/>
              <a:rect l="l" t="t" r="r" b="b"/>
              <a:pathLst>
                <a:path w="2213" h="2213" extrusionOk="0">
                  <a:moveTo>
                    <a:pt x="1106" y="0"/>
                  </a:moveTo>
                  <a:cubicBezTo>
                    <a:pt x="500" y="0"/>
                    <a:pt x="0" y="500"/>
                    <a:pt x="0" y="1106"/>
                  </a:cubicBezTo>
                  <a:cubicBezTo>
                    <a:pt x="0" y="1722"/>
                    <a:pt x="500" y="2212"/>
                    <a:pt x="1106" y="2212"/>
                  </a:cubicBezTo>
                  <a:cubicBezTo>
                    <a:pt x="1722" y="2212"/>
                    <a:pt x="2212" y="1722"/>
                    <a:pt x="2212" y="1106"/>
                  </a:cubicBezTo>
                  <a:cubicBezTo>
                    <a:pt x="2212" y="500"/>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9"/>
            <p:cNvSpPr/>
            <p:nvPr/>
          </p:nvSpPr>
          <p:spPr>
            <a:xfrm>
              <a:off x="4834225" y="3690350"/>
              <a:ext cx="21450" cy="21675"/>
            </a:xfrm>
            <a:custGeom>
              <a:avLst/>
              <a:gdLst/>
              <a:ahLst/>
              <a:cxnLst/>
              <a:rect l="l" t="t" r="r" b="b"/>
              <a:pathLst>
                <a:path w="858" h="867" extrusionOk="0">
                  <a:moveTo>
                    <a:pt x="429" y="1"/>
                  </a:moveTo>
                  <a:cubicBezTo>
                    <a:pt x="197" y="1"/>
                    <a:pt x="1" y="197"/>
                    <a:pt x="1" y="438"/>
                  </a:cubicBezTo>
                  <a:cubicBezTo>
                    <a:pt x="1" y="670"/>
                    <a:pt x="197" y="866"/>
                    <a:pt x="429" y="866"/>
                  </a:cubicBezTo>
                  <a:cubicBezTo>
                    <a:pt x="670" y="866"/>
                    <a:pt x="857" y="670"/>
                    <a:pt x="857" y="438"/>
                  </a:cubicBezTo>
                  <a:cubicBezTo>
                    <a:pt x="857" y="197"/>
                    <a:pt x="670" y="1"/>
                    <a:pt x="42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9"/>
            <p:cNvSpPr/>
            <p:nvPr/>
          </p:nvSpPr>
          <p:spPr>
            <a:xfrm>
              <a:off x="5052575" y="3590450"/>
              <a:ext cx="37950" cy="37925"/>
            </a:xfrm>
            <a:custGeom>
              <a:avLst/>
              <a:gdLst/>
              <a:ahLst/>
              <a:cxnLst/>
              <a:rect l="l" t="t" r="r" b="b"/>
              <a:pathLst>
                <a:path w="1518" h="1517" extrusionOk="0">
                  <a:moveTo>
                    <a:pt x="759" y="0"/>
                  </a:moveTo>
                  <a:cubicBezTo>
                    <a:pt x="340" y="0"/>
                    <a:pt x="1" y="339"/>
                    <a:pt x="1" y="759"/>
                  </a:cubicBezTo>
                  <a:cubicBezTo>
                    <a:pt x="1" y="1178"/>
                    <a:pt x="340" y="1517"/>
                    <a:pt x="759" y="1517"/>
                  </a:cubicBezTo>
                  <a:cubicBezTo>
                    <a:pt x="1178" y="1517"/>
                    <a:pt x="1517" y="1178"/>
                    <a:pt x="1517" y="759"/>
                  </a:cubicBezTo>
                  <a:cubicBezTo>
                    <a:pt x="1517" y="339"/>
                    <a:pt x="1178" y="0"/>
                    <a:pt x="759"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9"/>
            <p:cNvSpPr/>
            <p:nvPr/>
          </p:nvSpPr>
          <p:spPr>
            <a:xfrm>
              <a:off x="4045850" y="3682100"/>
              <a:ext cx="38150" cy="38175"/>
            </a:xfrm>
            <a:custGeom>
              <a:avLst/>
              <a:gdLst/>
              <a:ahLst/>
              <a:cxnLst/>
              <a:rect l="l" t="t" r="r" b="b"/>
              <a:pathLst>
                <a:path w="1526" h="1527" extrusionOk="0">
                  <a:moveTo>
                    <a:pt x="758" y="1"/>
                  </a:moveTo>
                  <a:cubicBezTo>
                    <a:pt x="339" y="1"/>
                    <a:pt x="0" y="349"/>
                    <a:pt x="0" y="768"/>
                  </a:cubicBezTo>
                  <a:cubicBezTo>
                    <a:pt x="0" y="1187"/>
                    <a:pt x="339" y="1526"/>
                    <a:pt x="758" y="1526"/>
                  </a:cubicBezTo>
                  <a:cubicBezTo>
                    <a:pt x="1187" y="1526"/>
                    <a:pt x="1526" y="1187"/>
                    <a:pt x="1526" y="768"/>
                  </a:cubicBezTo>
                  <a:cubicBezTo>
                    <a:pt x="1526" y="349"/>
                    <a:pt x="1187" y="1"/>
                    <a:pt x="75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769;p69">
            <a:extLst>
              <a:ext uri="{FF2B5EF4-FFF2-40B4-BE49-F238E27FC236}">
                <a16:creationId xmlns:a16="http://schemas.microsoft.com/office/drawing/2014/main" id="{E8A57422-4838-1BC7-6EB2-55E9E29CDB1D}"/>
              </a:ext>
            </a:extLst>
          </p:cNvPr>
          <p:cNvGrpSpPr/>
          <p:nvPr/>
        </p:nvGrpSpPr>
        <p:grpSpPr>
          <a:xfrm>
            <a:off x="6440273" y="480413"/>
            <a:ext cx="1922723" cy="395266"/>
            <a:chOff x="970300" y="1599950"/>
            <a:chExt cx="924475" cy="190050"/>
          </a:xfrm>
        </p:grpSpPr>
        <p:sp>
          <p:nvSpPr>
            <p:cNvPr id="3" name="Google Shape;1770;p69">
              <a:extLst>
                <a:ext uri="{FF2B5EF4-FFF2-40B4-BE49-F238E27FC236}">
                  <a16:creationId xmlns:a16="http://schemas.microsoft.com/office/drawing/2014/main" id="{1AACE53B-FCC3-5F2B-D103-FD0234971C98}"/>
                </a:ext>
              </a:extLst>
            </p:cNvPr>
            <p:cNvSpPr/>
            <p:nvPr/>
          </p:nvSpPr>
          <p:spPr>
            <a:xfrm>
              <a:off x="970300" y="1599950"/>
              <a:ext cx="176000" cy="190050"/>
            </a:xfrm>
            <a:custGeom>
              <a:avLst/>
              <a:gdLst/>
              <a:ahLst/>
              <a:cxnLst/>
              <a:rect l="l" t="t" r="r" b="b"/>
              <a:pathLst>
                <a:path w="7040" h="7602" extrusionOk="0">
                  <a:moveTo>
                    <a:pt x="1" y="0"/>
                  </a:moveTo>
                  <a:lnTo>
                    <a:pt x="4301" y="4015"/>
                  </a:lnTo>
                  <a:lnTo>
                    <a:pt x="465" y="7601"/>
                  </a:lnTo>
                  <a:lnTo>
                    <a:pt x="3203" y="7601"/>
                  </a:lnTo>
                  <a:lnTo>
                    <a:pt x="7039"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71;p69">
              <a:extLst>
                <a:ext uri="{FF2B5EF4-FFF2-40B4-BE49-F238E27FC236}">
                  <a16:creationId xmlns:a16="http://schemas.microsoft.com/office/drawing/2014/main" id="{CA92E16F-1D86-839F-7DBF-B97BBE3EB7D7}"/>
                </a:ext>
              </a:extLst>
            </p:cNvPr>
            <p:cNvSpPr/>
            <p:nvPr/>
          </p:nvSpPr>
          <p:spPr>
            <a:xfrm>
              <a:off x="1077350" y="1599950"/>
              <a:ext cx="175775" cy="190050"/>
            </a:xfrm>
            <a:custGeom>
              <a:avLst/>
              <a:gdLst/>
              <a:ahLst/>
              <a:cxnLst/>
              <a:rect l="l" t="t" r="r" b="b"/>
              <a:pathLst>
                <a:path w="7031" h="7602" extrusionOk="0">
                  <a:moveTo>
                    <a:pt x="1" y="0"/>
                  </a:moveTo>
                  <a:lnTo>
                    <a:pt x="4292" y="4015"/>
                  </a:lnTo>
                  <a:lnTo>
                    <a:pt x="456" y="7601"/>
                  </a:lnTo>
                  <a:lnTo>
                    <a:pt x="3195" y="7601"/>
                  </a:lnTo>
                  <a:lnTo>
                    <a:pt x="7031"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72;p69">
              <a:extLst>
                <a:ext uri="{FF2B5EF4-FFF2-40B4-BE49-F238E27FC236}">
                  <a16:creationId xmlns:a16="http://schemas.microsoft.com/office/drawing/2014/main" id="{DF068009-56D3-27F5-9D75-4C09009E4E3B}"/>
                </a:ext>
              </a:extLst>
            </p:cNvPr>
            <p:cNvSpPr/>
            <p:nvPr/>
          </p:nvSpPr>
          <p:spPr>
            <a:xfrm>
              <a:off x="1184200" y="1599950"/>
              <a:ext cx="175750" cy="190050"/>
            </a:xfrm>
            <a:custGeom>
              <a:avLst/>
              <a:gdLst/>
              <a:ahLst/>
              <a:cxnLst/>
              <a:rect l="l" t="t" r="r" b="b"/>
              <a:pathLst>
                <a:path w="7030" h="7602" extrusionOk="0">
                  <a:moveTo>
                    <a:pt x="0" y="0"/>
                  </a:moveTo>
                  <a:lnTo>
                    <a:pt x="4291" y="4015"/>
                  </a:lnTo>
                  <a:lnTo>
                    <a:pt x="464" y="7601"/>
                  </a:lnTo>
                  <a:lnTo>
                    <a:pt x="3203"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3;p69">
              <a:extLst>
                <a:ext uri="{FF2B5EF4-FFF2-40B4-BE49-F238E27FC236}">
                  <a16:creationId xmlns:a16="http://schemas.microsoft.com/office/drawing/2014/main" id="{289C22DA-223D-A6A7-995C-73F905DC64E7}"/>
                </a:ext>
              </a:extLst>
            </p:cNvPr>
            <p:cNvSpPr/>
            <p:nvPr/>
          </p:nvSpPr>
          <p:spPr>
            <a:xfrm>
              <a:off x="1291250" y="1599950"/>
              <a:ext cx="175750" cy="190050"/>
            </a:xfrm>
            <a:custGeom>
              <a:avLst/>
              <a:gdLst/>
              <a:ahLst/>
              <a:cxnLst/>
              <a:rect l="l" t="t" r="r" b="b"/>
              <a:pathLst>
                <a:path w="7030"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74;p69">
              <a:extLst>
                <a:ext uri="{FF2B5EF4-FFF2-40B4-BE49-F238E27FC236}">
                  <a16:creationId xmlns:a16="http://schemas.microsoft.com/office/drawing/2014/main" id="{E6BB8C6F-05C1-F6DF-CD16-8A0A44D250BA}"/>
                </a:ext>
              </a:extLst>
            </p:cNvPr>
            <p:cNvSpPr/>
            <p:nvPr/>
          </p:nvSpPr>
          <p:spPr>
            <a:xfrm>
              <a:off x="1398075" y="1599950"/>
              <a:ext cx="175775" cy="190050"/>
            </a:xfrm>
            <a:custGeom>
              <a:avLst/>
              <a:gdLst/>
              <a:ahLst/>
              <a:cxnLst/>
              <a:rect l="l" t="t" r="r" b="b"/>
              <a:pathLst>
                <a:path w="7031"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5;p69">
              <a:extLst>
                <a:ext uri="{FF2B5EF4-FFF2-40B4-BE49-F238E27FC236}">
                  <a16:creationId xmlns:a16="http://schemas.microsoft.com/office/drawing/2014/main" id="{12DE8267-86ED-95AA-BD6B-E64531B4DC67}"/>
                </a:ext>
              </a:extLst>
            </p:cNvPr>
            <p:cNvSpPr/>
            <p:nvPr/>
          </p:nvSpPr>
          <p:spPr>
            <a:xfrm>
              <a:off x="1504900" y="1599950"/>
              <a:ext cx="176000" cy="190050"/>
            </a:xfrm>
            <a:custGeom>
              <a:avLst/>
              <a:gdLst/>
              <a:ahLst/>
              <a:cxnLst/>
              <a:rect l="l" t="t" r="r" b="b"/>
              <a:pathLst>
                <a:path w="7040" h="7602" extrusionOk="0">
                  <a:moveTo>
                    <a:pt x="1" y="0"/>
                  </a:moveTo>
                  <a:lnTo>
                    <a:pt x="4300" y="4015"/>
                  </a:lnTo>
                  <a:lnTo>
                    <a:pt x="464" y="7601"/>
                  </a:lnTo>
                  <a:lnTo>
                    <a:pt x="3203" y="7601"/>
                  </a:lnTo>
                  <a:lnTo>
                    <a:pt x="7039"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6;p69">
              <a:extLst>
                <a:ext uri="{FF2B5EF4-FFF2-40B4-BE49-F238E27FC236}">
                  <a16:creationId xmlns:a16="http://schemas.microsoft.com/office/drawing/2014/main" id="{C358268E-9D3F-4AEC-9A39-3CAFEFD339D2}"/>
                </a:ext>
              </a:extLst>
            </p:cNvPr>
            <p:cNvSpPr/>
            <p:nvPr/>
          </p:nvSpPr>
          <p:spPr>
            <a:xfrm>
              <a:off x="1611950" y="1599950"/>
              <a:ext cx="175775" cy="190050"/>
            </a:xfrm>
            <a:custGeom>
              <a:avLst/>
              <a:gdLst/>
              <a:ahLst/>
              <a:cxnLst/>
              <a:rect l="l" t="t" r="r" b="b"/>
              <a:pathLst>
                <a:path w="7031" h="7602" extrusionOk="0">
                  <a:moveTo>
                    <a:pt x="1" y="0"/>
                  </a:moveTo>
                  <a:lnTo>
                    <a:pt x="4292" y="4015"/>
                  </a:lnTo>
                  <a:lnTo>
                    <a:pt x="456"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7;p69">
              <a:extLst>
                <a:ext uri="{FF2B5EF4-FFF2-40B4-BE49-F238E27FC236}">
                  <a16:creationId xmlns:a16="http://schemas.microsoft.com/office/drawing/2014/main" id="{35C0A6BD-E92F-E112-42C5-354B414FCE4B}"/>
                </a:ext>
              </a:extLst>
            </p:cNvPr>
            <p:cNvSpPr/>
            <p:nvPr/>
          </p:nvSpPr>
          <p:spPr>
            <a:xfrm>
              <a:off x="1718775" y="1599950"/>
              <a:ext cx="176000" cy="190050"/>
            </a:xfrm>
            <a:custGeom>
              <a:avLst/>
              <a:gdLst/>
              <a:ahLst/>
              <a:cxnLst/>
              <a:rect l="l" t="t" r="r" b="b"/>
              <a:pathLst>
                <a:path w="7040" h="7602" extrusionOk="0">
                  <a:moveTo>
                    <a:pt x="1" y="0"/>
                  </a:moveTo>
                  <a:lnTo>
                    <a:pt x="4292" y="4015"/>
                  </a:lnTo>
                  <a:lnTo>
                    <a:pt x="465" y="7601"/>
                  </a:lnTo>
                  <a:lnTo>
                    <a:pt x="3203" y="7601"/>
                  </a:lnTo>
                  <a:lnTo>
                    <a:pt x="7040"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a:extLst>
              <a:ext uri="{FF2B5EF4-FFF2-40B4-BE49-F238E27FC236}">
                <a16:creationId xmlns:a16="http://schemas.microsoft.com/office/drawing/2014/main" id="{58B9C5C5-12E4-BE56-8C0B-1E8F423568FD}"/>
              </a:ext>
            </a:extLst>
          </p:cNvPr>
          <p:cNvPicPr>
            <a:picLocks noChangeAspect="1"/>
          </p:cNvPicPr>
          <p:nvPr/>
        </p:nvPicPr>
        <p:blipFill>
          <a:blip r:embed="rId3"/>
          <a:stretch>
            <a:fillRect/>
          </a:stretch>
        </p:blipFill>
        <p:spPr>
          <a:xfrm>
            <a:off x="3110463" y="752167"/>
            <a:ext cx="5070792" cy="3952227"/>
          </a:xfrm>
          <a:prstGeom prst="rect">
            <a:avLst/>
          </a:prstGeom>
        </p:spPr>
      </p:pic>
      <p:sp>
        <p:nvSpPr>
          <p:cNvPr id="14" name="Google Shape;1535;p69">
            <a:extLst>
              <a:ext uri="{FF2B5EF4-FFF2-40B4-BE49-F238E27FC236}">
                <a16:creationId xmlns:a16="http://schemas.microsoft.com/office/drawing/2014/main" id="{2272C3A8-856B-7098-BC5B-C9FEFE364476}"/>
              </a:ext>
            </a:extLst>
          </p:cNvPr>
          <p:cNvSpPr txBox="1">
            <a:spLocks/>
          </p:cNvSpPr>
          <p:nvPr/>
        </p:nvSpPr>
        <p:spPr>
          <a:xfrm>
            <a:off x="3734101" y="4613254"/>
            <a:ext cx="4248100" cy="5043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9pPr>
          </a:lstStyle>
          <a:p>
            <a:pPr marL="0" indent="0">
              <a:spcBef>
                <a:spcPts val="1000"/>
              </a:spcBef>
              <a:buFont typeface="Nunito Light"/>
              <a:buNone/>
            </a:pPr>
            <a:r>
              <a:rPr lang="en-US" sz="1600" i="1"/>
              <a:t>Kết quả kiểm thử chức năng Đăng nhập</a:t>
            </a:r>
            <a:endParaRPr lang="vi-VN" sz="1600" i="1"/>
          </a:p>
        </p:txBody>
      </p:sp>
    </p:spTree>
    <p:extLst>
      <p:ext uri="{BB962C8B-B14F-4D97-AF65-F5344CB8AC3E}">
        <p14:creationId xmlns:p14="http://schemas.microsoft.com/office/powerpoint/2010/main" val="3706007922"/>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69"/>
          <p:cNvSpPr txBox="1">
            <a:spLocks noGrp="1"/>
          </p:cNvSpPr>
          <p:nvPr>
            <p:ph type="title"/>
          </p:nvPr>
        </p:nvSpPr>
        <p:spPr>
          <a:xfrm>
            <a:off x="436354" y="5269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ptos" panose="020B0004020202020204" pitchFamily="34" charset="0"/>
              </a:rPr>
              <a:t>02. Nội dung thực hiện</a:t>
            </a:r>
            <a:br>
              <a:rPr lang="en">
                <a:latin typeface="Aptos" panose="020B0004020202020204" pitchFamily="34" charset="0"/>
              </a:rPr>
            </a:br>
            <a:endParaRPr>
              <a:latin typeface="Aptos" panose="020B0004020202020204" pitchFamily="34" charset="0"/>
            </a:endParaRPr>
          </a:p>
        </p:txBody>
      </p:sp>
      <p:sp>
        <p:nvSpPr>
          <p:cNvPr id="1535" name="Google Shape;1535;p69"/>
          <p:cNvSpPr txBox="1">
            <a:spLocks noGrp="1"/>
          </p:cNvSpPr>
          <p:nvPr>
            <p:ph type="body" idx="1"/>
          </p:nvPr>
        </p:nvSpPr>
        <p:spPr>
          <a:xfrm>
            <a:off x="380321" y="678046"/>
            <a:ext cx="2798813" cy="504334"/>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000" b="1"/>
              <a:t>Báo cáo kiểm thử</a:t>
            </a:r>
            <a:endParaRPr lang="vi-VN" sz="2000" b="1"/>
          </a:p>
        </p:txBody>
      </p:sp>
      <p:grpSp>
        <p:nvGrpSpPr>
          <p:cNvPr id="1728" name="Google Shape;1728;p69"/>
          <p:cNvGrpSpPr/>
          <p:nvPr/>
        </p:nvGrpSpPr>
        <p:grpSpPr>
          <a:xfrm rot="10800000" flipH="1">
            <a:off x="1868306" y="3292991"/>
            <a:ext cx="9143933" cy="3910414"/>
            <a:chOff x="3412450" y="3156875"/>
            <a:chExt cx="4051725" cy="1732725"/>
          </a:xfrm>
        </p:grpSpPr>
        <p:sp>
          <p:nvSpPr>
            <p:cNvPr id="1729" name="Google Shape;1729;p69"/>
            <p:cNvSpPr/>
            <p:nvPr/>
          </p:nvSpPr>
          <p:spPr>
            <a:xfrm>
              <a:off x="4655150" y="3606950"/>
              <a:ext cx="2688150" cy="579000"/>
            </a:xfrm>
            <a:custGeom>
              <a:avLst/>
              <a:gdLst/>
              <a:ahLst/>
              <a:cxnLst/>
              <a:rect l="l" t="t" r="r" b="b"/>
              <a:pathLst>
                <a:path w="107526" h="23160" extrusionOk="0">
                  <a:moveTo>
                    <a:pt x="107" y="1"/>
                  </a:moveTo>
                  <a:cubicBezTo>
                    <a:pt x="45" y="1"/>
                    <a:pt x="0" y="45"/>
                    <a:pt x="0" y="99"/>
                  </a:cubicBezTo>
                  <a:cubicBezTo>
                    <a:pt x="0" y="152"/>
                    <a:pt x="45" y="197"/>
                    <a:pt x="107" y="197"/>
                  </a:cubicBezTo>
                  <a:lnTo>
                    <a:pt x="16629" y="197"/>
                  </a:lnTo>
                  <a:lnTo>
                    <a:pt x="28441" y="12008"/>
                  </a:lnTo>
                  <a:lnTo>
                    <a:pt x="53143" y="12008"/>
                  </a:lnTo>
                  <a:lnTo>
                    <a:pt x="64303" y="23159"/>
                  </a:lnTo>
                  <a:lnTo>
                    <a:pt x="107428" y="23159"/>
                  </a:lnTo>
                  <a:cubicBezTo>
                    <a:pt x="107481" y="23159"/>
                    <a:pt x="107526" y="23115"/>
                    <a:pt x="107526" y="23061"/>
                  </a:cubicBezTo>
                  <a:cubicBezTo>
                    <a:pt x="107526" y="23008"/>
                    <a:pt x="107481" y="22963"/>
                    <a:pt x="107428" y="22963"/>
                  </a:cubicBezTo>
                  <a:lnTo>
                    <a:pt x="64383" y="22963"/>
                  </a:lnTo>
                  <a:lnTo>
                    <a:pt x="53223" y="11803"/>
                  </a:lnTo>
                  <a:lnTo>
                    <a:pt x="28521" y="11803"/>
                  </a:lnTo>
                  <a:lnTo>
                    <a:pt x="16718"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9"/>
            <p:cNvSpPr/>
            <p:nvPr/>
          </p:nvSpPr>
          <p:spPr>
            <a:xfrm>
              <a:off x="3915150" y="3156875"/>
              <a:ext cx="3239475" cy="766125"/>
            </a:xfrm>
            <a:custGeom>
              <a:avLst/>
              <a:gdLst/>
              <a:ahLst/>
              <a:cxnLst/>
              <a:rect l="l" t="t" r="r" b="b"/>
              <a:pathLst>
                <a:path w="129579" h="30645" extrusionOk="0">
                  <a:moveTo>
                    <a:pt x="129475" y="1"/>
                  </a:moveTo>
                  <a:cubicBezTo>
                    <a:pt x="129449" y="1"/>
                    <a:pt x="129422" y="10"/>
                    <a:pt x="129400" y="28"/>
                  </a:cubicBezTo>
                  <a:lnTo>
                    <a:pt x="102583" y="26844"/>
                  </a:lnTo>
                  <a:lnTo>
                    <a:pt x="91691" y="26844"/>
                  </a:lnTo>
                  <a:lnTo>
                    <a:pt x="81262" y="16416"/>
                  </a:lnTo>
                  <a:lnTo>
                    <a:pt x="63170" y="16416"/>
                  </a:lnTo>
                  <a:lnTo>
                    <a:pt x="49146" y="30448"/>
                  </a:lnTo>
                  <a:lnTo>
                    <a:pt x="107" y="30448"/>
                  </a:lnTo>
                  <a:cubicBezTo>
                    <a:pt x="45" y="30448"/>
                    <a:pt x="0" y="30493"/>
                    <a:pt x="0" y="30546"/>
                  </a:cubicBezTo>
                  <a:cubicBezTo>
                    <a:pt x="0" y="30600"/>
                    <a:pt x="45" y="30645"/>
                    <a:pt x="107" y="30645"/>
                  </a:cubicBezTo>
                  <a:lnTo>
                    <a:pt x="49227" y="30645"/>
                  </a:lnTo>
                  <a:lnTo>
                    <a:pt x="63259" y="16612"/>
                  </a:lnTo>
                  <a:lnTo>
                    <a:pt x="81173" y="16612"/>
                  </a:lnTo>
                  <a:lnTo>
                    <a:pt x="91610" y="27040"/>
                  </a:lnTo>
                  <a:lnTo>
                    <a:pt x="102673" y="27040"/>
                  </a:lnTo>
                  <a:lnTo>
                    <a:pt x="129543" y="170"/>
                  </a:lnTo>
                  <a:cubicBezTo>
                    <a:pt x="129578" y="135"/>
                    <a:pt x="129578" y="72"/>
                    <a:pt x="129543" y="28"/>
                  </a:cubicBezTo>
                  <a:cubicBezTo>
                    <a:pt x="129525" y="10"/>
                    <a:pt x="129500" y="1"/>
                    <a:pt x="129475"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9"/>
            <p:cNvSpPr/>
            <p:nvPr/>
          </p:nvSpPr>
          <p:spPr>
            <a:xfrm>
              <a:off x="4059900" y="3696150"/>
              <a:ext cx="3285850" cy="1019925"/>
            </a:xfrm>
            <a:custGeom>
              <a:avLst/>
              <a:gdLst/>
              <a:ahLst/>
              <a:cxnLst/>
              <a:rect l="l" t="t" r="r" b="b"/>
              <a:pathLst>
                <a:path w="131434" h="40797" extrusionOk="0">
                  <a:moveTo>
                    <a:pt x="196" y="1"/>
                  </a:moveTo>
                  <a:cubicBezTo>
                    <a:pt x="89" y="1"/>
                    <a:pt x="0" y="90"/>
                    <a:pt x="0" y="206"/>
                  </a:cubicBezTo>
                  <a:cubicBezTo>
                    <a:pt x="0" y="313"/>
                    <a:pt x="89" y="402"/>
                    <a:pt x="196" y="402"/>
                  </a:cubicBezTo>
                  <a:lnTo>
                    <a:pt x="34551" y="402"/>
                  </a:lnTo>
                  <a:lnTo>
                    <a:pt x="46523" y="12374"/>
                  </a:lnTo>
                  <a:lnTo>
                    <a:pt x="65302" y="12374"/>
                  </a:lnTo>
                  <a:lnTo>
                    <a:pt x="93725" y="40797"/>
                  </a:lnTo>
                  <a:lnTo>
                    <a:pt x="131238" y="40797"/>
                  </a:lnTo>
                  <a:cubicBezTo>
                    <a:pt x="131345" y="40797"/>
                    <a:pt x="131434" y="40707"/>
                    <a:pt x="131434" y="40591"/>
                  </a:cubicBezTo>
                  <a:cubicBezTo>
                    <a:pt x="131434" y="40484"/>
                    <a:pt x="131345" y="40395"/>
                    <a:pt x="131238" y="40395"/>
                  </a:cubicBezTo>
                  <a:lnTo>
                    <a:pt x="93885" y="40395"/>
                  </a:lnTo>
                  <a:lnTo>
                    <a:pt x="65472" y="11982"/>
                  </a:lnTo>
                  <a:lnTo>
                    <a:pt x="46684" y="11982"/>
                  </a:lnTo>
                  <a:lnTo>
                    <a:pt x="34712"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9"/>
            <p:cNvSpPr/>
            <p:nvPr/>
          </p:nvSpPr>
          <p:spPr>
            <a:xfrm>
              <a:off x="4251025" y="4001250"/>
              <a:ext cx="3213150" cy="571425"/>
            </a:xfrm>
            <a:custGeom>
              <a:avLst/>
              <a:gdLst/>
              <a:ahLst/>
              <a:cxnLst/>
              <a:rect l="l" t="t" r="r" b="b"/>
              <a:pathLst>
                <a:path w="128526" h="22857" extrusionOk="0">
                  <a:moveTo>
                    <a:pt x="99" y="1"/>
                  </a:moveTo>
                  <a:cubicBezTo>
                    <a:pt x="45" y="1"/>
                    <a:pt x="0" y="45"/>
                    <a:pt x="0" y="99"/>
                  </a:cubicBezTo>
                  <a:cubicBezTo>
                    <a:pt x="0" y="161"/>
                    <a:pt x="45" y="206"/>
                    <a:pt x="99" y="206"/>
                  </a:cubicBezTo>
                  <a:lnTo>
                    <a:pt x="31973" y="206"/>
                  </a:lnTo>
                  <a:lnTo>
                    <a:pt x="54624" y="22856"/>
                  </a:lnTo>
                  <a:lnTo>
                    <a:pt x="86178" y="22856"/>
                  </a:lnTo>
                  <a:lnTo>
                    <a:pt x="108195" y="839"/>
                  </a:lnTo>
                  <a:lnTo>
                    <a:pt x="128428" y="839"/>
                  </a:lnTo>
                  <a:cubicBezTo>
                    <a:pt x="128481" y="839"/>
                    <a:pt x="128526" y="795"/>
                    <a:pt x="128526" y="732"/>
                  </a:cubicBezTo>
                  <a:cubicBezTo>
                    <a:pt x="128526" y="679"/>
                    <a:pt x="128481" y="634"/>
                    <a:pt x="128428" y="634"/>
                  </a:cubicBezTo>
                  <a:lnTo>
                    <a:pt x="108115" y="634"/>
                  </a:lnTo>
                  <a:lnTo>
                    <a:pt x="86088" y="22660"/>
                  </a:lnTo>
                  <a:lnTo>
                    <a:pt x="54704" y="22660"/>
                  </a:lnTo>
                  <a:lnTo>
                    <a:pt x="3205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9"/>
            <p:cNvSpPr/>
            <p:nvPr/>
          </p:nvSpPr>
          <p:spPr>
            <a:xfrm>
              <a:off x="3888825" y="4069050"/>
              <a:ext cx="3454475" cy="787975"/>
            </a:xfrm>
            <a:custGeom>
              <a:avLst/>
              <a:gdLst/>
              <a:ahLst/>
              <a:cxnLst/>
              <a:rect l="l" t="t" r="r" b="b"/>
              <a:pathLst>
                <a:path w="138179" h="31519" extrusionOk="0">
                  <a:moveTo>
                    <a:pt x="99" y="1"/>
                  </a:moveTo>
                  <a:cubicBezTo>
                    <a:pt x="45" y="1"/>
                    <a:pt x="1" y="45"/>
                    <a:pt x="1" y="99"/>
                  </a:cubicBezTo>
                  <a:cubicBezTo>
                    <a:pt x="1" y="152"/>
                    <a:pt x="45" y="197"/>
                    <a:pt x="99" y="197"/>
                  </a:cubicBezTo>
                  <a:lnTo>
                    <a:pt x="29824" y="197"/>
                  </a:lnTo>
                  <a:lnTo>
                    <a:pt x="37005" y="7378"/>
                  </a:lnTo>
                  <a:lnTo>
                    <a:pt x="67399" y="7378"/>
                  </a:lnTo>
                  <a:lnTo>
                    <a:pt x="91539" y="31519"/>
                  </a:lnTo>
                  <a:lnTo>
                    <a:pt x="106108" y="31519"/>
                  </a:lnTo>
                  <a:lnTo>
                    <a:pt x="121184" y="16442"/>
                  </a:lnTo>
                  <a:lnTo>
                    <a:pt x="138081" y="16442"/>
                  </a:lnTo>
                  <a:cubicBezTo>
                    <a:pt x="138134" y="16442"/>
                    <a:pt x="138179" y="16398"/>
                    <a:pt x="138179" y="16335"/>
                  </a:cubicBezTo>
                  <a:cubicBezTo>
                    <a:pt x="138179" y="16282"/>
                    <a:pt x="138134" y="16237"/>
                    <a:pt x="138081" y="16237"/>
                  </a:cubicBezTo>
                  <a:lnTo>
                    <a:pt x="121104" y="16237"/>
                  </a:lnTo>
                  <a:lnTo>
                    <a:pt x="106018" y="31314"/>
                  </a:lnTo>
                  <a:lnTo>
                    <a:pt x="91620" y="31314"/>
                  </a:lnTo>
                  <a:lnTo>
                    <a:pt x="67479" y="7182"/>
                  </a:lnTo>
                  <a:lnTo>
                    <a:pt x="37085" y="7182"/>
                  </a:lnTo>
                  <a:lnTo>
                    <a:pt x="2990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9"/>
            <p:cNvSpPr/>
            <p:nvPr/>
          </p:nvSpPr>
          <p:spPr>
            <a:xfrm>
              <a:off x="3412450" y="3687025"/>
              <a:ext cx="510750" cy="235525"/>
            </a:xfrm>
            <a:custGeom>
              <a:avLst/>
              <a:gdLst/>
              <a:ahLst/>
              <a:cxnLst/>
              <a:rect l="l" t="t" r="r" b="b"/>
              <a:pathLst>
                <a:path w="20430" h="9421" extrusionOk="0">
                  <a:moveTo>
                    <a:pt x="107" y="0"/>
                  </a:moveTo>
                  <a:cubicBezTo>
                    <a:pt x="45" y="0"/>
                    <a:pt x="0" y="45"/>
                    <a:pt x="0" y="98"/>
                  </a:cubicBezTo>
                  <a:cubicBezTo>
                    <a:pt x="0" y="152"/>
                    <a:pt x="45" y="196"/>
                    <a:pt x="107" y="196"/>
                  </a:cubicBezTo>
                  <a:lnTo>
                    <a:pt x="11053" y="196"/>
                  </a:lnTo>
                  <a:lnTo>
                    <a:pt x="20251" y="9394"/>
                  </a:lnTo>
                  <a:cubicBezTo>
                    <a:pt x="20269" y="9412"/>
                    <a:pt x="20296" y="9421"/>
                    <a:pt x="20322" y="9421"/>
                  </a:cubicBezTo>
                  <a:cubicBezTo>
                    <a:pt x="20349" y="9421"/>
                    <a:pt x="20376" y="9412"/>
                    <a:pt x="20394" y="9394"/>
                  </a:cubicBezTo>
                  <a:cubicBezTo>
                    <a:pt x="20429" y="9349"/>
                    <a:pt x="20429" y="9287"/>
                    <a:pt x="20394" y="9251"/>
                  </a:cubicBezTo>
                  <a:lnTo>
                    <a:pt x="11143" y="0"/>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9"/>
            <p:cNvSpPr/>
            <p:nvPr/>
          </p:nvSpPr>
          <p:spPr>
            <a:xfrm>
              <a:off x="6505150" y="4819325"/>
              <a:ext cx="70500" cy="70275"/>
            </a:xfrm>
            <a:custGeom>
              <a:avLst/>
              <a:gdLst/>
              <a:ahLst/>
              <a:cxnLst/>
              <a:rect l="l" t="t" r="r" b="b"/>
              <a:pathLst>
                <a:path w="2820" h="2811" extrusionOk="0">
                  <a:moveTo>
                    <a:pt x="1410" y="196"/>
                  </a:moveTo>
                  <a:cubicBezTo>
                    <a:pt x="2079" y="196"/>
                    <a:pt x="2614" y="740"/>
                    <a:pt x="2614" y="1410"/>
                  </a:cubicBezTo>
                  <a:cubicBezTo>
                    <a:pt x="2614" y="2070"/>
                    <a:pt x="2079" y="2614"/>
                    <a:pt x="1410" y="2614"/>
                  </a:cubicBezTo>
                  <a:cubicBezTo>
                    <a:pt x="741" y="2614"/>
                    <a:pt x="206" y="2070"/>
                    <a:pt x="206" y="1410"/>
                  </a:cubicBezTo>
                  <a:cubicBezTo>
                    <a:pt x="206" y="740"/>
                    <a:pt x="741" y="196"/>
                    <a:pt x="1410" y="196"/>
                  </a:cubicBezTo>
                  <a:close/>
                  <a:moveTo>
                    <a:pt x="1410" y="0"/>
                  </a:moveTo>
                  <a:cubicBezTo>
                    <a:pt x="634" y="0"/>
                    <a:pt x="0" y="633"/>
                    <a:pt x="0" y="1410"/>
                  </a:cubicBezTo>
                  <a:cubicBezTo>
                    <a:pt x="0" y="2177"/>
                    <a:pt x="634" y="2810"/>
                    <a:pt x="1410" y="2810"/>
                  </a:cubicBezTo>
                  <a:cubicBezTo>
                    <a:pt x="2186" y="2810"/>
                    <a:pt x="2819" y="2177"/>
                    <a:pt x="2819" y="1410"/>
                  </a:cubicBezTo>
                  <a:cubicBezTo>
                    <a:pt x="2819" y="633"/>
                    <a:pt x="2186"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9"/>
            <p:cNvSpPr/>
            <p:nvPr/>
          </p:nvSpPr>
          <p:spPr>
            <a:xfrm>
              <a:off x="6517425" y="4831575"/>
              <a:ext cx="45950" cy="45750"/>
            </a:xfrm>
            <a:custGeom>
              <a:avLst/>
              <a:gdLst/>
              <a:ahLst/>
              <a:cxnLst/>
              <a:rect l="l" t="t" r="r" b="b"/>
              <a:pathLst>
                <a:path w="1838" h="1830" extrusionOk="0">
                  <a:moveTo>
                    <a:pt x="919" y="1"/>
                  </a:moveTo>
                  <a:cubicBezTo>
                    <a:pt x="410" y="1"/>
                    <a:pt x="0" y="411"/>
                    <a:pt x="0" y="920"/>
                  </a:cubicBezTo>
                  <a:cubicBezTo>
                    <a:pt x="0" y="1419"/>
                    <a:pt x="410" y="1830"/>
                    <a:pt x="919" y="1830"/>
                  </a:cubicBezTo>
                  <a:cubicBezTo>
                    <a:pt x="1427" y="1830"/>
                    <a:pt x="1838" y="1419"/>
                    <a:pt x="1838" y="920"/>
                  </a:cubicBezTo>
                  <a:cubicBezTo>
                    <a:pt x="1838" y="411"/>
                    <a:pt x="1427"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9"/>
            <p:cNvSpPr/>
            <p:nvPr/>
          </p:nvSpPr>
          <p:spPr>
            <a:xfrm>
              <a:off x="6227700" y="4148225"/>
              <a:ext cx="70275" cy="70500"/>
            </a:xfrm>
            <a:custGeom>
              <a:avLst/>
              <a:gdLst/>
              <a:ahLst/>
              <a:cxnLst/>
              <a:rect l="l" t="t" r="r" b="b"/>
              <a:pathLst>
                <a:path w="2811" h="2820" extrusionOk="0">
                  <a:moveTo>
                    <a:pt x="1401" y="206"/>
                  </a:moveTo>
                  <a:cubicBezTo>
                    <a:pt x="2070" y="206"/>
                    <a:pt x="2614" y="741"/>
                    <a:pt x="2614" y="1410"/>
                  </a:cubicBezTo>
                  <a:cubicBezTo>
                    <a:pt x="2614" y="2079"/>
                    <a:pt x="2070" y="2615"/>
                    <a:pt x="1401" y="2615"/>
                  </a:cubicBezTo>
                  <a:cubicBezTo>
                    <a:pt x="741" y="2615"/>
                    <a:pt x="197" y="2079"/>
                    <a:pt x="197" y="1410"/>
                  </a:cubicBezTo>
                  <a:cubicBezTo>
                    <a:pt x="197" y="741"/>
                    <a:pt x="741" y="206"/>
                    <a:pt x="1401" y="206"/>
                  </a:cubicBezTo>
                  <a:close/>
                  <a:moveTo>
                    <a:pt x="1401" y="1"/>
                  </a:moveTo>
                  <a:cubicBezTo>
                    <a:pt x="625" y="1"/>
                    <a:pt x="1" y="634"/>
                    <a:pt x="1" y="1410"/>
                  </a:cubicBezTo>
                  <a:cubicBezTo>
                    <a:pt x="1" y="2186"/>
                    <a:pt x="625" y="2820"/>
                    <a:pt x="1401" y="2820"/>
                  </a:cubicBezTo>
                  <a:cubicBezTo>
                    <a:pt x="2177" y="2820"/>
                    <a:pt x="2811" y="2186"/>
                    <a:pt x="2811" y="1410"/>
                  </a:cubicBezTo>
                  <a:cubicBezTo>
                    <a:pt x="2811" y="634"/>
                    <a:pt x="2177" y="1"/>
                    <a:pt x="140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9"/>
            <p:cNvSpPr/>
            <p:nvPr/>
          </p:nvSpPr>
          <p:spPr>
            <a:xfrm>
              <a:off x="6239975" y="4160500"/>
              <a:ext cx="45750" cy="45975"/>
            </a:xfrm>
            <a:custGeom>
              <a:avLst/>
              <a:gdLst/>
              <a:ahLst/>
              <a:cxnLst/>
              <a:rect l="l" t="t" r="r" b="b"/>
              <a:pathLst>
                <a:path w="1830" h="1839" extrusionOk="0">
                  <a:moveTo>
                    <a:pt x="910" y="0"/>
                  </a:moveTo>
                  <a:cubicBezTo>
                    <a:pt x="411" y="0"/>
                    <a:pt x="0" y="411"/>
                    <a:pt x="0" y="919"/>
                  </a:cubicBezTo>
                  <a:cubicBezTo>
                    <a:pt x="0" y="1428"/>
                    <a:pt x="411" y="1838"/>
                    <a:pt x="910" y="1838"/>
                  </a:cubicBezTo>
                  <a:cubicBezTo>
                    <a:pt x="1419" y="1838"/>
                    <a:pt x="1829" y="1428"/>
                    <a:pt x="1829" y="919"/>
                  </a:cubicBezTo>
                  <a:cubicBezTo>
                    <a:pt x="1829" y="411"/>
                    <a:pt x="1419" y="0"/>
                    <a:pt x="9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9"/>
            <p:cNvSpPr/>
            <p:nvPr/>
          </p:nvSpPr>
          <p:spPr>
            <a:xfrm>
              <a:off x="5602775" y="3537375"/>
              <a:ext cx="70275" cy="70500"/>
            </a:xfrm>
            <a:custGeom>
              <a:avLst/>
              <a:gdLst/>
              <a:ahLst/>
              <a:cxnLst/>
              <a:rect l="l" t="t" r="r" b="b"/>
              <a:pathLst>
                <a:path w="2811" h="2820" extrusionOk="0">
                  <a:moveTo>
                    <a:pt x="1410" y="205"/>
                  </a:moveTo>
                  <a:cubicBezTo>
                    <a:pt x="2071" y="205"/>
                    <a:pt x="2615" y="741"/>
                    <a:pt x="2615" y="1410"/>
                  </a:cubicBezTo>
                  <a:cubicBezTo>
                    <a:pt x="2615" y="2079"/>
                    <a:pt x="2071" y="2614"/>
                    <a:pt x="1410" y="2614"/>
                  </a:cubicBezTo>
                  <a:cubicBezTo>
                    <a:pt x="741" y="2614"/>
                    <a:pt x="197" y="2079"/>
                    <a:pt x="197" y="1410"/>
                  </a:cubicBezTo>
                  <a:cubicBezTo>
                    <a:pt x="197" y="741"/>
                    <a:pt x="741" y="205"/>
                    <a:pt x="1410" y="205"/>
                  </a:cubicBezTo>
                  <a:close/>
                  <a:moveTo>
                    <a:pt x="1410" y="0"/>
                  </a:moveTo>
                  <a:cubicBezTo>
                    <a:pt x="634" y="0"/>
                    <a:pt x="1" y="634"/>
                    <a:pt x="1" y="1410"/>
                  </a:cubicBezTo>
                  <a:cubicBezTo>
                    <a:pt x="1" y="2186"/>
                    <a:pt x="634" y="2819"/>
                    <a:pt x="1410" y="2819"/>
                  </a:cubicBezTo>
                  <a:cubicBezTo>
                    <a:pt x="2178" y="2819"/>
                    <a:pt x="2811" y="2186"/>
                    <a:pt x="2811" y="1410"/>
                  </a:cubicBezTo>
                  <a:cubicBezTo>
                    <a:pt x="2811" y="634"/>
                    <a:pt x="2178"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9"/>
            <p:cNvSpPr/>
            <p:nvPr/>
          </p:nvSpPr>
          <p:spPr>
            <a:xfrm>
              <a:off x="5615050" y="3549625"/>
              <a:ext cx="45750" cy="45975"/>
            </a:xfrm>
            <a:custGeom>
              <a:avLst/>
              <a:gdLst/>
              <a:ahLst/>
              <a:cxnLst/>
              <a:rect l="l" t="t" r="r" b="b"/>
              <a:pathLst>
                <a:path w="1830" h="1839" extrusionOk="0">
                  <a:moveTo>
                    <a:pt x="919" y="1"/>
                  </a:moveTo>
                  <a:cubicBezTo>
                    <a:pt x="411" y="1"/>
                    <a:pt x="0" y="411"/>
                    <a:pt x="0" y="920"/>
                  </a:cubicBezTo>
                  <a:cubicBezTo>
                    <a:pt x="0" y="1428"/>
                    <a:pt x="411" y="1839"/>
                    <a:pt x="919" y="1839"/>
                  </a:cubicBezTo>
                  <a:cubicBezTo>
                    <a:pt x="1419" y="1839"/>
                    <a:pt x="1829" y="1428"/>
                    <a:pt x="1829" y="920"/>
                  </a:cubicBezTo>
                  <a:cubicBezTo>
                    <a:pt x="1829" y="411"/>
                    <a:pt x="1419"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9"/>
            <p:cNvSpPr/>
            <p:nvPr/>
          </p:nvSpPr>
          <p:spPr>
            <a:xfrm>
              <a:off x="4590025" y="3574400"/>
              <a:ext cx="70275" cy="70275"/>
            </a:xfrm>
            <a:custGeom>
              <a:avLst/>
              <a:gdLst/>
              <a:ahLst/>
              <a:cxnLst/>
              <a:rect l="l" t="t" r="r" b="b"/>
              <a:pathLst>
                <a:path w="2811" h="2811" extrusionOk="0">
                  <a:moveTo>
                    <a:pt x="1401" y="196"/>
                  </a:moveTo>
                  <a:cubicBezTo>
                    <a:pt x="2070" y="196"/>
                    <a:pt x="2605" y="732"/>
                    <a:pt x="2605" y="1401"/>
                  </a:cubicBezTo>
                  <a:cubicBezTo>
                    <a:pt x="2605" y="2070"/>
                    <a:pt x="2070" y="2605"/>
                    <a:pt x="1401" y="2605"/>
                  </a:cubicBezTo>
                  <a:cubicBezTo>
                    <a:pt x="741" y="2605"/>
                    <a:pt x="197" y="2070"/>
                    <a:pt x="197" y="1401"/>
                  </a:cubicBezTo>
                  <a:cubicBezTo>
                    <a:pt x="197" y="732"/>
                    <a:pt x="741" y="196"/>
                    <a:pt x="1401" y="196"/>
                  </a:cubicBezTo>
                  <a:close/>
                  <a:moveTo>
                    <a:pt x="1401" y="0"/>
                  </a:moveTo>
                  <a:cubicBezTo>
                    <a:pt x="625" y="0"/>
                    <a:pt x="0" y="625"/>
                    <a:pt x="0" y="1401"/>
                  </a:cubicBezTo>
                  <a:cubicBezTo>
                    <a:pt x="0" y="2177"/>
                    <a:pt x="625" y="2810"/>
                    <a:pt x="1401" y="2810"/>
                  </a:cubicBezTo>
                  <a:cubicBezTo>
                    <a:pt x="2177" y="2810"/>
                    <a:pt x="2810" y="2177"/>
                    <a:pt x="2810" y="1401"/>
                  </a:cubicBezTo>
                  <a:cubicBezTo>
                    <a:pt x="2810" y="625"/>
                    <a:pt x="2177" y="0"/>
                    <a:pt x="1401"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9"/>
            <p:cNvSpPr/>
            <p:nvPr/>
          </p:nvSpPr>
          <p:spPr>
            <a:xfrm>
              <a:off x="4602300" y="3586425"/>
              <a:ext cx="45725" cy="45975"/>
            </a:xfrm>
            <a:custGeom>
              <a:avLst/>
              <a:gdLst/>
              <a:ahLst/>
              <a:cxnLst/>
              <a:rect l="l" t="t" r="r" b="b"/>
              <a:pathLst>
                <a:path w="1829" h="1839" extrusionOk="0">
                  <a:moveTo>
                    <a:pt x="910" y="1"/>
                  </a:moveTo>
                  <a:cubicBezTo>
                    <a:pt x="401" y="1"/>
                    <a:pt x="0" y="411"/>
                    <a:pt x="0" y="920"/>
                  </a:cubicBezTo>
                  <a:cubicBezTo>
                    <a:pt x="0" y="1428"/>
                    <a:pt x="401" y="1839"/>
                    <a:pt x="910" y="1839"/>
                  </a:cubicBezTo>
                  <a:cubicBezTo>
                    <a:pt x="1418" y="1839"/>
                    <a:pt x="1829" y="1428"/>
                    <a:pt x="1829" y="920"/>
                  </a:cubicBezTo>
                  <a:cubicBezTo>
                    <a:pt x="1829" y="411"/>
                    <a:pt x="1418" y="1"/>
                    <a:pt x="91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9"/>
            <p:cNvSpPr/>
            <p:nvPr/>
          </p:nvSpPr>
          <p:spPr>
            <a:xfrm>
              <a:off x="4205075" y="3979175"/>
              <a:ext cx="49550" cy="49325"/>
            </a:xfrm>
            <a:custGeom>
              <a:avLst/>
              <a:gdLst/>
              <a:ahLst/>
              <a:cxnLst/>
              <a:rect l="l" t="t" r="r" b="b"/>
              <a:pathLst>
                <a:path w="1982" h="1973" extrusionOk="0">
                  <a:moveTo>
                    <a:pt x="991" y="197"/>
                  </a:moveTo>
                  <a:cubicBezTo>
                    <a:pt x="1428" y="197"/>
                    <a:pt x="1776" y="554"/>
                    <a:pt x="1776" y="982"/>
                  </a:cubicBezTo>
                  <a:cubicBezTo>
                    <a:pt x="1776" y="1419"/>
                    <a:pt x="1428" y="1776"/>
                    <a:pt x="991" y="1776"/>
                  </a:cubicBezTo>
                  <a:cubicBezTo>
                    <a:pt x="554" y="1776"/>
                    <a:pt x="206" y="1419"/>
                    <a:pt x="206" y="982"/>
                  </a:cubicBezTo>
                  <a:cubicBezTo>
                    <a:pt x="206" y="554"/>
                    <a:pt x="554" y="197"/>
                    <a:pt x="991" y="197"/>
                  </a:cubicBezTo>
                  <a:close/>
                  <a:moveTo>
                    <a:pt x="991" y="1"/>
                  </a:moveTo>
                  <a:cubicBezTo>
                    <a:pt x="447" y="1"/>
                    <a:pt x="1" y="438"/>
                    <a:pt x="1" y="982"/>
                  </a:cubicBezTo>
                  <a:cubicBezTo>
                    <a:pt x="1" y="1526"/>
                    <a:pt x="447" y="1972"/>
                    <a:pt x="991" y="1972"/>
                  </a:cubicBezTo>
                  <a:cubicBezTo>
                    <a:pt x="1535" y="1972"/>
                    <a:pt x="1981" y="1526"/>
                    <a:pt x="1981" y="982"/>
                  </a:cubicBezTo>
                  <a:cubicBezTo>
                    <a:pt x="1981" y="438"/>
                    <a:pt x="1535" y="1"/>
                    <a:pt x="99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9"/>
            <p:cNvSpPr/>
            <p:nvPr/>
          </p:nvSpPr>
          <p:spPr>
            <a:xfrm>
              <a:off x="4214225" y="3988325"/>
              <a:ext cx="31250" cy="31025"/>
            </a:xfrm>
            <a:custGeom>
              <a:avLst/>
              <a:gdLst/>
              <a:ahLst/>
              <a:cxnLst/>
              <a:rect l="l" t="t" r="r" b="b"/>
              <a:pathLst>
                <a:path w="1250" h="1241" extrusionOk="0">
                  <a:moveTo>
                    <a:pt x="625" y="0"/>
                  </a:moveTo>
                  <a:cubicBezTo>
                    <a:pt x="277" y="0"/>
                    <a:pt x="0" y="277"/>
                    <a:pt x="0" y="616"/>
                  </a:cubicBezTo>
                  <a:cubicBezTo>
                    <a:pt x="0" y="964"/>
                    <a:pt x="277" y="1240"/>
                    <a:pt x="625" y="1240"/>
                  </a:cubicBezTo>
                  <a:cubicBezTo>
                    <a:pt x="964" y="1240"/>
                    <a:pt x="1249" y="964"/>
                    <a:pt x="1249" y="616"/>
                  </a:cubicBezTo>
                  <a:cubicBezTo>
                    <a:pt x="1249" y="277"/>
                    <a:pt x="964" y="0"/>
                    <a:pt x="62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9"/>
            <p:cNvSpPr/>
            <p:nvPr/>
          </p:nvSpPr>
          <p:spPr>
            <a:xfrm>
              <a:off x="3844450" y="4046750"/>
              <a:ext cx="49300" cy="49325"/>
            </a:xfrm>
            <a:custGeom>
              <a:avLst/>
              <a:gdLst/>
              <a:ahLst/>
              <a:cxnLst/>
              <a:rect l="l" t="t" r="r" b="b"/>
              <a:pathLst>
                <a:path w="1972" h="1973" extrusionOk="0">
                  <a:moveTo>
                    <a:pt x="982" y="197"/>
                  </a:moveTo>
                  <a:cubicBezTo>
                    <a:pt x="1419" y="197"/>
                    <a:pt x="1776" y="554"/>
                    <a:pt x="1776" y="991"/>
                  </a:cubicBezTo>
                  <a:cubicBezTo>
                    <a:pt x="1776" y="1419"/>
                    <a:pt x="1419" y="1776"/>
                    <a:pt x="982" y="1776"/>
                  </a:cubicBezTo>
                  <a:cubicBezTo>
                    <a:pt x="553" y="1776"/>
                    <a:pt x="197" y="1419"/>
                    <a:pt x="197" y="991"/>
                  </a:cubicBezTo>
                  <a:cubicBezTo>
                    <a:pt x="197" y="554"/>
                    <a:pt x="553" y="197"/>
                    <a:pt x="982" y="197"/>
                  </a:cubicBezTo>
                  <a:close/>
                  <a:moveTo>
                    <a:pt x="982" y="1"/>
                  </a:moveTo>
                  <a:cubicBezTo>
                    <a:pt x="437" y="1"/>
                    <a:pt x="0" y="447"/>
                    <a:pt x="0" y="991"/>
                  </a:cubicBezTo>
                  <a:cubicBezTo>
                    <a:pt x="0" y="1535"/>
                    <a:pt x="437" y="1972"/>
                    <a:pt x="982" y="1972"/>
                  </a:cubicBezTo>
                  <a:cubicBezTo>
                    <a:pt x="1526" y="1972"/>
                    <a:pt x="1972" y="1535"/>
                    <a:pt x="1972" y="991"/>
                  </a:cubicBezTo>
                  <a:cubicBezTo>
                    <a:pt x="1972" y="447"/>
                    <a:pt x="1526" y="1"/>
                    <a:pt x="98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9"/>
            <p:cNvSpPr/>
            <p:nvPr/>
          </p:nvSpPr>
          <p:spPr>
            <a:xfrm>
              <a:off x="3853600" y="4055900"/>
              <a:ext cx="31025" cy="31025"/>
            </a:xfrm>
            <a:custGeom>
              <a:avLst/>
              <a:gdLst/>
              <a:ahLst/>
              <a:cxnLst/>
              <a:rect l="l" t="t" r="r" b="b"/>
              <a:pathLst>
                <a:path w="1241" h="1241" extrusionOk="0">
                  <a:moveTo>
                    <a:pt x="616" y="0"/>
                  </a:moveTo>
                  <a:cubicBezTo>
                    <a:pt x="277" y="0"/>
                    <a:pt x="0" y="277"/>
                    <a:pt x="0" y="625"/>
                  </a:cubicBezTo>
                  <a:cubicBezTo>
                    <a:pt x="0" y="964"/>
                    <a:pt x="277" y="1240"/>
                    <a:pt x="616" y="1240"/>
                  </a:cubicBezTo>
                  <a:cubicBezTo>
                    <a:pt x="964" y="1240"/>
                    <a:pt x="1240" y="964"/>
                    <a:pt x="1240" y="625"/>
                  </a:cubicBezTo>
                  <a:cubicBezTo>
                    <a:pt x="1240" y="277"/>
                    <a:pt x="964" y="0"/>
                    <a:pt x="61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9"/>
            <p:cNvSpPr/>
            <p:nvPr/>
          </p:nvSpPr>
          <p:spPr>
            <a:xfrm>
              <a:off x="4908725" y="3581750"/>
              <a:ext cx="55325" cy="55325"/>
            </a:xfrm>
            <a:custGeom>
              <a:avLst/>
              <a:gdLst/>
              <a:ahLst/>
              <a:cxnLst/>
              <a:rect l="l" t="t" r="r" b="b"/>
              <a:pathLst>
                <a:path w="2213" h="2213" extrusionOk="0">
                  <a:moveTo>
                    <a:pt x="1107" y="0"/>
                  </a:moveTo>
                  <a:cubicBezTo>
                    <a:pt x="491" y="0"/>
                    <a:pt x="1" y="491"/>
                    <a:pt x="1" y="1107"/>
                  </a:cubicBezTo>
                  <a:cubicBezTo>
                    <a:pt x="1" y="1722"/>
                    <a:pt x="491" y="2213"/>
                    <a:pt x="1107" y="2213"/>
                  </a:cubicBezTo>
                  <a:cubicBezTo>
                    <a:pt x="1722" y="2213"/>
                    <a:pt x="2213" y="1722"/>
                    <a:pt x="2213" y="1107"/>
                  </a:cubicBezTo>
                  <a:cubicBezTo>
                    <a:pt x="2213" y="491"/>
                    <a:pt x="1722" y="0"/>
                    <a:pt x="1107"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9"/>
            <p:cNvSpPr/>
            <p:nvPr/>
          </p:nvSpPr>
          <p:spPr>
            <a:xfrm>
              <a:off x="6762750" y="4155825"/>
              <a:ext cx="55325" cy="55325"/>
            </a:xfrm>
            <a:custGeom>
              <a:avLst/>
              <a:gdLst/>
              <a:ahLst/>
              <a:cxnLst/>
              <a:rect l="l" t="t" r="r" b="b"/>
              <a:pathLst>
                <a:path w="2213" h="2213" extrusionOk="0">
                  <a:moveTo>
                    <a:pt x="1106" y="0"/>
                  </a:moveTo>
                  <a:cubicBezTo>
                    <a:pt x="500" y="0"/>
                    <a:pt x="0" y="491"/>
                    <a:pt x="0" y="1106"/>
                  </a:cubicBezTo>
                  <a:cubicBezTo>
                    <a:pt x="0" y="1722"/>
                    <a:pt x="500" y="2212"/>
                    <a:pt x="1106" y="2212"/>
                  </a:cubicBezTo>
                  <a:cubicBezTo>
                    <a:pt x="1722" y="2212"/>
                    <a:pt x="2213" y="1722"/>
                    <a:pt x="2213" y="1106"/>
                  </a:cubicBezTo>
                  <a:cubicBezTo>
                    <a:pt x="2213" y="491"/>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9"/>
            <p:cNvSpPr/>
            <p:nvPr/>
          </p:nvSpPr>
          <p:spPr>
            <a:xfrm>
              <a:off x="6664400" y="4692850"/>
              <a:ext cx="36375" cy="36375"/>
            </a:xfrm>
            <a:custGeom>
              <a:avLst/>
              <a:gdLst/>
              <a:ahLst/>
              <a:cxnLst/>
              <a:rect l="l" t="t" r="r" b="b"/>
              <a:pathLst>
                <a:path w="1455" h="1455" extrusionOk="0">
                  <a:moveTo>
                    <a:pt x="723" y="1"/>
                  </a:moveTo>
                  <a:cubicBezTo>
                    <a:pt x="330" y="1"/>
                    <a:pt x="0" y="331"/>
                    <a:pt x="0" y="723"/>
                  </a:cubicBezTo>
                  <a:cubicBezTo>
                    <a:pt x="0" y="1125"/>
                    <a:pt x="330" y="1455"/>
                    <a:pt x="723" y="1455"/>
                  </a:cubicBezTo>
                  <a:cubicBezTo>
                    <a:pt x="1124" y="1455"/>
                    <a:pt x="1454" y="1125"/>
                    <a:pt x="1454" y="723"/>
                  </a:cubicBezTo>
                  <a:cubicBezTo>
                    <a:pt x="1454" y="331"/>
                    <a:pt x="1124" y="1"/>
                    <a:pt x="723"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9"/>
            <p:cNvSpPr/>
            <p:nvPr/>
          </p:nvSpPr>
          <p:spPr>
            <a:xfrm>
              <a:off x="5875550" y="4552125"/>
              <a:ext cx="36375" cy="36150"/>
            </a:xfrm>
            <a:custGeom>
              <a:avLst/>
              <a:gdLst/>
              <a:ahLst/>
              <a:cxnLst/>
              <a:rect l="l" t="t" r="r" b="b"/>
              <a:pathLst>
                <a:path w="1455" h="1446" extrusionOk="0">
                  <a:moveTo>
                    <a:pt x="732" y="1"/>
                  </a:moveTo>
                  <a:cubicBezTo>
                    <a:pt x="330" y="1"/>
                    <a:pt x="0" y="322"/>
                    <a:pt x="0" y="723"/>
                  </a:cubicBezTo>
                  <a:cubicBezTo>
                    <a:pt x="0" y="1125"/>
                    <a:pt x="330" y="1446"/>
                    <a:pt x="732" y="1446"/>
                  </a:cubicBezTo>
                  <a:cubicBezTo>
                    <a:pt x="1133" y="1446"/>
                    <a:pt x="1454" y="1125"/>
                    <a:pt x="1454" y="723"/>
                  </a:cubicBezTo>
                  <a:cubicBezTo>
                    <a:pt x="1454" y="322"/>
                    <a:pt x="1133" y="1"/>
                    <a:pt x="73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9"/>
            <p:cNvSpPr/>
            <p:nvPr/>
          </p:nvSpPr>
          <p:spPr>
            <a:xfrm>
              <a:off x="6066450" y="3690575"/>
              <a:ext cx="55350" cy="55350"/>
            </a:xfrm>
            <a:custGeom>
              <a:avLst/>
              <a:gdLst/>
              <a:ahLst/>
              <a:cxnLst/>
              <a:rect l="l" t="t" r="r" b="b"/>
              <a:pathLst>
                <a:path w="2214" h="2214" extrusionOk="0">
                  <a:moveTo>
                    <a:pt x="1107" y="1"/>
                  </a:moveTo>
                  <a:cubicBezTo>
                    <a:pt x="491" y="1"/>
                    <a:pt x="1" y="500"/>
                    <a:pt x="1" y="1107"/>
                  </a:cubicBezTo>
                  <a:cubicBezTo>
                    <a:pt x="1" y="1723"/>
                    <a:pt x="491" y="2213"/>
                    <a:pt x="1107" y="2213"/>
                  </a:cubicBezTo>
                  <a:cubicBezTo>
                    <a:pt x="1722" y="2213"/>
                    <a:pt x="2213" y="1723"/>
                    <a:pt x="2213" y="1107"/>
                  </a:cubicBezTo>
                  <a:cubicBezTo>
                    <a:pt x="2213" y="500"/>
                    <a:pt x="1722" y="1"/>
                    <a:pt x="110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9"/>
            <p:cNvSpPr/>
            <p:nvPr/>
          </p:nvSpPr>
          <p:spPr>
            <a:xfrm>
              <a:off x="5263775" y="4214925"/>
              <a:ext cx="72750" cy="72725"/>
            </a:xfrm>
            <a:custGeom>
              <a:avLst/>
              <a:gdLst/>
              <a:ahLst/>
              <a:cxnLst/>
              <a:rect l="l" t="t" r="r" b="b"/>
              <a:pathLst>
                <a:path w="2910" h="2909" extrusionOk="0">
                  <a:moveTo>
                    <a:pt x="1455" y="0"/>
                  </a:moveTo>
                  <a:cubicBezTo>
                    <a:pt x="652" y="0"/>
                    <a:pt x="1" y="651"/>
                    <a:pt x="1" y="1454"/>
                  </a:cubicBezTo>
                  <a:cubicBezTo>
                    <a:pt x="1" y="2257"/>
                    <a:pt x="652" y="2908"/>
                    <a:pt x="1455" y="2908"/>
                  </a:cubicBezTo>
                  <a:cubicBezTo>
                    <a:pt x="2258" y="2908"/>
                    <a:pt x="2909" y="2257"/>
                    <a:pt x="2909" y="1454"/>
                  </a:cubicBezTo>
                  <a:cubicBezTo>
                    <a:pt x="2909" y="651"/>
                    <a:pt x="2258"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9"/>
            <p:cNvSpPr/>
            <p:nvPr/>
          </p:nvSpPr>
          <p:spPr>
            <a:xfrm>
              <a:off x="6226800" y="4533850"/>
              <a:ext cx="72975" cy="72725"/>
            </a:xfrm>
            <a:custGeom>
              <a:avLst/>
              <a:gdLst/>
              <a:ahLst/>
              <a:cxnLst/>
              <a:rect l="l" t="t" r="r" b="b"/>
              <a:pathLst>
                <a:path w="2919" h="2909" extrusionOk="0">
                  <a:moveTo>
                    <a:pt x="1455" y="0"/>
                  </a:moveTo>
                  <a:cubicBezTo>
                    <a:pt x="652" y="0"/>
                    <a:pt x="1" y="651"/>
                    <a:pt x="1" y="1454"/>
                  </a:cubicBezTo>
                  <a:cubicBezTo>
                    <a:pt x="1" y="2257"/>
                    <a:pt x="652" y="2908"/>
                    <a:pt x="1455" y="2908"/>
                  </a:cubicBezTo>
                  <a:cubicBezTo>
                    <a:pt x="2267" y="2908"/>
                    <a:pt x="2918" y="2257"/>
                    <a:pt x="2918" y="1454"/>
                  </a:cubicBezTo>
                  <a:cubicBezTo>
                    <a:pt x="2918" y="651"/>
                    <a:pt x="2267"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9"/>
            <p:cNvSpPr/>
            <p:nvPr/>
          </p:nvSpPr>
          <p:spPr>
            <a:xfrm>
              <a:off x="5127300" y="3903575"/>
              <a:ext cx="33925" cy="33925"/>
            </a:xfrm>
            <a:custGeom>
              <a:avLst/>
              <a:gdLst/>
              <a:ahLst/>
              <a:cxnLst/>
              <a:rect l="l" t="t" r="r" b="b"/>
              <a:pathLst>
                <a:path w="1357" h="1357" extrusionOk="0">
                  <a:moveTo>
                    <a:pt x="678" y="0"/>
                  </a:moveTo>
                  <a:cubicBezTo>
                    <a:pt x="303" y="0"/>
                    <a:pt x="0" y="304"/>
                    <a:pt x="0" y="678"/>
                  </a:cubicBezTo>
                  <a:cubicBezTo>
                    <a:pt x="0" y="1053"/>
                    <a:pt x="303" y="1356"/>
                    <a:pt x="678" y="1356"/>
                  </a:cubicBezTo>
                  <a:cubicBezTo>
                    <a:pt x="1053" y="1356"/>
                    <a:pt x="1356" y="1053"/>
                    <a:pt x="1356" y="678"/>
                  </a:cubicBezTo>
                  <a:cubicBezTo>
                    <a:pt x="1356" y="304"/>
                    <a:pt x="1053" y="0"/>
                    <a:pt x="678"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9"/>
            <p:cNvSpPr/>
            <p:nvPr/>
          </p:nvSpPr>
          <p:spPr>
            <a:xfrm>
              <a:off x="5226325" y="3763725"/>
              <a:ext cx="75175" cy="75425"/>
            </a:xfrm>
            <a:custGeom>
              <a:avLst/>
              <a:gdLst/>
              <a:ahLst/>
              <a:cxnLst/>
              <a:rect l="l" t="t" r="r" b="b"/>
              <a:pathLst>
                <a:path w="3007" h="3017" extrusionOk="0">
                  <a:moveTo>
                    <a:pt x="1508" y="206"/>
                  </a:moveTo>
                  <a:cubicBezTo>
                    <a:pt x="2221" y="206"/>
                    <a:pt x="2810" y="786"/>
                    <a:pt x="2810" y="1509"/>
                  </a:cubicBezTo>
                  <a:cubicBezTo>
                    <a:pt x="2810" y="2231"/>
                    <a:pt x="2221" y="2820"/>
                    <a:pt x="1508" y="2820"/>
                  </a:cubicBezTo>
                  <a:cubicBezTo>
                    <a:pt x="785" y="2820"/>
                    <a:pt x="196" y="2231"/>
                    <a:pt x="196" y="1509"/>
                  </a:cubicBezTo>
                  <a:cubicBezTo>
                    <a:pt x="196" y="786"/>
                    <a:pt x="785" y="206"/>
                    <a:pt x="1508" y="206"/>
                  </a:cubicBezTo>
                  <a:close/>
                  <a:moveTo>
                    <a:pt x="1508" y="1"/>
                  </a:moveTo>
                  <a:cubicBezTo>
                    <a:pt x="678" y="1"/>
                    <a:pt x="0" y="679"/>
                    <a:pt x="0" y="1509"/>
                  </a:cubicBezTo>
                  <a:cubicBezTo>
                    <a:pt x="0" y="2338"/>
                    <a:pt x="678" y="3016"/>
                    <a:pt x="1508" y="3016"/>
                  </a:cubicBezTo>
                  <a:cubicBezTo>
                    <a:pt x="2337" y="3016"/>
                    <a:pt x="3006" y="2338"/>
                    <a:pt x="3006" y="1509"/>
                  </a:cubicBezTo>
                  <a:cubicBezTo>
                    <a:pt x="3006" y="679"/>
                    <a:pt x="2337" y="1"/>
                    <a:pt x="150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9"/>
            <p:cNvSpPr/>
            <p:nvPr/>
          </p:nvSpPr>
          <p:spPr>
            <a:xfrm>
              <a:off x="5239700" y="3777125"/>
              <a:ext cx="48650" cy="48625"/>
            </a:xfrm>
            <a:custGeom>
              <a:avLst/>
              <a:gdLst/>
              <a:ahLst/>
              <a:cxnLst/>
              <a:rect l="l" t="t" r="r" b="b"/>
              <a:pathLst>
                <a:path w="1946" h="1945" extrusionOk="0">
                  <a:moveTo>
                    <a:pt x="973" y="0"/>
                  </a:moveTo>
                  <a:cubicBezTo>
                    <a:pt x="437" y="0"/>
                    <a:pt x="0" y="437"/>
                    <a:pt x="0" y="973"/>
                  </a:cubicBezTo>
                  <a:cubicBezTo>
                    <a:pt x="0" y="1508"/>
                    <a:pt x="437" y="1945"/>
                    <a:pt x="973" y="1945"/>
                  </a:cubicBezTo>
                  <a:cubicBezTo>
                    <a:pt x="1508" y="1945"/>
                    <a:pt x="1945" y="1508"/>
                    <a:pt x="1945" y="973"/>
                  </a:cubicBezTo>
                  <a:cubicBezTo>
                    <a:pt x="1945" y="437"/>
                    <a:pt x="1508" y="0"/>
                    <a:pt x="973"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9"/>
            <p:cNvSpPr/>
            <p:nvPr/>
          </p:nvSpPr>
          <p:spPr>
            <a:xfrm>
              <a:off x="3892850" y="3892425"/>
              <a:ext cx="55325" cy="55325"/>
            </a:xfrm>
            <a:custGeom>
              <a:avLst/>
              <a:gdLst/>
              <a:ahLst/>
              <a:cxnLst/>
              <a:rect l="l" t="t" r="r" b="b"/>
              <a:pathLst>
                <a:path w="2213" h="2213" extrusionOk="0">
                  <a:moveTo>
                    <a:pt x="1106" y="0"/>
                  </a:moveTo>
                  <a:cubicBezTo>
                    <a:pt x="491" y="0"/>
                    <a:pt x="0" y="491"/>
                    <a:pt x="0" y="1107"/>
                  </a:cubicBezTo>
                  <a:cubicBezTo>
                    <a:pt x="0" y="1722"/>
                    <a:pt x="491" y="2213"/>
                    <a:pt x="1106" y="2213"/>
                  </a:cubicBezTo>
                  <a:cubicBezTo>
                    <a:pt x="1713" y="2213"/>
                    <a:pt x="2213" y="1722"/>
                    <a:pt x="2213" y="1107"/>
                  </a:cubicBezTo>
                  <a:cubicBezTo>
                    <a:pt x="2213" y="491"/>
                    <a:pt x="1713"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9"/>
            <p:cNvSpPr/>
            <p:nvPr/>
          </p:nvSpPr>
          <p:spPr>
            <a:xfrm>
              <a:off x="3658675" y="3661825"/>
              <a:ext cx="55325" cy="55325"/>
            </a:xfrm>
            <a:custGeom>
              <a:avLst/>
              <a:gdLst/>
              <a:ahLst/>
              <a:cxnLst/>
              <a:rect l="l" t="t" r="r" b="b"/>
              <a:pathLst>
                <a:path w="2213" h="2213" extrusionOk="0">
                  <a:moveTo>
                    <a:pt x="1106" y="0"/>
                  </a:moveTo>
                  <a:cubicBezTo>
                    <a:pt x="500" y="0"/>
                    <a:pt x="0" y="500"/>
                    <a:pt x="0" y="1106"/>
                  </a:cubicBezTo>
                  <a:cubicBezTo>
                    <a:pt x="0" y="1722"/>
                    <a:pt x="500" y="2212"/>
                    <a:pt x="1106" y="2212"/>
                  </a:cubicBezTo>
                  <a:cubicBezTo>
                    <a:pt x="1722" y="2212"/>
                    <a:pt x="2212" y="1722"/>
                    <a:pt x="2212" y="1106"/>
                  </a:cubicBezTo>
                  <a:cubicBezTo>
                    <a:pt x="2212" y="500"/>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9"/>
            <p:cNvSpPr/>
            <p:nvPr/>
          </p:nvSpPr>
          <p:spPr>
            <a:xfrm>
              <a:off x="4834225" y="3690350"/>
              <a:ext cx="21450" cy="21675"/>
            </a:xfrm>
            <a:custGeom>
              <a:avLst/>
              <a:gdLst/>
              <a:ahLst/>
              <a:cxnLst/>
              <a:rect l="l" t="t" r="r" b="b"/>
              <a:pathLst>
                <a:path w="858" h="867" extrusionOk="0">
                  <a:moveTo>
                    <a:pt x="429" y="1"/>
                  </a:moveTo>
                  <a:cubicBezTo>
                    <a:pt x="197" y="1"/>
                    <a:pt x="1" y="197"/>
                    <a:pt x="1" y="438"/>
                  </a:cubicBezTo>
                  <a:cubicBezTo>
                    <a:pt x="1" y="670"/>
                    <a:pt x="197" y="866"/>
                    <a:pt x="429" y="866"/>
                  </a:cubicBezTo>
                  <a:cubicBezTo>
                    <a:pt x="670" y="866"/>
                    <a:pt x="857" y="670"/>
                    <a:pt x="857" y="438"/>
                  </a:cubicBezTo>
                  <a:cubicBezTo>
                    <a:pt x="857" y="197"/>
                    <a:pt x="670" y="1"/>
                    <a:pt x="42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9"/>
            <p:cNvSpPr/>
            <p:nvPr/>
          </p:nvSpPr>
          <p:spPr>
            <a:xfrm>
              <a:off x="5052575" y="3590450"/>
              <a:ext cx="37950" cy="37925"/>
            </a:xfrm>
            <a:custGeom>
              <a:avLst/>
              <a:gdLst/>
              <a:ahLst/>
              <a:cxnLst/>
              <a:rect l="l" t="t" r="r" b="b"/>
              <a:pathLst>
                <a:path w="1518" h="1517" extrusionOk="0">
                  <a:moveTo>
                    <a:pt x="759" y="0"/>
                  </a:moveTo>
                  <a:cubicBezTo>
                    <a:pt x="340" y="0"/>
                    <a:pt x="1" y="339"/>
                    <a:pt x="1" y="759"/>
                  </a:cubicBezTo>
                  <a:cubicBezTo>
                    <a:pt x="1" y="1178"/>
                    <a:pt x="340" y="1517"/>
                    <a:pt x="759" y="1517"/>
                  </a:cubicBezTo>
                  <a:cubicBezTo>
                    <a:pt x="1178" y="1517"/>
                    <a:pt x="1517" y="1178"/>
                    <a:pt x="1517" y="759"/>
                  </a:cubicBezTo>
                  <a:cubicBezTo>
                    <a:pt x="1517" y="339"/>
                    <a:pt x="1178" y="0"/>
                    <a:pt x="759"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9"/>
            <p:cNvSpPr/>
            <p:nvPr/>
          </p:nvSpPr>
          <p:spPr>
            <a:xfrm>
              <a:off x="4045850" y="3682100"/>
              <a:ext cx="38150" cy="38175"/>
            </a:xfrm>
            <a:custGeom>
              <a:avLst/>
              <a:gdLst/>
              <a:ahLst/>
              <a:cxnLst/>
              <a:rect l="l" t="t" r="r" b="b"/>
              <a:pathLst>
                <a:path w="1526" h="1527" extrusionOk="0">
                  <a:moveTo>
                    <a:pt x="758" y="1"/>
                  </a:moveTo>
                  <a:cubicBezTo>
                    <a:pt x="339" y="1"/>
                    <a:pt x="0" y="349"/>
                    <a:pt x="0" y="768"/>
                  </a:cubicBezTo>
                  <a:cubicBezTo>
                    <a:pt x="0" y="1187"/>
                    <a:pt x="339" y="1526"/>
                    <a:pt x="758" y="1526"/>
                  </a:cubicBezTo>
                  <a:cubicBezTo>
                    <a:pt x="1187" y="1526"/>
                    <a:pt x="1526" y="1187"/>
                    <a:pt x="1526" y="768"/>
                  </a:cubicBezTo>
                  <a:cubicBezTo>
                    <a:pt x="1526" y="349"/>
                    <a:pt x="1187" y="1"/>
                    <a:pt x="75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769;p69">
            <a:extLst>
              <a:ext uri="{FF2B5EF4-FFF2-40B4-BE49-F238E27FC236}">
                <a16:creationId xmlns:a16="http://schemas.microsoft.com/office/drawing/2014/main" id="{E8A57422-4838-1BC7-6EB2-55E9E29CDB1D}"/>
              </a:ext>
            </a:extLst>
          </p:cNvPr>
          <p:cNvGrpSpPr/>
          <p:nvPr/>
        </p:nvGrpSpPr>
        <p:grpSpPr>
          <a:xfrm>
            <a:off x="6440273" y="480413"/>
            <a:ext cx="1922723" cy="395266"/>
            <a:chOff x="970300" y="1599950"/>
            <a:chExt cx="924475" cy="190050"/>
          </a:xfrm>
        </p:grpSpPr>
        <p:sp>
          <p:nvSpPr>
            <p:cNvPr id="3" name="Google Shape;1770;p69">
              <a:extLst>
                <a:ext uri="{FF2B5EF4-FFF2-40B4-BE49-F238E27FC236}">
                  <a16:creationId xmlns:a16="http://schemas.microsoft.com/office/drawing/2014/main" id="{1AACE53B-FCC3-5F2B-D103-FD0234971C98}"/>
                </a:ext>
              </a:extLst>
            </p:cNvPr>
            <p:cNvSpPr/>
            <p:nvPr/>
          </p:nvSpPr>
          <p:spPr>
            <a:xfrm>
              <a:off x="970300" y="1599950"/>
              <a:ext cx="176000" cy="190050"/>
            </a:xfrm>
            <a:custGeom>
              <a:avLst/>
              <a:gdLst/>
              <a:ahLst/>
              <a:cxnLst/>
              <a:rect l="l" t="t" r="r" b="b"/>
              <a:pathLst>
                <a:path w="7040" h="7602" extrusionOk="0">
                  <a:moveTo>
                    <a:pt x="1" y="0"/>
                  </a:moveTo>
                  <a:lnTo>
                    <a:pt x="4301" y="4015"/>
                  </a:lnTo>
                  <a:lnTo>
                    <a:pt x="465" y="7601"/>
                  </a:lnTo>
                  <a:lnTo>
                    <a:pt x="3203" y="7601"/>
                  </a:lnTo>
                  <a:lnTo>
                    <a:pt x="7039"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71;p69">
              <a:extLst>
                <a:ext uri="{FF2B5EF4-FFF2-40B4-BE49-F238E27FC236}">
                  <a16:creationId xmlns:a16="http://schemas.microsoft.com/office/drawing/2014/main" id="{CA92E16F-1D86-839F-7DBF-B97BBE3EB7D7}"/>
                </a:ext>
              </a:extLst>
            </p:cNvPr>
            <p:cNvSpPr/>
            <p:nvPr/>
          </p:nvSpPr>
          <p:spPr>
            <a:xfrm>
              <a:off x="1077350" y="1599950"/>
              <a:ext cx="175775" cy="190050"/>
            </a:xfrm>
            <a:custGeom>
              <a:avLst/>
              <a:gdLst/>
              <a:ahLst/>
              <a:cxnLst/>
              <a:rect l="l" t="t" r="r" b="b"/>
              <a:pathLst>
                <a:path w="7031" h="7602" extrusionOk="0">
                  <a:moveTo>
                    <a:pt x="1" y="0"/>
                  </a:moveTo>
                  <a:lnTo>
                    <a:pt x="4292" y="4015"/>
                  </a:lnTo>
                  <a:lnTo>
                    <a:pt x="456" y="7601"/>
                  </a:lnTo>
                  <a:lnTo>
                    <a:pt x="3195" y="7601"/>
                  </a:lnTo>
                  <a:lnTo>
                    <a:pt x="7031"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72;p69">
              <a:extLst>
                <a:ext uri="{FF2B5EF4-FFF2-40B4-BE49-F238E27FC236}">
                  <a16:creationId xmlns:a16="http://schemas.microsoft.com/office/drawing/2014/main" id="{DF068009-56D3-27F5-9D75-4C09009E4E3B}"/>
                </a:ext>
              </a:extLst>
            </p:cNvPr>
            <p:cNvSpPr/>
            <p:nvPr/>
          </p:nvSpPr>
          <p:spPr>
            <a:xfrm>
              <a:off x="1184200" y="1599950"/>
              <a:ext cx="175750" cy="190050"/>
            </a:xfrm>
            <a:custGeom>
              <a:avLst/>
              <a:gdLst/>
              <a:ahLst/>
              <a:cxnLst/>
              <a:rect l="l" t="t" r="r" b="b"/>
              <a:pathLst>
                <a:path w="7030" h="7602" extrusionOk="0">
                  <a:moveTo>
                    <a:pt x="0" y="0"/>
                  </a:moveTo>
                  <a:lnTo>
                    <a:pt x="4291" y="4015"/>
                  </a:lnTo>
                  <a:lnTo>
                    <a:pt x="464" y="7601"/>
                  </a:lnTo>
                  <a:lnTo>
                    <a:pt x="3203"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3;p69">
              <a:extLst>
                <a:ext uri="{FF2B5EF4-FFF2-40B4-BE49-F238E27FC236}">
                  <a16:creationId xmlns:a16="http://schemas.microsoft.com/office/drawing/2014/main" id="{289C22DA-223D-A6A7-995C-73F905DC64E7}"/>
                </a:ext>
              </a:extLst>
            </p:cNvPr>
            <p:cNvSpPr/>
            <p:nvPr/>
          </p:nvSpPr>
          <p:spPr>
            <a:xfrm>
              <a:off x="1291250" y="1599950"/>
              <a:ext cx="175750" cy="190050"/>
            </a:xfrm>
            <a:custGeom>
              <a:avLst/>
              <a:gdLst/>
              <a:ahLst/>
              <a:cxnLst/>
              <a:rect l="l" t="t" r="r" b="b"/>
              <a:pathLst>
                <a:path w="7030"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74;p69">
              <a:extLst>
                <a:ext uri="{FF2B5EF4-FFF2-40B4-BE49-F238E27FC236}">
                  <a16:creationId xmlns:a16="http://schemas.microsoft.com/office/drawing/2014/main" id="{E6BB8C6F-05C1-F6DF-CD16-8A0A44D250BA}"/>
                </a:ext>
              </a:extLst>
            </p:cNvPr>
            <p:cNvSpPr/>
            <p:nvPr/>
          </p:nvSpPr>
          <p:spPr>
            <a:xfrm>
              <a:off x="1398075" y="1599950"/>
              <a:ext cx="175775" cy="190050"/>
            </a:xfrm>
            <a:custGeom>
              <a:avLst/>
              <a:gdLst/>
              <a:ahLst/>
              <a:cxnLst/>
              <a:rect l="l" t="t" r="r" b="b"/>
              <a:pathLst>
                <a:path w="7031"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5;p69">
              <a:extLst>
                <a:ext uri="{FF2B5EF4-FFF2-40B4-BE49-F238E27FC236}">
                  <a16:creationId xmlns:a16="http://schemas.microsoft.com/office/drawing/2014/main" id="{12DE8267-86ED-95AA-BD6B-E64531B4DC67}"/>
                </a:ext>
              </a:extLst>
            </p:cNvPr>
            <p:cNvSpPr/>
            <p:nvPr/>
          </p:nvSpPr>
          <p:spPr>
            <a:xfrm>
              <a:off x="1504900" y="1599950"/>
              <a:ext cx="176000" cy="190050"/>
            </a:xfrm>
            <a:custGeom>
              <a:avLst/>
              <a:gdLst/>
              <a:ahLst/>
              <a:cxnLst/>
              <a:rect l="l" t="t" r="r" b="b"/>
              <a:pathLst>
                <a:path w="7040" h="7602" extrusionOk="0">
                  <a:moveTo>
                    <a:pt x="1" y="0"/>
                  </a:moveTo>
                  <a:lnTo>
                    <a:pt x="4300" y="4015"/>
                  </a:lnTo>
                  <a:lnTo>
                    <a:pt x="464" y="7601"/>
                  </a:lnTo>
                  <a:lnTo>
                    <a:pt x="3203" y="7601"/>
                  </a:lnTo>
                  <a:lnTo>
                    <a:pt x="7039"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6;p69">
              <a:extLst>
                <a:ext uri="{FF2B5EF4-FFF2-40B4-BE49-F238E27FC236}">
                  <a16:creationId xmlns:a16="http://schemas.microsoft.com/office/drawing/2014/main" id="{C358268E-9D3F-4AEC-9A39-3CAFEFD339D2}"/>
                </a:ext>
              </a:extLst>
            </p:cNvPr>
            <p:cNvSpPr/>
            <p:nvPr/>
          </p:nvSpPr>
          <p:spPr>
            <a:xfrm>
              <a:off x="1611950" y="1599950"/>
              <a:ext cx="175775" cy="190050"/>
            </a:xfrm>
            <a:custGeom>
              <a:avLst/>
              <a:gdLst/>
              <a:ahLst/>
              <a:cxnLst/>
              <a:rect l="l" t="t" r="r" b="b"/>
              <a:pathLst>
                <a:path w="7031" h="7602" extrusionOk="0">
                  <a:moveTo>
                    <a:pt x="1" y="0"/>
                  </a:moveTo>
                  <a:lnTo>
                    <a:pt x="4292" y="4015"/>
                  </a:lnTo>
                  <a:lnTo>
                    <a:pt x="456"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7;p69">
              <a:extLst>
                <a:ext uri="{FF2B5EF4-FFF2-40B4-BE49-F238E27FC236}">
                  <a16:creationId xmlns:a16="http://schemas.microsoft.com/office/drawing/2014/main" id="{35C0A6BD-E92F-E112-42C5-354B414FCE4B}"/>
                </a:ext>
              </a:extLst>
            </p:cNvPr>
            <p:cNvSpPr/>
            <p:nvPr/>
          </p:nvSpPr>
          <p:spPr>
            <a:xfrm>
              <a:off x="1718775" y="1599950"/>
              <a:ext cx="176000" cy="190050"/>
            </a:xfrm>
            <a:custGeom>
              <a:avLst/>
              <a:gdLst/>
              <a:ahLst/>
              <a:cxnLst/>
              <a:rect l="l" t="t" r="r" b="b"/>
              <a:pathLst>
                <a:path w="7040" h="7602" extrusionOk="0">
                  <a:moveTo>
                    <a:pt x="1" y="0"/>
                  </a:moveTo>
                  <a:lnTo>
                    <a:pt x="4292" y="4015"/>
                  </a:lnTo>
                  <a:lnTo>
                    <a:pt x="465" y="7601"/>
                  </a:lnTo>
                  <a:lnTo>
                    <a:pt x="3203" y="7601"/>
                  </a:lnTo>
                  <a:lnTo>
                    <a:pt x="7040"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535;p69">
            <a:extLst>
              <a:ext uri="{FF2B5EF4-FFF2-40B4-BE49-F238E27FC236}">
                <a16:creationId xmlns:a16="http://schemas.microsoft.com/office/drawing/2014/main" id="{2272C3A8-856B-7098-BC5B-C9FEFE364476}"/>
              </a:ext>
            </a:extLst>
          </p:cNvPr>
          <p:cNvSpPr txBox="1">
            <a:spLocks/>
          </p:cNvSpPr>
          <p:nvPr/>
        </p:nvSpPr>
        <p:spPr>
          <a:xfrm>
            <a:off x="2597604" y="4154632"/>
            <a:ext cx="4248100" cy="5043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9pPr>
          </a:lstStyle>
          <a:p>
            <a:pPr marL="0" indent="0">
              <a:spcBef>
                <a:spcPts val="1000"/>
              </a:spcBef>
              <a:buFont typeface="Nunito Light"/>
              <a:buNone/>
            </a:pPr>
            <a:endParaRPr lang="vi-VN" sz="1600" i="1"/>
          </a:p>
        </p:txBody>
      </p:sp>
      <p:pic>
        <p:nvPicPr>
          <p:cNvPr id="13" name="Picture 12">
            <a:extLst>
              <a:ext uri="{FF2B5EF4-FFF2-40B4-BE49-F238E27FC236}">
                <a16:creationId xmlns:a16="http://schemas.microsoft.com/office/drawing/2014/main" id="{60AA8F17-844E-7C8C-90E2-BA5A349805D6}"/>
              </a:ext>
            </a:extLst>
          </p:cNvPr>
          <p:cNvPicPr>
            <a:picLocks noChangeAspect="1"/>
          </p:cNvPicPr>
          <p:nvPr/>
        </p:nvPicPr>
        <p:blipFill>
          <a:blip r:embed="rId3"/>
          <a:stretch>
            <a:fillRect/>
          </a:stretch>
        </p:blipFill>
        <p:spPr>
          <a:xfrm>
            <a:off x="1256216" y="1372950"/>
            <a:ext cx="6411242" cy="3228196"/>
          </a:xfrm>
          <a:prstGeom prst="rect">
            <a:avLst/>
          </a:prstGeom>
        </p:spPr>
      </p:pic>
    </p:spTree>
    <p:extLst>
      <p:ext uri="{BB962C8B-B14F-4D97-AF65-F5344CB8AC3E}">
        <p14:creationId xmlns:p14="http://schemas.microsoft.com/office/powerpoint/2010/main" val="4209261720"/>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69"/>
          <p:cNvSpPr txBox="1">
            <a:spLocks noGrp="1"/>
          </p:cNvSpPr>
          <p:nvPr>
            <p:ph type="title"/>
          </p:nvPr>
        </p:nvSpPr>
        <p:spPr>
          <a:xfrm>
            <a:off x="436354" y="5269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ptos" panose="020B0004020202020204" pitchFamily="34" charset="0"/>
              </a:rPr>
              <a:t>03. Kết luận</a:t>
            </a:r>
            <a:br>
              <a:rPr lang="en">
                <a:latin typeface="Aptos" panose="020B0004020202020204" pitchFamily="34" charset="0"/>
              </a:rPr>
            </a:br>
            <a:endParaRPr>
              <a:latin typeface="Aptos" panose="020B0004020202020204" pitchFamily="34" charset="0"/>
            </a:endParaRPr>
          </a:p>
        </p:txBody>
      </p:sp>
      <p:sp>
        <p:nvSpPr>
          <p:cNvPr id="1535" name="Google Shape;1535;p69"/>
          <p:cNvSpPr txBox="1">
            <a:spLocks noGrp="1"/>
          </p:cNvSpPr>
          <p:nvPr>
            <p:ph type="body" idx="1"/>
          </p:nvPr>
        </p:nvSpPr>
        <p:spPr>
          <a:xfrm>
            <a:off x="380320" y="716905"/>
            <a:ext cx="8031803" cy="3913916"/>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000" b="1"/>
              <a:t>Kết quả đạt được</a:t>
            </a:r>
          </a:p>
          <a:p>
            <a:pPr marL="342900" lvl="0" indent="-342900" algn="l" rtl="0">
              <a:lnSpc>
                <a:spcPct val="170000"/>
              </a:lnSpc>
              <a:spcBef>
                <a:spcPts val="1000"/>
              </a:spcBef>
              <a:spcAft>
                <a:spcPts val="0"/>
              </a:spcAft>
              <a:buFont typeface="Wingdings" panose="05000000000000000000" pitchFamily="2" charset="2"/>
              <a:buChar char="ü"/>
            </a:pPr>
            <a:r>
              <a:rPr lang="en-US" sz="2000"/>
              <a:t>Nắm được các bước cơ bản để kiểm thử tự động</a:t>
            </a:r>
          </a:p>
          <a:p>
            <a:pPr marL="342900" lvl="0" indent="-342900" algn="l" rtl="0">
              <a:lnSpc>
                <a:spcPct val="170000"/>
              </a:lnSpc>
              <a:spcBef>
                <a:spcPts val="1000"/>
              </a:spcBef>
              <a:spcAft>
                <a:spcPts val="0"/>
              </a:spcAft>
              <a:buFont typeface="Wingdings" panose="05000000000000000000" pitchFamily="2" charset="2"/>
              <a:buChar char="ü"/>
            </a:pPr>
            <a:r>
              <a:rPr lang="en-US" sz="2000"/>
              <a:t>Nắm được các kiến thức về ngôn ngữ JS, công cụ kiểm thử tự động Selenium Webdriver, framework Mocha và áp dụng để kiểm thử tự động ứng dụng website</a:t>
            </a:r>
          </a:p>
          <a:p>
            <a:pPr marL="342900" lvl="0" indent="-342900" algn="l" rtl="0">
              <a:lnSpc>
                <a:spcPct val="170000"/>
              </a:lnSpc>
              <a:spcBef>
                <a:spcPts val="1000"/>
              </a:spcBef>
              <a:spcAft>
                <a:spcPts val="0"/>
              </a:spcAft>
              <a:buFont typeface="Wingdings" panose="05000000000000000000" pitchFamily="2" charset="2"/>
              <a:buChar char="ü"/>
            </a:pPr>
            <a:r>
              <a:rPr lang="en-US" sz="2000"/>
              <a:t>Có thêm kinh nghiệm về kiểm thử tự động</a:t>
            </a:r>
          </a:p>
          <a:p>
            <a:pPr marL="0" lvl="0" indent="0" algn="l" rtl="0">
              <a:spcBef>
                <a:spcPts val="1000"/>
              </a:spcBef>
              <a:spcAft>
                <a:spcPts val="0"/>
              </a:spcAft>
              <a:buNone/>
            </a:pPr>
            <a:endParaRPr lang="vi-VN" sz="2000" b="1"/>
          </a:p>
        </p:txBody>
      </p:sp>
      <p:grpSp>
        <p:nvGrpSpPr>
          <p:cNvPr id="1728" name="Google Shape;1728;p69"/>
          <p:cNvGrpSpPr/>
          <p:nvPr/>
        </p:nvGrpSpPr>
        <p:grpSpPr>
          <a:xfrm rot="10800000" flipH="1">
            <a:off x="1868306" y="3292991"/>
            <a:ext cx="9143933" cy="3910414"/>
            <a:chOff x="3412450" y="3156875"/>
            <a:chExt cx="4051725" cy="1732725"/>
          </a:xfrm>
        </p:grpSpPr>
        <p:sp>
          <p:nvSpPr>
            <p:cNvPr id="1729" name="Google Shape;1729;p69"/>
            <p:cNvSpPr/>
            <p:nvPr/>
          </p:nvSpPr>
          <p:spPr>
            <a:xfrm>
              <a:off x="4655150" y="3606950"/>
              <a:ext cx="2688150" cy="579000"/>
            </a:xfrm>
            <a:custGeom>
              <a:avLst/>
              <a:gdLst/>
              <a:ahLst/>
              <a:cxnLst/>
              <a:rect l="l" t="t" r="r" b="b"/>
              <a:pathLst>
                <a:path w="107526" h="23160" extrusionOk="0">
                  <a:moveTo>
                    <a:pt x="107" y="1"/>
                  </a:moveTo>
                  <a:cubicBezTo>
                    <a:pt x="45" y="1"/>
                    <a:pt x="0" y="45"/>
                    <a:pt x="0" y="99"/>
                  </a:cubicBezTo>
                  <a:cubicBezTo>
                    <a:pt x="0" y="152"/>
                    <a:pt x="45" y="197"/>
                    <a:pt x="107" y="197"/>
                  </a:cubicBezTo>
                  <a:lnTo>
                    <a:pt x="16629" y="197"/>
                  </a:lnTo>
                  <a:lnTo>
                    <a:pt x="28441" y="12008"/>
                  </a:lnTo>
                  <a:lnTo>
                    <a:pt x="53143" y="12008"/>
                  </a:lnTo>
                  <a:lnTo>
                    <a:pt x="64303" y="23159"/>
                  </a:lnTo>
                  <a:lnTo>
                    <a:pt x="107428" y="23159"/>
                  </a:lnTo>
                  <a:cubicBezTo>
                    <a:pt x="107481" y="23159"/>
                    <a:pt x="107526" y="23115"/>
                    <a:pt x="107526" y="23061"/>
                  </a:cubicBezTo>
                  <a:cubicBezTo>
                    <a:pt x="107526" y="23008"/>
                    <a:pt x="107481" y="22963"/>
                    <a:pt x="107428" y="22963"/>
                  </a:cubicBezTo>
                  <a:lnTo>
                    <a:pt x="64383" y="22963"/>
                  </a:lnTo>
                  <a:lnTo>
                    <a:pt x="53223" y="11803"/>
                  </a:lnTo>
                  <a:lnTo>
                    <a:pt x="28521" y="11803"/>
                  </a:lnTo>
                  <a:lnTo>
                    <a:pt x="16718"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9"/>
            <p:cNvSpPr/>
            <p:nvPr/>
          </p:nvSpPr>
          <p:spPr>
            <a:xfrm>
              <a:off x="3915150" y="3156875"/>
              <a:ext cx="3239475" cy="766125"/>
            </a:xfrm>
            <a:custGeom>
              <a:avLst/>
              <a:gdLst/>
              <a:ahLst/>
              <a:cxnLst/>
              <a:rect l="l" t="t" r="r" b="b"/>
              <a:pathLst>
                <a:path w="129579" h="30645" extrusionOk="0">
                  <a:moveTo>
                    <a:pt x="129475" y="1"/>
                  </a:moveTo>
                  <a:cubicBezTo>
                    <a:pt x="129449" y="1"/>
                    <a:pt x="129422" y="10"/>
                    <a:pt x="129400" y="28"/>
                  </a:cubicBezTo>
                  <a:lnTo>
                    <a:pt x="102583" y="26844"/>
                  </a:lnTo>
                  <a:lnTo>
                    <a:pt x="91691" y="26844"/>
                  </a:lnTo>
                  <a:lnTo>
                    <a:pt x="81262" y="16416"/>
                  </a:lnTo>
                  <a:lnTo>
                    <a:pt x="63170" y="16416"/>
                  </a:lnTo>
                  <a:lnTo>
                    <a:pt x="49146" y="30448"/>
                  </a:lnTo>
                  <a:lnTo>
                    <a:pt x="107" y="30448"/>
                  </a:lnTo>
                  <a:cubicBezTo>
                    <a:pt x="45" y="30448"/>
                    <a:pt x="0" y="30493"/>
                    <a:pt x="0" y="30546"/>
                  </a:cubicBezTo>
                  <a:cubicBezTo>
                    <a:pt x="0" y="30600"/>
                    <a:pt x="45" y="30645"/>
                    <a:pt x="107" y="30645"/>
                  </a:cubicBezTo>
                  <a:lnTo>
                    <a:pt x="49227" y="30645"/>
                  </a:lnTo>
                  <a:lnTo>
                    <a:pt x="63259" y="16612"/>
                  </a:lnTo>
                  <a:lnTo>
                    <a:pt x="81173" y="16612"/>
                  </a:lnTo>
                  <a:lnTo>
                    <a:pt x="91610" y="27040"/>
                  </a:lnTo>
                  <a:lnTo>
                    <a:pt x="102673" y="27040"/>
                  </a:lnTo>
                  <a:lnTo>
                    <a:pt x="129543" y="170"/>
                  </a:lnTo>
                  <a:cubicBezTo>
                    <a:pt x="129578" y="135"/>
                    <a:pt x="129578" y="72"/>
                    <a:pt x="129543" y="28"/>
                  </a:cubicBezTo>
                  <a:cubicBezTo>
                    <a:pt x="129525" y="10"/>
                    <a:pt x="129500" y="1"/>
                    <a:pt x="129475"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9"/>
            <p:cNvSpPr/>
            <p:nvPr/>
          </p:nvSpPr>
          <p:spPr>
            <a:xfrm>
              <a:off x="4059900" y="3696150"/>
              <a:ext cx="3285850" cy="1019925"/>
            </a:xfrm>
            <a:custGeom>
              <a:avLst/>
              <a:gdLst/>
              <a:ahLst/>
              <a:cxnLst/>
              <a:rect l="l" t="t" r="r" b="b"/>
              <a:pathLst>
                <a:path w="131434" h="40797" extrusionOk="0">
                  <a:moveTo>
                    <a:pt x="196" y="1"/>
                  </a:moveTo>
                  <a:cubicBezTo>
                    <a:pt x="89" y="1"/>
                    <a:pt x="0" y="90"/>
                    <a:pt x="0" y="206"/>
                  </a:cubicBezTo>
                  <a:cubicBezTo>
                    <a:pt x="0" y="313"/>
                    <a:pt x="89" y="402"/>
                    <a:pt x="196" y="402"/>
                  </a:cubicBezTo>
                  <a:lnTo>
                    <a:pt x="34551" y="402"/>
                  </a:lnTo>
                  <a:lnTo>
                    <a:pt x="46523" y="12374"/>
                  </a:lnTo>
                  <a:lnTo>
                    <a:pt x="65302" y="12374"/>
                  </a:lnTo>
                  <a:lnTo>
                    <a:pt x="93725" y="40797"/>
                  </a:lnTo>
                  <a:lnTo>
                    <a:pt x="131238" y="40797"/>
                  </a:lnTo>
                  <a:cubicBezTo>
                    <a:pt x="131345" y="40797"/>
                    <a:pt x="131434" y="40707"/>
                    <a:pt x="131434" y="40591"/>
                  </a:cubicBezTo>
                  <a:cubicBezTo>
                    <a:pt x="131434" y="40484"/>
                    <a:pt x="131345" y="40395"/>
                    <a:pt x="131238" y="40395"/>
                  </a:cubicBezTo>
                  <a:lnTo>
                    <a:pt x="93885" y="40395"/>
                  </a:lnTo>
                  <a:lnTo>
                    <a:pt x="65472" y="11982"/>
                  </a:lnTo>
                  <a:lnTo>
                    <a:pt x="46684" y="11982"/>
                  </a:lnTo>
                  <a:lnTo>
                    <a:pt x="34712"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9"/>
            <p:cNvSpPr/>
            <p:nvPr/>
          </p:nvSpPr>
          <p:spPr>
            <a:xfrm>
              <a:off x="4251025" y="4001250"/>
              <a:ext cx="3213150" cy="571425"/>
            </a:xfrm>
            <a:custGeom>
              <a:avLst/>
              <a:gdLst/>
              <a:ahLst/>
              <a:cxnLst/>
              <a:rect l="l" t="t" r="r" b="b"/>
              <a:pathLst>
                <a:path w="128526" h="22857" extrusionOk="0">
                  <a:moveTo>
                    <a:pt x="99" y="1"/>
                  </a:moveTo>
                  <a:cubicBezTo>
                    <a:pt x="45" y="1"/>
                    <a:pt x="0" y="45"/>
                    <a:pt x="0" y="99"/>
                  </a:cubicBezTo>
                  <a:cubicBezTo>
                    <a:pt x="0" y="161"/>
                    <a:pt x="45" y="206"/>
                    <a:pt x="99" y="206"/>
                  </a:cubicBezTo>
                  <a:lnTo>
                    <a:pt x="31973" y="206"/>
                  </a:lnTo>
                  <a:lnTo>
                    <a:pt x="54624" y="22856"/>
                  </a:lnTo>
                  <a:lnTo>
                    <a:pt x="86178" y="22856"/>
                  </a:lnTo>
                  <a:lnTo>
                    <a:pt x="108195" y="839"/>
                  </a:lnTo>
                  <a:lnTo>
                    <a:pt x="128428" y="839"/>
                  </a:lnTo>
                  <a:cubicBezTo>
                    <a:pt x="128481" y="839"/>
                    <a:pt x="128526" y="795"/>
                    <a:pt x="128526" y="732"/>
                  </a:cubicBezTo>
                  <a:cubicBezTo>
                    <a:pt x="128526" y="679"/>
                    <a:pt x="128481" y="634"/>
                    <a:pt x="128428" y="634"/>
                  </a:cubicBezTo>
                  <a:lnTo>
                    <a:pt x="108115" y="634"/>
                  </a:lnTo>
                  <a:lnTo>
                    <a:pt x="86088" y="22660"/>
                  </a:lnTo>
                  <a:lnTo>
                    <a:pt x="54704" y="22660"/>
                  </a:lnTo>
                  <a:lnTo>
                    <a:pt x="3205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9"/>
            <p:cNvSpPr/>
            <p:nvPr/>
          </p:nvSpPr>
          <p:spPr>
            <a:xfrm>
              <a:off x="3888825" y="4069050"/>
              <a:ext cx="3454475" cy="787975"/>
            </a:xfrm>
            <a:custGeom>
              <a:avLst/>
              <a:gdLst/>
              <a:ahLst/>
              <a:cxnLst/>
              <a:rect l="l" t="t" r="r" b="b"/>
              <a:pathLst>
                <a:path w="138179" h="31519" extrusionOk="0">
                  <a:moveTo>
                    <a:pt x="99" y="1"/>
                  </a:moveTo>
                  <a:cubicBezTo>
                    <a:pt x="45" y="1"/>
                    <a:pt x="1" y="45"/>
                    <a:pt x="1" y="99"/>
                  </a:cubicBezTo>
                  <a:cubicBezTo>
                    <a:pt x="1" y="152"/>
                    <a:pt x="45" y="197"/>
                    <a:pt x="99" y="197"/>
                  </a:cubicBezTo>
                  <a:lnTo>
                    <a:pt x="29824" y="197"/>
                  </a:lnTo>
                  <a:lnTo>
                    <a:pt x="37005" y="7378"/>
                  </a:lnTo>
                  <a:lnTo>
                    <a:pt x="67399" y="7378"/>
                  </a:lnTo>
                  <a:lnTo>
                    <a:pt x="91539" y="31519"/>
                  </a:lnTo>
                  <a:lnTo>
                    <a:pt x="106108" y="31519"/>
                  </a:lnTo>
                  <a:lnTo>
                    <a:pt x="121184" y="16442"/>
                  </a:lnTo>
                  <a:lnTo>
                    <a:pt x="138081" y="16442"/>
                  </a:lnTo>
                  <a:cubicBezTo>
                    <a:pt x="138134" y="16442"/>
                    <a:pt x="138179" y="16398"/>
                    <a:pt x="138179" y="16335"/>
                  </a:cubicBezTo>
                  <a:cubicBezTo>
                    <a:pt x="138179" y="16282"/>
                    <a:pt x="138134" y="16237"/>
                    <a:pt x="138081" y="16237"/>
                  </a:cubicBezTo>
                  <a:lnTo>
                    <a:pt x="121104" y="16237"/>
                  </a:lnTo>
                  <a:lnTo>
                    <a:pt x="106018" y="31314"/>
                  </a:lnTo>
                  <a:lnTo>
                    <a:pt x="91620" y="31314"/>
                  </a:lnTo>
                  <a:lnTo>
                    <a:pt x="67479" y="7182"/>
                  </a:lnTo>
                  <a:lnTo>
                    <a:pt x="37085" y="7182"/>
                  </a:lnTo>
                  <a:lnTo>
                    <a:pt x="2990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9"/>
            <p:cNvSpPr/>
            <p:nvPr/>
          </p:nvSpPr>
          <p:spPr>
            <a:xfrm>
              <a:off x="3412450" y="3687025"/>
              <a:ext cx="510750" cy="235525"/>
            </a:xfrm>
            <a:custGeom>
              <a:avLst/>
              <a:gdLst/>
              <a:ahLst/>
              <a:cxnLst/>
              <a:rect l="l" t="t" r="r" b="b"/>
              <a:pathLst>
                <a:path w="20430" h="9421" extrusionOk="0">
                  <a:moveTo>
                    <a:pt x="107" y="0"/>
                  </a:moveTo>
                  <a:cubicBezTo>
                    <a:pt x="45" y="0"/>
                    <a:pt x="0" y="45"/>
                    <a:pt x="0" y="98"/>
                  </a:cubicBezTo>
                  <a:cubicBezTo>
                    <a:pt x="0" y="152"/>
                    <a:pt x="45" y="196"/>
                    <a:pt x="107" y="196"/>
                  </a:cubicBezTo>
                  <a:lnTo>
                    <a:pt x="11053" y="196"/>
                  </a:lnTo>
                  <a:lnTo>
                    <a:pt x="20251" y="9394"/>
                  </a:lnTo>
                  <a:cubicBezTo>
                    <a:pt x="20269" y="9412"/>
                    <a:pt x="20296" y="9421"/>
                    <a:pt x="20322" y="9421"/>
                  </a:cubicBezTo>
                  <a:cubicBezTo>
                    <a:pt x="20349" y="9421"/>
                    <a:pt x="20376" y="9412"/>
                    <a:pt x="20394" y="9394"/>
                  </a:cubicBezTo>
                  <a:cubicBezTo>
                    <a:pt x="20429" y="9349"/>
                    <a:pt x="20429" y="9287"/>
                    <a:pt x="20394" y="9251"/>
                  </a:cubicBezTo>
                  <a:lnTo>
                    <a:pt x="11143" y="0"/>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9"/>
            <p:cNvSpPr/>
            <p:nvPr/>
          </p:nvSpPr>
          <p:spPr>
            <a:xfrm>
              <a:off x="6505150" y="4819325"/>
              <a:ext cx="70500" cy="70275"/>
            </a:xfrm>
            <a:custGeom>
              <a:avLst/>
              <a:gdLst/>
              <a:ahLst/>
              <a:cxnLst/>
              <a:rect l="l" t="t" r="r" b="b"/>
              <a:pathLst>
                <a:path w="2820" h="2811" extrusionOk="0">
                  <a:moveTo>
                    <a:pt x="1410" y="196"/>
                  </a:moveTo>
                  <a:cubicBezTo>
                    <a:pt x="2079" y="196"/>
                    <a:pt x="2614" y="740"/>
                    <a:pt x="2614" y="1410"/>
                  </a:cubicBezTo>
                  <a:cubicBezTo>
                    <a:pt x="2614" y="2070"/>
                    <a:pt x="2079" y="2614"/>
                    <a:pt x="1410" y="2614"/>
                  </a:cubicBezTo>
                  <a:cubicBezTo>
                    <a:pt x="741" y="2614"/>
                    <a:pt x="206" y="2070"/>
                    <a:pt x="206" y="1410"/>
                  </a:cubicBezTo>
                  <a:cubicBezTo>
                    <a:pt x="206" y="740"/>
                    <a:pt x="741" y="196"/>
                    <a:pt x="1410" y="196"/>
                  </a:cubicBezTo>
                  <a:close/>
                  <a:moveTo>
                    <a:pt x="1410" y="0"/>
                  </a:moveTo>
                  <a:cubicBezTo>
                    <a:pt x="634" y="0"/>
                    <a:pt x="0" y="633"/>
                    <a:pt x="0" y="1410"/>
                  </a:cubicBezTo>
                  <a:cubicBezTo>
                    <a:pt x="0" y="2177"/>
                    <a:pt x="634" y="2810"/>
                    <a:pt x="1410" y="2810"/>
                  </a:cubicBezTo>
                  <a:cubicBezTo>
                    <a:pt x="2186" y="2810"/>
                    <a:pt x="2819" y="2177"/>
                    <a:pt x="2819" y="1410"/>
                  </a:cubicBezTo>
                  <a:cubicBezTo>
                    <a:pt x="2819" y="633"/>
                    <a:pt x="2186"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9"/>
            <p:cNvSpPr/>
            <p:nvPr/>
          </p:nvSpPr>
          <p:spPr>
            <a:xfrm>
              <a:off x="6517425" y="4831575"/>
              <a:ext cx="45950" cy="45750"/>
            </a:xfrm>
            <a:custGeom>
              <a:avLst/>
              <a:gdLst/>
              <a:ahLst/>
              <a:cxnLst/>
              <a:rect l="l" t="t" r="r" b="b"/>
              <a:pathLst>
                <a:path w="1838" h="1830" extrusionOk="0">
                  <a:moveTo>
                    <a:pt x="919" y="1"/>
                  </a:moveTo>
                  <a:cubicBezTo>
                    <a:pt x="410" y="1"/>
                    <a:pt x="0" y="411"/>
                    <a:pt x="0" y="920"/>
                  </a:cubicBezTo>
                  <a:cubicBezTo>
                    <a:pt x="0" y="1419"/>
                    <a:pt x="410" y="1830"/>
                    <a:pt x="919" y="1830"/>
                  </a:cubicBezTo>
                  <a:cubicBezTo>
                    <a:pt x="1427" y="1830"/>
                    <a:pt x="1838" y="1419"/>
                    <a:pt x="1838" y="920"/>
                  </a:cubicBezTo>
                  <a:cubicBezTo>
                    <a:pt x="1838" y="411"/>
                    <a:pt x="1427"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9"/>
            <p:cNvSpPr/>
            <p:nvPr/>
          </p:nvSpPr>
          <p:spPr>
            <a:xfrm>
              <a:off x="6227700" y="4148225"/>
              <a:ext cx="70275" cy="70500"/>
            </a:xfrm>
            <a:custGeom>
              <a:avLst/>
              <a:gdLst/>
              <a:ahLst/>
              <a:cxnLst/>
              <a:rect l="l" t="t" r="r" b="b"/>
              <a:pathLst>
                <a:path w="2811" h="2820" extrusionOk="0">
                  <a:moveTo>
                    <a:pt x="1401" y="206"/>
                  </a:moveTo>
                  <a:cubicBezTo>
                    <a:pt x="2070" y="206"/>
                    <a:pt x="2614" y="741"/>
                    <a:pt x="2614" y="1410"/>
                  </a:cubicBezTo>
                  <a:cubicBezTo>
                    <a:pt x="2614" y="2079"/>
                    <a:pt x="2070" y="2615"/>
                    <a:pt x="1401" y="2615"/>
                  </a:cubicBezTo>
                  <a:cubicBezTo>
                    <a:pt x="741" y="2615"/>
                    <a:pt x="197" y="2079"/>
                    <a:pt x="197" y="1410"/>
                  </a:cubicBezTo>
                  <a:cubicBezTo>
                    <a:pt x="197" y="741"/>
                    <a:pt x="741" y="206"/>
                    <a:pt x="1401" y="206"/>
                  </a:cubicBezTo>
                  <a:close/>
                  <a:moveTo>
                    <a:pt x="1401" y="1"/>
                  </a:moveTo>
                  <a:cubicBezTo>
                    <a:pt x="625" y="1"/>
                    <a:pt x="1" y="634"/>
                    <a:pt x="1" y="1410"/>
                  </a:cubicBezTo>
                  <a:cubicBezTo>
                    <a:pt x="1" y="2186"/>
                    <a:pt x="625" y="2820"/>
                    <a:pt x="1401" y="2820"/>
                  </a:cubicBezTo>
                  <a:cubicBezTo>
                    <a:pt x="2177" y="2820"/>
                    <a:pt x="2811" y="2186"/>
                    <a:pt x="2811" y="1410"/>
                  </a:cubicBezTo>
                  <a:cubicBezTo>
                    <a:pt x="2811" y="634"/>
                    <a:pt x="2177" y="1"/>
                    <a:pt x="140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9"/>
            <p:cNvSpPr/>
            <p:nvPr/>
          </p:nvSpPr>
          <p:spPr>
            <a:xfrm>
              <a:off x="6239975" y="4160500"/>
              <a:ext cx="45750" cy="45975"/>
            </a:xfrm>
            <a:custGeom>
              <a:avLst/>
              <a:gdLst/>
              <a:ahLst/>
              <a:cxnLst/>
              <a:rect l="l" t="t" r="r" b="b"/>
              <a:pathLst>
                <a:path w="1830" h="1839" extrusionOk="0">
                  <a:moveTo>
                    <a:pt x="910" y="0"/>
                  </a:moveTo>
                  <a:cubicBezTo>
                    <a:pt x="411" y="0"/>
                    <a:pt x="0" y="411"/>
                    <a:pt x="0" y="919"/>
                  </a:cubicBezTo>
                  <a:cubicBezTo>
                    <a:pt x="0" y="1428"/>
                    <a:pt x="411" y="1838"/>
                    <a:pt x="910" y="1838"/>
                  </a:cubicBezTo>
                  <a:cubicBezTo>
                    <a:pt x="1419" y="1838"/>
                    <a:pt x="1829" y="1428"/>
                    <a:pt x="1829" y="919"/>
                  </a:cubicBezTo>
                  <a:cubicBezTo>
                    <a:pt x="1829" y="411"/>
                    <a:pt x="1419" y="0"/>
                    <a:pt x="9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9"/>
            <p:cNvSpPr/>
            <p:nvPr/>
          </p:nvSpPr>
          <p:spPr>
            <a:xfrm>
              <a:off x="5602775" y="3537375"/>
              <a:ext cx="70275" cy="70500"/>
            </a:xfrm>
            <a:custGeom>
              <a:avLst/>
              <a:gdLst/>
              <a:ahLst/>
              <a:cxnLst/>
              <a:rect l="l" t="t" r="r" b="b"/>
              <a:pathLst>
                <a:path w="2811" h="2820" extrusionOk="0">
                  <a:moveTo>
                    <a:pt x="1410" y="205"/>
                  </a:moveTo>
                  <a:cubicBezTo>
                    <a:pt x="2071" y="205"/>
                    <a:pt x="2615" y="741"/>
                    <a:pt x="2615" y="1410"/>
                  </a:cubicBezTo>
                  <a:cubicBezTo>
                    <a:pt x="2615" y="2079"/>
                    <a:pt x="2071" y="2614"/>
                    <a:pt x="1410" y="2614"/>
                  </a:cubicBezTo>
                  <a:cubicBezTo>
                    <a:pt x="741" y="2614"/>
                    <a:pt x="197" y="2079"/>
                    <a:pt x="197" y="1410"/>
                  </a:cubicBezTo>
                  <a:cubicBezTo>
                    <a:pt x="197" y="741"/>
                    <a:pt x="741" y="205"/>
                    <a:pt x="1410" y="205"/>
                  </a:cubicBezTo>
                  <a:close/>
                  <a:moveTo>
                    <a:pt x="1410" y="0"/>
                  </a:moveTo>
                  <a:cubicBezTo>
                    <a:pt x="634" y="0"/>
                    <a:pt x="1" y="634"/>
                    <a:pt x="1" y="1410"/>
                  </a:cubicBezTo>
                  <a:cubicBezTo>
                    <a:pt x="1" y="2186"/>
                    <a:pt x="634" y="2819"/>
                    <a:pt x="1410" y="2819"/>
                  </a:cubicBezTo>
                  <a:cubicBezTo>
                    <a:pt x="2178" y="2819"/>
                    <a:pt x="2811" y="2186"/>
                    <a:pt x="2811" y="1410"/>
                  </a:cubicBezTo>
                  <a:cubicBezTo>
                    <a:pt x="2811" y="634"/>
                    <a:pt x="2178"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9"/>
            <p:cNvSpPr/>
            <p:nvPr/>
          </p:nvSpPr>
          <p:spPr>
            <a:xfrm>
              <a:off x="5615050" y="3549625"/>
              <a:ext cx="45750" cy="45975"/>
            </a:xfrm>
            <a:custGeom>
              <a:avLst/>
              <a:gdLst/>
              <a:ahLst/>
              <a:cxnLst/>
              <a:rect l="l" t="t" r="r" b="b"/>
              <a:pathLst>
                <a:path w="1830" h="1839" extrusionOk="0">
                  <a:moveTo>
                    <a:pt x="919" y="1"/>
                  </a:moveTo>
                  <a:cubicBezTo>
                    <a:pt x="411" y="1"/>
                    <a:pt x="0" y="411"/>
                    <a:pt x="0" y="920"/>
                  </a:cubicBezTo>
                  <a:cubicBezTo>
                    <a:pt x="0" y="1428"/>
                    <a:pt x="411" y="1839"/>
                    <a:pt x="919" y="1839"/>
                  </a:cubicBezTo>
                  <a:cubicBezTo>
                    <a:pt x="1419" y="1839"/>
                    <a:pt x="1829" y="1428"/>
                    <a:pt x="1829" y="920"/>
                  </a:cubicBezTo>
                  <a:cubicBezTo>
                    <a:pt x="1829" y="411"/>
                    <a:pt x="1419"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9"/>
            <p:cNvSpPr/>
            <p:nvPr/>
          </p:nvSpPr>
          <p:spPr>
            <a:xfrm>
              <a:off x="4590025" y="3574400"/>
              <a:ext cx="70275" cy="70275"/>
            </a:xfrm>
            <a:custGeom>
              <a:avLst/>
              <a:gdLst/>
              <a:ahLst/>
              <a:cxnLst/>
              <a:rect l="l" t="t" r="r" b="b"/>
              <a:pathLst>
                <a:path w="2811" h="2811" extrusionOk="0">
                  <a:moveTo>
                    <a:pt x="1401" y="196"/>
                  </a:moveTo>
                  <a:cubicBezTo>
                    <a:pt x="2070" y="196"/>
                    <a:pt x="2605" y="732"/>
                    <a:pt x="2605" y="1401"/>
                  </a:cubicBezTo>
                  <a:cubicBezTo>
                    <a:pt x="2605" y="2070"/>
                    <a:pt x="2070" y="2605"/>
                    <a:pt x="1401" y="2605"/>
                  </a:cubicBezTo>
                  <a:cubicBezTo>
                    <a:pt x="741" y="2605"/>
                    <a:pt x="197" y="2070"/>
                    <a:pt x="197" y="1401"/>
                  </a:cubicBezTo>
                  <a:cubicBezTo>
                    <a:pt x="197" y="732"/>
                    <a:pt x="741" y="196"/>
                    <a:pt x="1401" y="196"/>
                  </a:cubicBezTo>
                  <a:close/>
                  <a:moveTo>
                    <a:pt x="1401" y="0"/>
                  </a:moveTo>
                  <a:cubicBezTo>
                    <a:pt x="625" y="0"/>
                    <a:pt x="0" y="625"/>
                    <a:pt x="0" y="1401"/>
                  </a:cubicBezTo>
                  <a:cubicBezTo>
                    <a:pt x="0" y="2177"/>
                    <a:pt x="625" y="2810"/>
                    <a:pt x="1401" y="2810"/>
                  </a:cubicBezTo>
                  <a:cubicBezTo>
                    <a:pt x="2177" y="2810"/>
                    <a:pt x="2810" y="2177"/>
                    <a:pt x="2810" y="1401"/>
                  </a:cubicBezTo>
                  <a:cubicBezTo>
                    <a:pt x="2810" y="625"/>
                    <a:pt x="2177" y="0"/>
                    <a:pt x="1401"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9"/>
            <p:cNvSpPr/>
            <p:nvPr/>
          </p:nvSpPr>
          <p:spPr>
            <a:xfrm>
              <a:off x="4602300" y="3586425"/>
              <a:ext cx="45725" cy="45975"/>
            </a:xfrm>
            <a:custGeom>
              <a:avLst/>
              <a:gdLst/>
              <a:ahLst/>
              <a:cxnLst/>
              <a:rect l="l" t="t" r="r" b="b"/>
              <a:pathLst>
                <a:path w="1829" h="1839" extrusionOk="0">
                  <a:moveTo>
                    <a:pt x="910" y="1"/>
                  </a:moveTo>
                  <a:cubicBezTo>
                    <a:pt x="401" y="1"/>
                    <a:pt x="0" y="411"/>
                    <a:pt x="0" y="920"/>
                  </a:cubicBezTo>
                  <a:cubicBezTo>
                    <a:pt x="0" y="1428"/>
                    <a:pt x="401" y="1839"/>
                    <a:pt x="910" y="1839"/>
                  </a:cubicBezTo>
                  <a:cubicBezTo>
                    <a:pt x="1418" y="1839"/>
                    <a:pt x="1829" y="1428"/>
                    <a:pt x="1829" y="920"/>
                  </a:cubicBezTo>
                  <a:cubicBezTo>
                    <a:pt x="1829" y="411"/>
                    <a:pt x="1418" y="1"/>
                    <a:pt x="91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9"/>
            <p:cNvSpPr/>
            <p:nvPr/>
          </p:nvSpPr>
          <p:spPr>
            <a:xfrm>
              <a:off x="4205075" y="3979175"/>
              <a:ext cx="49550" cy="49325"/>
            </a:xfrm>
            <a:custGeom>
              <a:avLst/>
              <a:gdLst/>
              <a:ahLst/>
              <a:cxnLst/>
              <a:rect l="l" t="t" r="r" b="b"/>
              <a:pathLst>
                <a:path w="1982" h="1973" extrusionOk="0">
                  <a:moveTo>
                    <a:pt x="991" y="197"/>
                  </a:moveTo>
                  <a:cubicBezTo>
                    <a:pt x="1428" y="197"/>
                    <a:pt x="1776" y="554"/>
                    <a:pt x="1776" y="982"/>
                  </a:cubicBezTo>
                  <a:cubicBezTo>
                    <a:pt x="1776" y="1419"/>
                    <a:pt x="1428" y="1776"/>
                    <a:pt x="991" y="1776"/>
                  </a:cubicBezTo>
                  <a:cubicBezTo>
                    <a:pt x="554" y="1776"/>
                    <a:pt x="206" y="1419"/>
                    <a:pt x="206" y="982"/>
                  </a:cubicBezTo>
                  <a:cubicBezTo>
                    <a:pt x="206" y="554"/>
                    <a:pt x="554" y="197"/>
                    <a:pt x="991" y="197"/>
                  </a:cubicBezTo>
                  <a:close/>
                  <a:moveTo>
                    <a:pt x="991" y="1"/>
                  </a:moveTo>
                  <a:cubicBezTo>
                    <a:pt x="447" y="1"/>
                    <a:pt x="1" y="438"/>
                    <a:pt x="1" y="982"/>
                  </a:cubicBezTo>
                  <a:cubicBezTo>
                    <a:pt x="1" y="1526"/>
                    <a:pt x="447" y="1972"/>
                    <a:pt x="991" y="1972"/>
                  </a:cubicBezTo>
                  <a:cubicBezTo>
                    <a:pt x="1535" y="1972"/>
                    <a:pt x="1981" y="1526"/>
                    <a:pt x="1981" y="982"/>
                  </a:cubicBezTo>
                  <a:cubicBezTo>
                    <a:pt x="1981" y="438"/>
                    <a:pt x="1535" y="1"/>
                    <a:pt x="99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9"/>
            <p:cNvSpPr/>
            <p:nvPr/>
          </p:nvSpPr>
          <p:spPr>
            <a:xfrm>
              <a:off x="4214225" y="3988325"/>
              <a:ext cx="31250" cy="31025"/>
            </a:xfrm>
            <a:custGeom>
              <a:avLst/>
              <a:gdLst/>
              <a:ahLst/>
              <a:cxnLst/>
              <a:rect l="l" t="t" r="r" b="b"/>
              <a:pathLst>
                <a:path w="1250" h="1241" extrusionOk="0">
                  <a:moveTo>
                    <a:pt x="625" y="0"/>
                  </a:moveTo>
                  <a:cubicBezTo>
                    <a:pt x="277" y="0"/>
                    <a:pt x="0" y="277"/>
                    <a:pt x="0" y="616"/>
                  </a:cubicBezTo>
                  <a:cubicBezTo>
                    <a:pt x="0" y="964"/>
                    <a:pt x="277" y="1240"/>
                    <a:pt x="625" y="1240"/>
                  </a:cubicBezTo>
                  <a:cubicBezTo>
                    <a:pt x="964" y="1240"/>
                    <a:pt x="1249" y="964"/>
                    <a:pt x="1249" y="616"/>
                  </a:cubicBezTo>
                  <a:cubicBezTo>
                    <a:pt x="1249" y="277"/>
                    <a:pt x="964" y="0"/>
                    <a:pt x="62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9"/>
            <p:cNvSpPr/>
            <p:nvPr/>
          </p:nvSpPr>
          <p:spPr>
            <a:xfrm>
              <a:off x="3844450" y="4046750"/>
              <a:ext cx="49300" cy="49325"/>
            </a:xfrm>
            <a:custGeom>
              <a:avLst/>
              <a:gdLst/>
              <a:ahLst/>
              <a:cxnLst/>
              <a:rect l="l" t="t" r="r" b="b"/>
              <a:pathLst>
                <a:path w="1972" h="1973" extrusionOk="0">
                  <a:moveTo>
                    <a:pt x="982" y="197"/>
                  </a:moveTo>
                  <a:cubicBezTo>
                    <a:pt x="1419" y="197"/>
                    <a:pt x="1776" y="554"/>
                    <a:pt x="1776" y="991"/>
                  </a:cubicBezTo>
                  <a:cubicBezTo>
                    <a:pt x="1776" y="1419"/>
                    <a:pt x="1419" y="1776"/>
                    <a:pt x="982" y="1776"/>
                  </a:cubicBezTo>
                  <a:cubicBezTo>
                    <a:pt x="553" y="1776"/>
                    <a:pt x="197" y="1419"/>
                    <a:pt x="197" y="991"/>
                  </a:cubicBezTo>
                  <a:cubicBezTo>
                    <a:pt x="197" y="554"/>
                    <a:pt x="553" y="197"/>
                    <a:pt x="982" y="197"/>
                  </a:cubicBezTo>
                  <a:close/>
                  <a:moveTo>
                    <a:pt x="982" y="1"/>
                  </a:moveTo>
                  <a:cubicBezTo>
                    <a:pt x="437" y="1"/>
                    <a:pt x="0" y="447"/>
                    <a:pt x="0" y="991"/>
                  </a:cubicBezTo>
                  <a:cubicBezTo>
                    <a:pt x="0" y="1535"/>
                    <a:pt x="437" y="1972"/>
                    <a:pt x="982" y="1972"/>
                  </a:cubicBezTo>
                  <a:cubicBezTo>
                    <a:pt x="1526" y="1972"/>
                    <a:pt x="1972" y="1535"/>
                    <a:pt x="1972" y="991"/>
                  </a:cubicBezTo>
                  <a:cubicBezTo>
                    <a:pt x="1972" y="447"/>
                    <a:pt x="1526" y="1"/>
                    <a:pt x="98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9"/>
            <p:cNvSpPr/>
            <p:nvPr/>
          </p:nvSpPr>
          <p:spPr>
            <a:xfrm>
              <a:off x="3853600" y="4055900"/>
              <a:ext cx="31025" cy="31025"/>
            </a:xfrm>
            <a:custGeom>
              <a:avLst/>
              <a:gdLst/>
              <a:ahLst/>
              <a:cxnLst/>
              <a:rect l="l" t="t" r="r" b="b"/>
              <a:pathLst>
                <a:path w="1241" h="1241" extrusionOk="0">
                  <a:moveTo>
                    <a:pt x="616" y="0"/>
                  </a:moveTo>
                  <a:cubicBezTo>
                    <a:pt x="277" y="0"/>
                    <a:pt x="0" y="277"/>
                    <a:pt x="0" y="625"/>
                  </a:cubicBezTo>
                  <a:cubicBezTo>
                    <a:pt x="0" y="964"/>
                    <a:pt x="277" y="1240"/>
                    <a:pt x="616" y="1240"/>
                  </a:cubicBezTo>
                  <a:cubicBezTo>
                    <a:pt x="964" y="1240"/>
                    <a:pt x="1240" y="964"/>
                    <a:pt x="1240" y="625"/>
                  </a:cubicBezTo>
                  <a:cubicBezTo>
                    <a:pt x="1240" y="277"/>
                    <a:pt x="964" y="0"/>
                    <a:pt x="61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9"/>
            <p:cNvSpPr/>
            <p:nvPr/>
          </p:nvSpPr>
          <p:spPr>
            <a:xfrm>
              <a:off x="4908725" y="3581750"/>
              <a:ext cx="55325" cy="55325"/>
            </a:xfrm>
            <a:custGeom>
              <a:avLst/>
              <a:gdLst/>
              <a:ahLst/>
              <a:cxnLst/>
              <a:rect l="l" t="t" r="r" b="b"/>
              <a:pathLst>
                <a:path w="2213" h="2213" extrusionOk="0">
                  <a:moveTo>
                    <a:pt x="1107" y="0"/>
                  </a:moveTo>
                  <a:cubicBezTo>
                    <a:pt x="491" y="0"/>
                    <a:pt x="1" y="491"/>
                    <a:pt x="1" y="1107"/>
                  </a:cubicBezTo>
                  <a:cubicBezTo>
                    <a:pt x="1" y="1722"/>
                    <a:pt x="491" y="2213"/>
                    <a:pt x="1107" y="2213"/>
                  </a:cubicBezTo>
                  <a:cubicBezTo>
                    <a:pt x="1722" y="2213"/>
                    <a:pt x="2213" y="1722"/>
                    <a:pt x="2213" y="1107"/>
                  </a:cubicBezTo>
                  <a:cubicBezTo>
                    <a:pt x="2213" y="491"/>
                    <a:pt x="1722" y="0"/>
                    <a:pt x="1107"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9"/>
            <p:cNvSpPr/>
            <p:nvPr/>
          </p:nvSpPr>
          <p:spPr>
            <a:xfrm>
              <a:off x="6762750" y="4155825"/>
              <a:ext cx="55325" cy="55325"/>
            </a:xfrm>
            <a:custGeom>
              <a:avLst/>
              <a:gdLst/>
              <a:ahLst/>
              <a:cxnLst/>
              <a:rect l="l" t="t" r="r" b="b"/>
              <a:pathLst>
                <a:path w="2213" h="2213" extrusionOk="0">
                  <a:moveTo>
                    <a:pt x="1106" y="0"/>
                  </a:moveTo>
                  <a:cubicBezTo>
                    <a:pt x="500" y="0"/>
                    <a:pt x="0" y="491"/>
                    <a:pt x="0" y="1106"/>
                  </a:cubicBezTo>
                  <a:cubicBezTo>
                    <a:pt x="0" y="1722"/>
                    <a:pt x="500" y="2212"/>
                    <a:pt x="1106" y="2212"/>
                  </a:cubicBezTo>
                  <a:cubicBezTo>
                    <a:pt x="1722" y="2212"/>
                    <a:pt x="2213" y="1722"/>
                    <a:pt x="2213" y="1106"/>
                  </a:cubicBezTo>
                  <a:cubicBezTo>
                    <a:pt x="2213" y="491"/>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9"/>
            <p:cNvSpPr/>
            <p:nvPr/>
          </p:nvSpPr>
          <p:spPr>
            <a:xfrm>
              <a:off x="6664400" y="4692850"/>
              <a:ext cx="36375" cy="36375"/>
            </a:xfrm>
            <a:custGeom>
              <a:avLst/>
              <a:gdLst/>
              <a:ahLst/>
              <a:cxnLst/>
              <a:rect l="l" t="t" r="r" b="b"/>
              <a:pathLst>
                <a:path w="1455" h="1455" extrusionOk="0">
                  <a:moveTo>
                    <a:pt x="723" y="1"/>
                  </a:moveTo>
                  <a:cubicBezTo>
                    <a:pt x="330" y="1"/>
                    <a:pt x="0" y="331"/>
                    <a:pt x="0" y="723"/>
                  </a:cubicBezTo>
                  <a:cubicBezTo>
                    <a:pt x="0" y="1125"/>
                    <a:pt x="330" y="1455"/>
                    <a:pt x="723" y="1455"/>
                  </a:cubicBezTo>
                  <a:cubicBezTo>
                    <a:pt x="1124" y="1455"/>
                    <a:pt x="1454" y="1125"/>
                    <a:pt x="1454" y="723"/>
                  </a:cubicBezTo>
                  <a:cubicBezTo>
                    <a:pt x="1454" y="331"/>
                    <a:pt x="1124" y="1"/>
                    <a:pt x="723"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9"/>
            <p:cNvSpPr/>
            <p:nvPr/>
          </p:nvSpPr>
          <p:spPr>
            <a:xfrm>
              <a:off x="5875550" y="4552125"/>
              <a:ext cx="36375" cy="36150"/>
            </a:xfrm>
            <a:custGeom>
              <a:avLst/>
              <a:gdLst/>
              <a:ahLst/>
              <a:cxnLst/>
              <a:rect l="l" t="t" r="r" b="b"/>
              <a:pathLst>
                <a:path w="1455" h="1446" extrusionOk="0">
                  <a:moveTo>
                    <a:pt x="732" y="1"/>
                  </a:moveTo>
                  <a:cubicBezTo>
                    <a:pt x="330" y="1"/>
                    <a:pt x="0" y="322"/>
                    <a:pt x="0" y="723"/>
                  </a:cubicBezTo>
                  <a:cubicBezTo>
                    <a:pt x="0" y="1125"/>
                    <a:pt x="330" y="1446"/>
                    <a:pt x="732" y="1446"/>
                  </a:cubicBezTo>
                  <a:cubicBezTo>
                    <a:pt x="1133" y="1446"/>
                    <a:pt x="1454" y="1125"/>
                    <a:pt x="1454" y="723"/>
                  </a:cubicBezTo>
                  <a:cubicBezTo>
                    <a:pt x="1454" y="322"/>
                    <a:pt x="1133" y="1"/>
                    <a:pt x="73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9"/>
            <p:cNvSpPr/>
            <p:nvPr/>
          </p:nvSpPr>
          <p:spPr>
            <a:xfrm>
              <a:off x="6066450" y="3690575"/>
              <a:ext cx="55350" cy="55350"/>
            </a:xfrm>
            <a:custGeom>
              <a:avLst/>
              <a:gdLst/>
              <a:ahLst/>
              <a:cxnLst/>
              <a:rect l="l" t="t" r="r" b="b"/>
              <a:pathLst>
                <a:path w="2214" h="2214" extrusionOk="0">
                  <a:moveTo>
                    <a:pt x="1107" y="1"/>
                  </a:moveTo>
                  <a:cubicBezTo>
                    <a:pt x="491" y="1"/>
                    <a:pt x="1" y="500"/>
                    <a:pt x="1" y="1107"/>
                  </a:cubicBezTo>
                  <a:cubicBezTo>
                    <a:pt x="1" y="1723"/>
                    <a:pt x="491" y="2213"/>
                    <a:pt x="1107" y="2213"/>
                  </a:cubicBezTo>
                  <a:cubicBezTo>
                    <a:pt x="1722" y="2213"/>
                    <a:pt x="2213" y="1723"/>
                    <a:pt x="2213" y="1107"/>
                  </a:cubicBezTo>
                  <a:cubicBezTo>
                    <a:pt x="2213" y="500"/>
                    <a:pt x="1722" y="1"/>
                    <a:pt x="110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9"/>
            <p:cNvSpPr/>
            <p:nvPr/>
          </p:nvSpPr>
          <p:spPr>
            <a:xfrm>
              <a:off x="5263775" y="4214925"/>
              <a:ext cx="72750" cy="72725"/>
            </a:xfrm>
            <a:custGeom>
              <a:avLst/>
              <a:gdLst/>
              <a:ahLst/>
              <a:cxnLst/>
              <a:rect l="l" t="t" r="r" b="b"/>
              <a:pathLst>
                <a:path w="2910" h="2909" extrusionOk="0">
                  <a:moveTo>
                    <a:pt x="1455" y="0"/>
                  </a:moveTo>
                  <a:cubicBezTo>
                    <a:pt x="652" y="0"/>
                    <a:pt x="1" y="651"/>
                    <a:pt x="1" y="1454"/>
                  </a:cubicBezTo>
                  <a:cubicBezTo>
                    <a:pt x="1" y="2257"/>
                    <a:pt x="652" y="2908"/>
                    <a:pt x="1455" y="2908"/>
                  </a:cubicBezTo>
                  <a:cubicBezTo>
                    <a:pt x="2258" y="2908"/>
                    <a:pt x="2909" y="2257"/>
                    <a:pt x="2909" y="1454"/>
                  </a:cubicBezTo>
                  <a:cubicBezTo>
                    <a:pt x="2909" y="651"/>
                    <a:pt x="2258"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9"/>
            <p:cNvSpPr/>
            <p:nvPr/>
          </p:nvSpPr>
          <p:spPr>
            <a:xfrm>
              <a:off x="6226800" y="4533850"/>
              <a:ext cx="72975" cy="72725"/>
            </a:xfrm>
            <a:custGeom>
              <a:avLst/>
              <a:gdLst/>
              <a:ahLst/>
              <a:cxnLst/>
              <a:rect l="l" t="t" r="r" b="b"/>
              <a:pathLst>
                <a:path w="2919" h="2909" extrusionOk="0">
                  <a:moveTo>
                    <a:pt x="1455" y="0"/>
                  </a:moveTo>
                  <a:cubicBezTo>
                    <a:pt x="652" y="0"/>
                    <a:pt x="1" y="651"/>
                    <a:pt x="1" y="1454"/>
                  </a:cubicBezTo>
                  <a:cubicBezTo>
                    <a:pt x="1" y="2257"/>
                    <a:pt x="652" y="2908"/>
                    <a:pt x="1455" y="2908"/>
                  </a:cubicBezTo>
                  <a:cubicBezTo>
                    <a:pt x="2267" y="2908"/>
                    <a:pt x="2918" y="2257"/>
                    <a:pt x="2918" y="1454"/>
                  </a:cubicBezTo>
                  <a:cubicBezTo>
                    <a:pt x="2918" y="651"/>
                    <a:pt x="2267"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9"/>
            <p:cNvSpPr/>
            <p:nvPr/>
          </p:nvSpPr>
          <p:spPr>
            <a:xfrm>
              <a:off x="5127300" y="3903575"/>
              <a:ext cx="33925" cy="33925"/>
            </a:xfrm>
            <a:custGeom>
              <a:avLst/>
              <a:gdLst/>
              <a:ahLst/>
              <a:cxnLst/>
              <a:rect l="l" t="t" r="r" b="b"/>
              <a:pathLst>
                <a:path w="1357" h="1357" extrusionOk="0">
                  <a:moveTo>
                    <a:pt x="678" y="0"/>
                  </a:moveTo>
                  <a:cubicBezTo>
                    <a:pt x="303" y="0"/>
                    <a:pt x="0" y="304"/>
                    <a:pt x="0" y="678"/>
                  </a:cubicBezTo>
                  <a:cubicBezTo>
                    <a:pt x="0" y="1053"/>
                    <a:pt x="303" y="1356"/>
                    <a:pt x="678" y="1356"/>
                  </a:cubicBezTo>
                  <a:cubicBezTo>
                    <a:pt x="1053" y="1356"/>
                    <a:pt x="1356" y="1053"/>
                    <a:pt x="1356" y="678"/>
                  </a:cubicBezTo>
                  <a:cubicBezTo>
                    <a:pt x="1356" y="304"/>
                    <a:pt x="1053" y="0"/>
                    <a:pt x="678"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9"/>
            <p:cNvSpPr/>
            <p:nvPr/>
          </p:nvSpPr>
          <p:spPr>
            <a:xfrm>
              <a:off x="5226325" y="3763725"/>
              <a:ext cx="75175" cy="75425"/>
            </a:xfrm>
            <a:custGeom>
              <a:avLst/>
              <a:gdLst/>
              <a:ahLst/>
              <a:cxnLst/>
              <a:rect l="l" t="t" r="r" b="b"/>
              <a:pathLst>
                <a:path w="3007" h="3017" extrusionOk="0">
                  <a:moveTo>
                    <a:pt x="1508" y="206"/>
                  </a:moveTo>
                  <a:cubicBezTo>
                    <a:pt x="2221" y="206"/>
                    <a:pt x="2810" y="786"/>
                    <a:pt x="2810" y="1509"/>
                  </a:cubicBezTo>
                  <a:cubicBezTo>
                    <a:pt x="2810" y="2231"/>
                    <a:pt x="2221" y="2820"/>
                    <a:pt x="1508" y="2820"/>
                  </a:cubicBezTo>
                  <a:cubicBezTo>
                    <a:pt x="785" y="2820"/>
                    <a:pt x="196" y="2231"/>
                    <a:pt x="196" y="1509"/>
                  </a:cubicBezTo>
                  <a:cubicBezTo>
                    <a:pt x="196" y="786"/>
                    <a:pt x="785" y="206"/>
                    <a:pt x="1508" y="206"/>
                  </a:cubicBezTo>
                  <a:close/>
                  <a:moveTo>
                    <a:pt x="1508" y="1"/>
                  </a:moveTo>
                  <a:cubicBezTo>
                    <a:pt x="678" y="1"/>
                    <a:pt x="0" y="679"/>
                    <a:pt x="0" y="1509"/>
                  </a:cubicBezTo>
                  <a:cubicBezTo>
                    <a:pt x="0" y="2338"/>
                    <a:pt x="678" y="3016"/>
                    <a:pt x="1508" y="3016"/>
                  </a:cubicBezTo>
                  <a:cubicBezTo>
                    <a:pt x="2337" y="3016"/>
                    <a:pt x="3006" y="2338"/>
                    <a:pt x="3006" y="1509"/>
                  </a:cubicBezTo>
                  <a:cubicBezTo>
                    <a:pt x="3006" y="679"/>
                    <a:pt x="2337" y="1"/>
                    <a:pt x="150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9"/>
            <p:cNvSpPr/>
            <p:nvPr/>
          </p:nvSpPr>
          <p:spPr>
            <a:xfrm>
              <a:off x="5239700" y="3777125"/>
              <a:ext cx="48650" cy="48625"/>
            </a:xfrm>
            <a:custGeom>
              <a:avLst/>
              <a:gdLst/>
              <a:ahLst/>
              <a:cxnLst/>
              <a:rect l="l" t="t" r="r" b="b"/>
              <a:pathLst>
                <a:path w="1946" h="1945" extrusionOk="0">
                  <a:moveTo>
                    <a:pt x="973" y="0"/>
                  </a:moveTo>
                  <a:cubicBezTo>
                    <a:pt x="437" y="0"/>
                    <a:pt x="0" y="437"/>
                    <a:pt x="0" y="973"/>
                  </a:cubicBezTo>
                  <a:cubicBezTo>
                    <a:pt x="0" y="1508"/>
                    <a:pt x="437" y="1945"/>
                    <a:pt x="973" y="1945"/>
                  </a:cubicBezTo>
                  <a:cubicBezTo>
                    <a:pt x="1508" y="1945"/>
                    <a:pt x="1945" y="1508"/>
                    <a:pt x="1945" y="973"/>
                  </a:cubicBezTo>
                  <a:cubicBezTo>
                    <a:pt x="1945" y="437"/>
                    <a:pt x="1508" y="0"/>
                    <a:pt x="973"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9"/>
            <p:cNvSpPr/>
            <p:nvPr/>
          </p:nvSpPr>
          <p:spPr>
            <a:xfrm>
              <a:off x="3892850" y="3892425"/>
              <a:ext cx="55325" cy="55325"/>
            </a:xfrm>
            <a:custGeom>
              <a:avLst/>
              <a:gdLst/>
              <a:ahLst/>
              <a:cxnLst/>
              <a:rect l="l" t="t" r="r" b="b"/>
              <a:pathLst>
                <a:path w="2213" h="2213" extrusionOk="0">
                  <a:moveTo>
                    <a:pt x="1106" y="0"/>
                  </a:moveTo>
                  <a:cubicBezTo>
                    <a:pt x="491" y="0"/>
                    <a:pt x="0" y="491"/>
                    <a:pt x="0" y="1107"/>
                  </a:cubicBezTo>
                  <a:cubicBezTo>
                    <a:pt x="0" y="1722"/>
                    <a:pt x="491" y="2213"/>
                    <a:pt x="1106" y="2213"/>
                  </a:cubicBezTo>
                  <a:cubicBezTo>
                    <a:pt x="1713" y="2213"/>
                    <a:pt x="2213" y="1722"/>
                    <a:pt x="2213" y="1107"/>
                  </a:cubicBezTo>
                  <a:cubicBezTo>
                    <a:pt x="2213" y="491"/>
                    <a:pt x="1713"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9"/>
            <p:cNvSpPr/>
            <p:nvPr/>
          </p:nvSpPr>
          <p:spPr>
            <a:xfrm>
              <a:off x="3658675" y="3661825"/>
              <a:ext cx="55325" cy="55325"/>
            </a:xfrm>
            <a:custGeom>
              <a:avLst/>
              <a:gdLst/>
              <a:ahLst/>
              <a:cxnLst/>
              <a:rect l="l" t="t" r="r" b="b"/>
              <a:pathLst>
                <a:path w="2213" h="2213" extrusionOk="0">
                  <a:moveTo>
                    <a:pt x="1106" y="0"/>
                  </a:moveTo>
                  <a:cubicBezTo>
                    <a:pt x="500" y="0"/>
                    <a:pt x="0" y="500"/>
                    <a:pt x="0" y="1106"/>
                  </a:cubicBezTo>
                  <a:cubicBezTo>
                    <a:pt x="0" y="1722"/>
                    <a:pt x="500" y="2212"/>
                    <a:pt x="1106" y="2212"/>
                  </a:cubicBezTo>
                  <a:cubicBezTo>
                    <a:pt x="1722" y="2212"/>
                    <a:pt x="2212" y="1722"/>
                    <a:pt x="2212" y="1106"/>
                  </a:cubicBezTo>
                  <a:cubicBezTo>
                    <a:pt x="2212" y="500"/>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9"/>
            <p:cNvSpPr/>
            <p:nvPr/>
          </p:nvSpPr>
          <p:spPr>
            <a:xfrm>
              <a:off x="4834225" y="3690350"/>
              <a:ext cx="21450" cy="21675"/>
            </a:xfrm>
            <a:custGeom>
              <a:avLst/>
              <a:gdLst/>
              <a:ahLst/>
              <a:cxnLst/>
              <a:rect l="l" t="t" r="r" b="b"/>
              <a:pathLst>
                <a:path w="858" h="867" extrusionOk="0">
                  <a:moveTo>
                    <a:pt x="429" y="1"/>
                  </a:moveTo>
                  <a:cubicBezTo>
                    <a:pt x="197" y="1"/>
                    <a:pt x="1" y="197"/>
                    <a:pt x="1" y="438"/>
                  </a:cubicBezTo>
                  <a:cubicBezTo>
                    <a:pt x="1" y="670"/>
                    <a:pt x="197" y="866"/>
                    <a:pt x="429" y="866"/>
                  </a:cubicBezTo>
                  <a:cubicBezTo>
                    <a:pt x="670" y="866"/>
                    <a:pt x="857" y="670"/>
                    <a:pt x="857" y="438"/>
                  </a:cubicBezTo>
                  <a:cubicBezTo>
                    <a:pt x="857" y="197"/>
                    <a:pt x="670" y="1"/>
                    <a:pt x="42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9"/>
            <p:cNvSpPr/>
            <p:nvPr/>
          </p:nvSpPr>
          <p:spPr>
            <a:xfrm>
              <a:off x="5052575" y="3590450"/>
              <a:ext cx="37950" cy="37925"/>
            </a:xfrm>
            <a:custGeom>
              <a:avLst/>
              <a:gdLst/>
              <a:ahLst/>
              <a:cxnLst/>
              <a:rect l="l" t="t" r="r" b="b"/>
              <a:pathLst>
                <a:path w="1518" h="1517" extrusionOk="0">
                  <a:moveTo>
                    <a:pt x="759" y="0"/>
                  </a:moveTo>
                  <a:cubicBezTo>
                    <a:pt x="340" y="0"/>
                    <a:pt x="1" y="339"/>
                    <a:pt x="1" y="759"/>
                  </a:cubicBezTo>
                  <a:cubicBezTo>
                    <a:pt x="1" y="1178"/>
                    <a:pt x="340" y="1517"/>
                    <a:pt x="759" y="1517"/>
                  </a:cubicBezTo>
                  <a:cubicBezTo>
                    <a:pt x="1178" y="1517"/>
                    <a:pt x="1517" y="1178"/>
                    <a:pt x="1517" y="759"/>
                  </a:cubicBezTo>
                  <a:cubicBezTo>
                    <a:pt x="1517" y="339"/>
                    <a:pt x="1178" y="0"/>
                    <a:pt x="759"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9"/>
            <p:cNvSpPr/>
            <p:nvPr/>
          </p:nvSpPr>
          <p:spPr>
            <a:xfrm>
              <a:off x="4045850" y="3682100"/>
              <a:ext cx="38150" cy="38175"/>
            </a:xfrm>
            <a:custGeom>
              <a:avLst/>
              <a:gdLst/>
              <a:ahLst/>
              <a:cxnLst/>
              <a:rect l="l" t="t" r="r" b="b"/>
              <a:pathLst>
                <a:path w="1526" h="1527" extrusionOk="0">
                  <a:moveTo>
                    <a:pt x="758" y="1"/>
                  </a:moveTo>
                  <a:cubicBezTo>
                    <a:pt x="339" y="1"/>
                    <a:pt x="0" y="349"/>
                    <a:pt x="0" y="768"/>
                  </a:cubicBezTo>
                  <a:cubicBezTo>
                    <a:pt x="0" y="1187"/>
                    <a:pt x="339" y="1526"/>
                    <a:pt x="758" y="1526"/>
                  </a:cubicBezTo>
                  <a:cubicBezTo>
                    <a:pt x="1187" y="1526"/>
                    <a:pt x="1526" y="1187"/>
                    <a:pt x="1526" y="768"/>
                  </a:cubicBezTo>
                  <a:cubicBezTo>
                    <a:pt x="1526" y="349"/>
                    <a:pt x="1187" y="1"/>
                    <a:pt x="75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769;p69">
            <a:extLst>
              <a:ext uri="{FF2B5EF4-FFF2-40B4-BE49-F238E27FC236}">
                <a16:creationId xmlns:a16="http://schemas.microsoft.com/office/drawing/2014/main" id="{E8A57422-4838-1BC7-6EB2-55E9E29CDB1D}"/>
              </a:ext>
            </a:extLst>
          </p:cNvPr>
          <p:cNvGrpSpPr/>
          <p:nvPr/>
        </p:nvGrpSpPr>
        <p:grpSpPr>
          <a:xfrm>
            <a:off x="6440273" y="480413"/>
            <a:ext cx="1922723" cy="395266"/>
            <a:chOff x="970300" y="1599950"/>
            <a:chExt cx="924475" cy="190050"/>
          </a:xfrm>
        </p:grpSpPr>
        <p:sp>
          <p:nvSpPr>
            <p:cNvPr id="3" name="Google Shape;1770;p69">
              <a:extLst>
                <a:ext uri="{FF2B5EF4-FFF2-40B4-BE49-F238E27FC236}">
                  <a16:creationId xmlns:a16="http://schemas.microsoft.com/office/drawing/2014/main" id="{1AACE53B-FCC3-5F2B-D103-FD0234971C98}"/>
                </a:ext>
              </a:extLst>
            </p:cNvPr>
            <p:cNvSpPr/>
            <p:nvPr/>
          </p:nvSpPr>
          <p:spPr>
            <a:xfrm>
              <a:off x="970300" y="1599950"/>
              <a:ext cx="176000" cy="190050"/>
            </a:xfrm>
            <a:custGeom>
              <a:avLst/>
              <a:gdLst/>
              <a:ahLst/>
              <a:cxnLst/>
              <a:rect l="l" t="t" r="r" b="b"/>
              <a:pathLst>
                <a:path w="7040" h="7602" extrusionOk="0">
                  <a:moveTo>
                    <a:pt x="1" y="0"/>
                  </a:moveTo>
                  <a:lnTo>
                    <a:pt x="4301" y="4015"/>
                  </a:lnTo>
                  <a:lnTo>
                    <a:pt x="465" y="7601"/>
                  </a:lnTo>
                  <a:lnTo>
                    <a:pt x="3203" y="7601"/>
                  </a:lnTo>
                  <a:lnTo>
                    <a:pt x="7039"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71;p69">
              <a:extLst>
                <a:ext uri="{FF2B5EF4-FFF2-40B4-BE49-F238E27FC236}">
                  <a16:creationId xmlns:a16="http://schemas.microsoft.com/office/drawing/2014/main" id="{CA92E16F-1D86-839F-7DBF-B97BBE3EB7D7}"/>
                </a:ext>
              </a:extLst>
            </p:cNvPr>
            <p:cNvSpPr/>
            <p:nvPr/>
          </p:nvSpPr>
          <p:spPr>
            <a:xfrm>
              <a:off x="1077350" y="1599950"/>
              <a:ext cx="175775" cy="190050"/>
            </a:xfrm>
            <a:custGeom>
              <a:avLst/>
              <a:gdLst/>
              <a:ahLst/>
              <a:cxnLst/>
              <a:rect l="l" t="t" r="r" b="b"/>
              <a:pathLst>
                <a:path w="7031" h="7602" extrusionOk="0">
                  <a:moveTo>
                    <a:pt x="1" y="0"/>
                  </a:moveTo>
                  <a:lnTo>
                    <a:pt x="4292" y="4015"/>
                  </a:lnTo>
                  <a:lnTo>
                    <a:pt x="456" y="7601"/>
                  </a:lnTo>
                  <a:lnTo>
                    <a:pt x="3195" y="7601"/>
                  </a:lnTo>
                  <a:lnTo>
                    <a:pt x="7031"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72;p69">
              <a:extLst>
                <a:ext uri="{FF2B5EF4-FFF2-40B4-BE49-F238E27FC236}">
                  <a16:creationId xmlns:a16="http://schemas.microsoft.com/office/drawing/2014/main" id="{DF068009-56D3-27F5-9D75-4C09009E4E3B}"/>
                </a:ext>
              </a:extLst>
            </p:cNvPr>
            <p:cNvSpPr/>
            <p:nvPr/>
          </p:nvSpPr>
          <p:spPr>
            <a:xfrm>
              <a:off x="1184200" y="1599950"/>
              <a:ext cx="175750" cy="190050"/>
            </a:xfrm>
            <a:custGeom>
              <a:avLst/>
              <a:gdLst/>
              <a:ahLst/>
              <a:cxnLst/>
              <a:rect l="l" t="t" r="r" b="b"/>
              <a:pathLst>
                <a:path w="7030" h="7602" extrusionOk="0">
                  <a:moveTo>
                    <a:pt x="0" y="0"/>
                  </a:moveTo>
                  <a:lnTo>
                    <a:pt x="4291" y="4015"/>
                  </a:lnTo>
                  <a:lnTo>
                    <a:pt x="464" y="7601"/>
                  </a:lnTo>
                  <a:lnTo>
                    <a:pt x="3203"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3;p69">
              <a:extLst>
                <a:ext uri="{FF2B5EF4-FFF2-40B4-BE49-F238E27FC236}">
                  <a16:creationId xmlns:a16="http://schemas.microsoft.com/office/drawing/2014/main" id="{289C22DA-223D-A6A7-995C-73F905DC64E7}"/>
                </a:ext>
              </a:extLst>
            </p:cNvPr>
            <p:cNvSpPr/>
            <p:nvPr/>
          </p:nvSpPr>
          <p:spPr>
            <a:xfrm>
              <a:off x="1291250" y="1599950"/>
              <a:ext cx="175750" cy="190050"/>
            </a:xfrm>
            <a:custGeom>
              <a:avLst/>
              <a:gdLst/>
              <a:ahLst/>
              <a:cxnLst/>
              <a:rect l="l" t="t" r="r" b="b"/>
              <a:pathLst>
                <a:path w="7030"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74;p69">
              <a:extLst>
                <a:ext uri="{FF2B5EF4-FFF2-40B4-BE49-F238E27FC236}">
                  <a16:creationId xmlns:a16="http://schemas.microsoft.com/office/drawing/2014/main" id="{E6BB8C6F-05C1-F6DF-CD16-8A0A44D250BA}"/>
                </a:ext>
              </a:extLst>
            </p:cNvPr>
            <p:cNvSpPr/>
            <p:nvPr/>
          </p:nvSpPr>
          <p:spPr>
            <a:xfrm>
              <a:off x="1398075" y="1599950"/>
              <a:ext cx="175775" cy="190050"/>
            </a:xfrm>
            <a:custGeom>
              <a:avLst/>
              <a:gdLst/>
              <a:ahLst/>
              <a:cxnLst/>
              <a:rect l="l" t="t" r="r" b="b"/>
              <a:pathLst>
                <a:path w="7031"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5;p69">
              <a:extLst>
                <a:ext uri="{FF2B5EF4-FFF2-40B4-BE49-F238E27FC236}">
                  <a16:creationId xmlns:a16="http://schemas.microsoft.com/office/drawing/2014/main" id="{12DE8267-86ED-95AA-BD6B-E64531B4DC67}"/>
                </a:ext>
              </a:extLst>
            </p:cNvPr>
            <p:cNvSpPr/>
            <p:nvPr/>
          </p:nvSpPr>
          <p:spPr>
            <a:xfrm>
              <a:off x="1504900" y="1599950"/>
              <a:ext cx="176000" cy="190050"/>
            </a:xfrm>
            <a:custGeom>
              <a:avLst/>
              <a:gdLst/>
              <a:ahLst/>
              <a:cxnLst/>
              <a:rect l="l" t="t" r="r" b="b"/>
              <a:pathLst>
                <a:path w="7040" h="7602" extrusionOk="0">
                  <a:moveTo>
                    <a:pt x="1" y="0"/>
                  </a:moveTo>
                  <a:lnTo>
                    <a:pt x="4300" y="4015"/>
                  </a:lnTo>
                  <a:lnTo>
                    <a:pt x="464" y="7601"/>
                  </a:lnTo>
                  <a:lnTo>
                    <a:pt x="3203" y="7601"/>
                  </a:lnTo>
                  <a:lnTo>
                    <a:pt x="7039"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6;p69">
              <a:extLst>
                <a:ext uri="{FF2B5EF4-FFF2-40B4-BE49-F238E27FC236}">
                  <a16:creationId xmlns:a16="http://schemas.microsoft.com/office/drawing/2014/main" id="{C358268E-9D3F-4AEC-9A39-3CAFEFD339D2}"/>
                </a:ext>
              </a:extLst>
            </p:cNvPr>
            <p:cNvSpPr/>
            <p:nvPr/>
          </p:nvSpPr>
          <p:spPr>
            <a:xfrm>
              <a:off x="1611950" y="1599950"/>
              <a:ext cx="175775" cy="190050"/>
            </a:xfrm>
            <a:custGeom>
              <a:avLst/>
              <a:gdLst/>
              <a:ahLst/>
              <a:cxnLst/>
              <a:rect l="l" t="t" r="r" b="b"/>
              <a:pathLst>
                <a:path w="7031" h="7602" extrusionOk="0">
                  <a:moveTo>
                    <a:pt x="1" y="0"/>
                  </a:moveTo>
                  <a:lnTo>
                    <a:pt x="4292" y="4015"/>
                  </a:lnTo>
                  <a:lnTo>
                    <a:pt x="456"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7;p69">
              <a:extLst>
                <a:ext uri="{FF2B5EF4-FFF2-40B4-BE49-F238E27FC236}">
                  <a16:creationId xmlns:a16="http://schemas.microsoft.com/office/drawing/2014/main" id="{35C0A6BD-E92F-E112-42C5-354B414FCE4B}"/>
                </a:ext>
              </a:extLst>
            </p:cNvPr>
            <p:cNvSpPr/>
            <p:nvPr/>
          </p:nvSpPr>
          <p:spPr>
            <a:xfrm>
              <a:off x="1718775" y="1599950"/>
              <a:ext cx="176000" cy="190050"/>
            </a:xfrm>
            <a:custGeom>
              <a:avLst/>
              <a:gdLst/>
              <a:ahLst/>
              <a:cxnLst/>
              <a:rect l="l" t="t" r="r" b="b"/>
              <a:pathLst>
                <a:path w="7040" h="7602" extrusionOk="0">
                  <a:moveTo>
                    <a:pt x="1" y="0"/>
                  </a:moveTo>
                  <a:lnTo>
                    <a:pt x="4292" y="4015"/>
                  </a:lnTo>
                  <a:lnTo>
                    <a:pt x="465" y="7601"/>
                  </a:lnTo>
                  <a:lnTo>
                    <a:pt x="3203" y="7601"/>
                  </a:lnTo>
                  <a:lnTo>
                    <a:pt x="7040"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535;p69">
            <a:extLst>
              <a:ext uri="{FF2B5EF4-FFF2-40B4-BE49-F238E27FC236}">
                <a16:creationId xmlns:a16="http://schemas.microsoft.com/office/drawing/2014/main" id="{2272C3A8-856B-7098-BC5B-C9FEFE364476}"/>
              </a:ext>
            </a:extLst>
          </p:cNvPr>
          <p:cNvSpPr txBox="1">
            <a:spLocks/>
          </p:cNvSpPr>
          <p:nvPr/>
        </p:nvSpPr>
        <p:spPr>
          <a:xfrm>
            <a:off x="2597604" y="4154632"/>
            <a:ext cx="4248100" cy="5043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9pPr>
          </a:lstStyle>
          <a:p>
            <a:pPr marL="0" indent="0">
              <a:spcBef>
                <a:spcPts val="1000"/>
              </a:spcBef>
              <a:buFont typeface="Nunito Light"/>
              <a:buNone/>
            </a:pPr>
            <a:endParaRPr lang="vi-VN" sz="1600" i="1"/>
          </a:p>
        </p:txBody>
      </p:sp>
    </p:spTree>
    <p:extLst>
      <p:ext uri="{BB962C8B-B14F-4D97-AF65-F5344CB8AC3E}">
        <p14:creationId xmlns:p14="http://schemas.microsoft.com/office/powerpoint/2010/main" val="889475119"/>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69"/>
          <p:cNvSpPr txBox="1">
            <a:spLocks noGrp="1"/>
          </p:cNvSpPr>
          <p:nvPr>
            <p:ph type="title"/>
          </p:nvPr>
        </p:nvSpPr>
        <p:spPr>
          <a:xfrm>
            <a:off x="436354" y="5269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ptos" panose="020B0004020202020204" pitchFamily="34" charset="0"/>
              </a:rPr>
              <a:t>03. Kết luận</a:t>
            </a:r>
            <a:br>
              <a:rPr lang="en">
                <a:latin typeface="Aptos" panose="020B0004020202020204" pitchFamily="34" charset="0"/>
              </a:rPr>
            </a:br>
            <a:endParaRPr>
              <a:latin typeface="Aptos" panose="020B0004020202020204" pitchFamily="34" charset="0"/>
            </a:endParaRPr>
          </a:p>
        </p:txBody>
      </p:sp>
      <p:sp>
        <p:nvSpPr>
          <p:cNvPr id="1535" name="Google Shape;1535;p69"/>
          <p:cNvSpPr txBox="1">
            <a:spLocks noGrp="1"/>
          </p:cNvSpPr>
          <p:nvPr>
            <p:ph type="body" idx="1"/>
          </p:nvPr>
        </p:nvSpPr>
        <p:spPr>
          <a:xfrm>
            <a:off x="380321" y="678045"/>
            <a:ext cx="5830237" cy="3980921"/>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000" b="1"/>
              <a:t>Hướng phát triển</a:t>
            </a:r>
          </a:p>
          <a:p>
            <a:pPr marL="342900" lvl="0" indent="-342900" algn="l" rtl="0">
              <a:lnSpc>
                <a:spcPct val="150000"/>
              </a:lnSpc>
              <a:spcBef>
                <a:spcPts val="1000"/>
              </a:spcBef>
              <a:spcAft>
                <a:spcPts val="0"/>
              </a:spcAft>
              <a:buFont typeface="Wingdings" panose="05000000000000000000" pitchFamily="2" charset="2"/>
              <a:buChar char="Ø"/>
            </a:pPr>
            <a:r>
              <a:rPr lang="en-US" sz="2000"/>
              <a:t>Chỉnh sửa, hoàn thiện các test script một cách tối ưu nhất</a:t>
            </a:r>
          </a:p>
          <a:p>
            <a:pPr marL="342900" lvl="0" indent="-342900" algn="l" rtl="0">
              <a:lnSpc>
                <a:spcPct val="150000"/>
              </a:lnSpc>
              <a:spcBef>
                <a:spcPts val="1000"/>
              </a:spcBef>
              <a:spcAft>
                <a:spcPts val="0"/>
              </a:spcAft>
              <a:buFont typeface="Wingdings" panose="05000000000000000000" pitchFamily="2" charset="2"/>
              <a:buChar char="Ø"/>
            </a:pPr>
            <a:r>
              <a:rPr lang="en-US" sz="2000"/>
              <a:t>Mở rộng phạm vi kiểm thử cho các chức năng khác của website </a:t>
            </a:r>
          </a:p>
          <a:p>
            <a:pPr marL="342900" lvl="0" indent="-342900" algn="l" rtl="0">
              <a:lnSpc>
                <a:spcPct val="150000"/>
              </a:lnSpc>
              <a:spcBef>
                <a:spcPts val="1000"/>
              </a:spcBef>
              <a:spcAft>
                <a:spcPts val="0"/>
              </a:spcAft>
              <a:buFont typeface="Wingdings" panose="05000000000000000000" pitchFamily="2" charset="2"/>
              <a:buChar char="Ø"/>
            </a:pPr>
            <a:r>
              <a:rPr lang="en-US" sz="2000"/>
              <a:t>Tìm hiểu nghiên cứu thêm các công cụ kiểm thử tự động khác: Jmeter, Postman, …</a:t>
            </a:r>
          </a:p>
          <a:p>
            <a:pPr marL="342900" lvl="0" indent="-342900" algn="l" rtl="0">
              <a:spcBef>
                <a:spcPts val="1000"/>
              </a:spcBef>
              <a:spcAft>
                <a:spcPts val="0"/>
              </a:spcAft>
              <a:buFont typeface="Wingdings" panose="05000000000000000000" pitchFamily="2" charset="2"/>
              <a:buChar char="Ø"/>
            </a:pPr>
            <a:endParaRPr lang="en-US" sz="2000" b="1"/>
          </a:p>
          <a:p>
            <a:pPr marL="0" lvl="0" indent="0" algn="l" rtl="0">
              <a:spcBef>
                <a:spcPts val="1000"/>
              </a:spcBef>
              <a:spcAft>
                <a:spcPts val="0"/>
              </a:spcAft>
              <a:buNone/>
            </a:pPr>
            <a:endParaRPr lang="vi-VN" sz="2000" b="1"/>
          </a:p>
        </p:txBody>
      </p:sp>
      <p:grpSp>
        <p:nvGrpSpPr>
          <p:cNvPr id="1728" name="Google Shape;1728;p69"/>
          <p:cNvGrpSpPr/>
          <p:nvPr/>
        </p:nvGrpSpPr>
        <p:grpSpPr>
          <a:xfrm rot="10800000" flipH="1">
            <a:off x="1868306" y="3292991"/>
            <a:ext cx="9143933" cy="3910414"/>
            <a:chOff x="3412450" y="3156875"/>
            <a:chExt cx="4051725" cy="1732725"/>
          </a:xfrm>
        </p:grpSpPr>
        <p:sp>
          <p:nvSpPr>
            <p:cNvPr id="1729" name="Google Shape;1729;p69"/>
            <p:cNvSpPr/>
            <p:nvPr/>
          </p:nvSpPr>
          <p:spPr>
            <a:xfrm>
              <a:off x="4655150" y="3606950"/>
              <a:ext cx="2688150" cy="579000"/>
            </a:xfrm>
            <a:custGeom>
              <a:avLst/>
              <a:gdLst/>
              <a:ahLst/>
              <a:cxnLst/>
              <a:rect l="l" t="t" r="r" b="b"/>
              <a:pathLst>
                <a:path w="107526" h="23160" extrusionOk="0">
                  <a:moveTo>
                    <a:pt x="107" y="1"/>
                  </a:moveTo>
                  <a:cubicBezTo>
                    <a:pt x="45" y="1"/>
                    <a:pt x="0" y="45"/>
                    <a:pt x="0" y="99"/>
                  </a:cubicBezTo>
                  <a:cubicBezTo>
                    <a:pt x="0" y="152"/>
                    <a:pt x="45" y="197"/>
                    <a:pt x="107" y="197"/>
                  </a:cubicBezTo>
                  <a:lnTo>
                    <a:pt x="16629" y="197"/>
                  </a:lnTo>
                  <a:lnTo>
                    <a:pt x="28441" y="12008"/>
                  </a:lnTo>
                  <a:lnTo>
                    <a:pt x="53143" y="12008"/>
                  </a:lnTo>
                  <a:lnTo>
                    <a:pt x="64303" y="23159"/>
                  </a:lnTo>
                  <a:lnTo>
                    <a:pt x="107428" y="23159"/>
                  </a:lnTo>
                  <a:cubicBezTo>
                    <a:pt x="107481" y="23159"/>
                    <a:pt x="107526" y="23115"/>
                    <a:pt x="107526" y="23061"/>
                  </a:cubicBezTo>
                  <a:cubicBezTo>
                    <a:pt x="107526" y="23008"/>
                    <a:pt x="107481" y="22963"/>
                    <a:pt x="107428" y="22963"/>
                  </a:cubicBezTo>
                  <a:lnTo>
                    <a:pt x="64383" y="22963"/>
                  </a:lnTo>
                  <a:lnTo>
                    <a:pt x="53223" y="11803"/>
                  </a:lnTo>
                  <a:lnTo>
                    <a:pt x="28521" y="11803"/>
                  </a:lnTo>
                  <a:lnTo>
                    <a:pt x="16718"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9"/>
            <p:cNvSpPr/>
            <p:nvPr/>
          </p:nvSpPr>
          <p:spPr>
            <a:xfrm>
              <a:off x="3915150" y="3156875"/>
              <a:ext cx="3239475" cy="766125"/>
            </a:xfrm>
            <a:custGeom>
              <a:avLst/>
              <a:gdLst/>
              <a:ahLst/>
              <a:cxnLst/>
              <a:rect l="l" t="t" r="r" b="b"/>
              <a:pathLst>
                <a:path w="129579" h="30645" extrusionOk="0">
                  <a:moveTo>
                    <a:pt x="129475" y="1"/>
                  </a:moveTo>
                  <a:cubicBezTo>
                    <a:pt x="129449" y="1"/>
                    <a:pt x="129422" y="10"/>
                    <a:pt x="129400" y="28"/>
                  </a:cubicBezTo>
                  <a:lnTo>
                    <a:pt x="102583" y="26844"/>
                  </a:lnTo>
                  <a:lnTo>
                    <a:pt x="91691" y="26844"/>
                  </a:lnTo>
                  <a:lnTo>
                    <a:pt x="81262" y="16416"/>
                  </a:lnTo>
                  <a:lnTo>
                    <a:pt x="63170" y="16416"/>
                  </a:lnTo>
                  <a:lnTo>
                    <a:pt x="49146" y="30448"/>
                  </a:lnTo>
                  <a:lnTo>
                    <a:pt x="107" y="30448"/>
                  </a:lnTo>
                  <a:cubicBezTo>
                    <a:pt x="45" y="30448"/>
                    <a:pt x="0" y="30493"/>
                    <a:pt x="0" y="30546"/>
                  </a:cubicBezTo>
                  <a:cubicBezTo>
                    <a:pt x="0" y="30600"/>
                    <a:pt x="45" y="30645"/>
                    <a:pt x="107" y="30645"/>
                  </a:cubicBezTo>
                  <a:lnTo>
                    <a:pt x="49227" y="30645"/>
                  </a:lnTo>
                  <a:lnTo>
                    <a:pt x="63259" y="16612"/>
                  </a:lnTo>
                  <a:lnTo>
                    <a:pt x="81173" y="16612"/>
                  </a:lnTo>
                  <a:lnTo>
                    <a:pt x="91610" y="27040"/>
                  </a:lnTo>
                  <a:lnTo>
                    <a:pt x="102673" y="27040"/>
                  </a:lnTo>
                  <a:lnTo>
                    <a:pt x="129543" y="170"/>
                  </a:lnTo>
                  <a:cubicBezTo>
                    <a:pt x="129578" y="135"/>
                    <a:pt x="129578" y="72"/>
                    <a:pt x="129543" y="28"/>
                  </a:cubicBezTo>
                  <a:cubicBezTo>
                    <a:pt x="129525" y="10"/>
                    <a:pt x="129500" y="1"/>
                    <a:pt x="129475"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9"/>
            <p:cNvSpPr/>
            <p:nvPr/>
          </p:nvSpPr>
          <p:spPr>
            <a:xfrm>
              <a:off x="4059900" y="3696150"/>
              <a:ext cx="3285850" cy="1019925"/>
            </a:xfrm>
            <a:custGeom>
              <a:avLst/>
              <a:gdLst/>
              <a:ahLst/>
              <a:cxnLst/>
              <a:rect l="l" t="t" r="r" b="b"/>
              <a:pathLst>
                <a:path w="131434" h="40797" extrusionOk="0">
                  <a:moveTo>
                    <a:pt x="196" y="1"/>
                  </a:moveTo>
                  <a:cubicBezTo>
                    <a:pt x="89" y="1"/>
                    <a:pt x="0" y="90"/>
                    <a:pt x="0" y="206"/>
                  </a:cubicBezTo>
                  <a:cubicBezTo>
                    <a:pt x="0" y="313"/>
                    <a:pt x="89" y="402"/>
                    <a:pt x="196" y="402"/>
                  </a:cubicBezTo>
                  <a:lnTo>
                    <a:pt x="34551" y="402"/>
                  </a:lnTo>
                  <a:lnTo>
                    <a:pt x="46523" y="12374"/>
                  </a:lnTo>
                  <a:lnTo>
                    <a:pt x="65302" y="12374"/>
                  </a:lnTo>
                  <a:lnTo>
                    <a:pt x="93725" y="40797"/>
                  </a:lnTo>
                  <a:lnTo>
                    <a:pt x="131238" y="40797"/>
                  </a:lnTo>
                  <a:cubicBezTo>
                    <a:pt x="131345" y="40797"/>
                    <a:pt x="131434" y="40707"/>
                    <a:pt x="131434" y="40591"/>
                  </a:cubicBezTo>
                  <a:cubicBezTo>
                    <a:pt x="131434" y="40484"/>
                    <a:pt x="131345" y="40395"/>
                    <a:pt x="131238" y="40395"/>
                  </a:cubicBezTo>
                  <a:lnTo>
                    <a:pt x="93885" y="40395"/>
                  </a:lnTo>
                  <a:lnTo>
                    <a:pt x="65472" y="11982"/>
                  </a:lnTo>
                  <a:lnTo>
                    <a:pt x="46684" y="11982"/>
                  </a:lnTo>
                  <a:lnTo>
                    <a:pt x="34712"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9"/>
            <p:cNvSpPr/>
            <p:nvPr/>
          </p:nvSpPr>
          <p:spPr>
            <a:xfrm>
              <a:off x="4251025" y="4001250"/>
              <a:ext cx="3213150" cy="571425"/>
            </a:xfrm>
            <a:custGeom>
              <a:avLst/>
              <a:gdLst/>
              <a:ahLst/>
              <a:cxnLst/>
              <a:rect l="l" t="t" r="r" b="b"/>
              <a:pathLst>
                <a:path w="128526" h="22857" extrusionOk="0">
                  <a:moveTo>
                    <a:pt x="99" y="1"/>
                  </a:moveTo>
                  <a:cubicBezTo>
                    <a:pt x="45" y="1"/>
                    <a:pt x="0" y="45"/>
                    <a:pt x="0" y="99"/>
                  </a:cubicBezTo>
                  <a:cubicBezTo>
                    <a:pt x="0" y="161"/>
                    <a:pt x="45" y="206"/>
                    <a:pt x="99" y="206"/>
                  </a:cubicBezTo>
                  <a:lnTo>
                    <a:pt x="31973" y="206"/>
                  </a:lnTo>
                  <a:lnTo>
                    <a:pt x="54624" y="22856"/>
                  </a:lnTo>
                  <a:lnTo>
                    <a:pt x="86178" y="22856"/>
                  </a:lnTo>
                  <a:lnTo>
                    <a:pt x="108195" y="839"/>
                  </a:lnTo>
                  <a:lnTo>
                    <a:pt x="128428" y="839"/>
                  </a:lnTo>
                  <a:cubicBezTo>
                    <a:pt x="128481" y="839"/>
                    <a:pt x="128526" y="795"/>
                    <a:pt x="128526" y="732"/>
                  </a:cubicBezTo>
                  <a:cubicBezTo>
                    <a:pt x="128526" y="679"/>
                    <a:pt x="128481" y="634"/>
                    <a:pt x="128428" y="634"/>
                  </a:cubicBezTo>
                  <a:lnTo>
                    <a:pt x="108115" y="634"/>
                  </a:lnTo>
                  <a:lnTo>
                    <a:pt x="86088" y="22660"/>
                  </a:lnTo>
                  <a:lnTo>
                    <a:pt x="54704" y="22660"/>
                  </a:lnTo>
                  <a:lnTo>
                    <a:pt x="3205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9"/>
            <p:cNvSpPr/>
            <p:nvPr/>
          </p:nvSpPr>
          <p:spPr>
            <a:xfrm>
              <a:off x="3888825" y="4069050"/>
              <a:ext cx="3454475" cy="787975"/>
            </a:xfrm>
            <a:custGeom>
              <a:avLst/>
              <a:gdLst/>
              <a:ahLst/>
              <a:cxnLst/>
              <a:rect l="l" t="t" r="r" b="b"/>
              <a:pathLst>
                <a:path w="138179" h="31519" extrusionOk="0">
                  <a:moveTo>
                    <a:pt x="99" y="1"/>
                  </a:moveTo>
                  <a:cubicBezTo>
                    <a:pt x="45" y="1"/>
                    <a:pt x="1" y="45"/>
                    <a:pt x="1" y="99"/>
                  </a:cubicBezTo>
                  <a:cubicBezTo>
                    <a:pt x="1" y="152"/>
                    <a:pt x="45" y="197"/>
                    <a:pt x="99" y="197"/>
                  </a:cubicBezTo>
                  <a:lnTo>
                    <a:pt x="29824" y="197"/>
                  </a:lnTo>
                  <a:lnTo>
                    <a:pt x="37005" y="7378"/>
                  </a:lnTo>
                  <a:lnTo>
                    <a:pt x="67399" y="7378"/>
                  </a:lnTo>
                  <a:lnTo>
                    <a:pt x="91539" y="31519"/>
                  </a:lnTo>
                  <a:lnTo>
                    <a:pt x="106108" y="31519"/>
                  </a:lnTo>
                  <a:lnTo>
                    <a:pt x="121184" y="16442"/>
                  </a:lnTo>
                  <a:lnTo>
                    <a:pt x="138081" y="16442"/>
                  </a:lnTo>
                  <a:cubicBezTo>
                    <a:pt x="138134" y="16442"/>
                    <a:pt x="138179" y="16398"/>
                    <a:pt x="138179" y="16335"/>
                  </a:cubicBezTo>
                  <a:cubicBezTo>
                    <a:pt x="138179" y="16282"/>
                    <a:pt x="138134" y="16237"/>
                    <a:pt x="138081" y="16237"/>
                  </a:cubicBezTo>
                  <a:lnTo>
                    <a:pt x="121104" y="16237"/>
                  </a:lnTo>
                  <a:lnTo>
                    <a:pt x="106018" y="31314"/>
                  </a:lnTo>
                  <a:lnTo>
                    <a:pt x="91620" y="31314"/>
                  </a:lnTo>
                  <a:lnTo>
                    <a:pt x="67479" y="7182"/>
                  </a:lnTo>
                  <a:lnTo>
                    <a:pt x="37085" y="7182"/>
                  </a:lnTo>
                  <a:lnTo>
                    <a:pt x="2990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9"/>
            <p:cNvSpPr/>
            <p:nvPr/>
          </p:nvSpPr>
          <p:spPr>
            <a:xfrm>
              <a:off x="3412450" y="3687025"/>
              <a:ext cx="510750" cy="235525"/>
            </a:xfrm>
            <a:custGeom>
              <a:avLst/>
              <a:gdLst/>
              <a:ahLst/>
              <a:cxnLst/>
              <a:rect l="l" t="t" r="r" b="b"/>
              <a:pathLst>
                <a:path w="20430" h="9421" extrusionOk="0">
                  <a:moveTo>
                    <a:pt x="107" y="0"/>
                  </a:moveTo>
                  <a:cubicBezTo>
                    <a:pt x="45" y="0"/>
                    <a:pt x="0" y="45"/>
                    <a:pt x="0" y="98"/>
                  </a:cubicBezTo>
                  <a:cubicBezTo>
                    <a:pt x="0" y="152"/>
                    <a:pt x="45" y="196"/>
                    <a:pt x="107" y="196"/>
                  </a:cubicBezTo>
                  <a:lnTo>
                    <a:pt x="11053" y="196"/>
                  </a:lnTo>
                  <a:lnTo>
                    <a:pt x="20251" y="9394"/>
                  </a:lnTo>
                  <a:cubicBezTo>
                    <a:pt x="20269" y="9412"/>
                    <a:pt x="20296" y="9421"/>
                    <a:pt x="20322" y="9421"/>
                  </a:cubicBezTo>
                  <a:cubicBezTo>
                    <a:pt x="20349" y="9421"/>
                    <a:pt x="20376" y="9412"/>
                    <a:pt x="20394" y="9394"/>
                  </a:cubicBezTo>
                  <a:cubicBezTo>
                    <a:pt x="20429" y="9349"/>
                    <a:pt x="20429" y="9287"/>
                    <a:pt x="20394" y="9251"/>
                  </a:cubicBezTo>
                  <a:lnTo>
                    <a:pt x="11143" y="0"/>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9"/>
            <p:cNvSpPr/>
            <p:nvPr/>
          </p:nvSpPr>
          <p:spPr>
            <a:xfrm>
              <a:off x="6505150" y="4819325"/>
              <a:ext cx="70500" cy="70275"/>
            </a:xfrm>
            <a:custGeom>
              <a:avLst/>
              <a:gdLst/>
              <a:ahLst/>
              <a:cxnLst/>
              <a:rect l="l" t="t" r="r" b="b"/>
              <a:pathLst>
                <a:path w="2820" h="2811" extrusionOk="0">
                  <a:moveTo>
                    <a:pt x="1410" y="196"/>
                  </a:moveTo>
                  <a:cubicBezTo>
                    <a:pt x="2079" y="196"/>
                    <a:pt x="2614" y="740"/>
                    <a:pt x="2614" y="1410"/>
                  </a:cubicBezTo>
                  <a:cubicBezTo>
                    <a:pt x="2614" y="2070"/>
                    <a:pt x="2079" y="2614"/>
                    <a:pt x="1410" y="2614"/>
                  </a:cubicBezTo>
                  <a:cubicBezTo>
                    <a:pt x="741" y="2614"/>
                    <a:pt x="206" y="2070"/>
                    <a:pt x="206" y="1410"/>
                  </a:cubicBezTo>
                  <a:cubicBezTo>
                    <a:pt x="206" y="740"/>
                    <a:pt x="741" y="196"/>
                    <a:pt x="1410" y="196"/>
                  </a:cubicBezTo>
                  <a:close/>
                  <a:moveTo>
                    <a:pt x="1410" y="0"/>
                  </a:moveTo>
                  <a:cubicBezTo>
                    <a:pt x="634" y="0"/>
                    <a:pt x="0" y="633"/>
                    <a:pt x="0" y="1410"/>
                  </a:cubicBezTo>
                  <a:cubicBezTo>
                    <a:pt x="0" y="2177"/>
                    <a:pt x="634" y="2810"/>
                    <a:pt x="1410" y="2810"/>
                  </a:cubicBezTo>
                  <a:cubicBezTo>
                    <a:pt x="2186" y="2810"/>
                    <a:pt x="2819" y="2177"/>
                    <a:pt x="2819" y="1410"/>
                  </a:cubicBezTo>
                  <a:cubicBezTo>
                    <a:pt x="2819" y="633"/>
                    <a:pt x="2186"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9"/>
            <p:cNvSpPr/>
            <p:nvPr/>
          </p:nvSpPr>
          <p:spPr>
            <a:xfrm>
              <a:off x="6517425" y="4831575"/>
              <a:ext cx="45950" cy="45750"/>
            </a:xfrm>
            <a:custGeom>
              <a:avLst/>
              <a:gdLst/>
              <a:ahLst/>
              <a:cxnLst/>
              <a:rect l="l" t="t" r="r" b="b"/>
              <a:pathLst>
                <a:path w="1838" h="1830" extrusionOk="0">
                  <a:moveTo>
                    <a:pt x="919" y="1"/>
                  </a:moveTo>
                  <a:cubicBezTo>
                    <a:pt x="410" y="1"/>
                    <a:pt x="0" y="411"/>
                    <a:pt x="0" y="920"/>
                  </a:cubicBezTo>
                  <a:cubicBezTo>
                    <a:pt x="0" y="1419"/>
                    <a:pt x="410" y="1830"/>
                    <a:pt x="919" y="1830"/>
                  </a:cubicBezTo>
                  <a:cubicBezTo>
                    <a:pt x="1427" y="1830"/>
                    <a:pt x="1838" y="1419"/>
                    <a:pt x="1838" y="920"/>
                  </a:cubicBezTo>
                  <a:cubicBezTo>
                    <a:pt x="1838" y="411"/>
                    <a:pt x="1427"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9"/>
            <p:cNvSpPr/>
            <p:nvPr/>
          </p:nvSpPr>
          <p:spPr>
            <a:xfrm>
              <a:off x="6227700" y="4148225"/>
              <a:ext cx="70275" cy="70500"/>
            </a:xfrm>
            <a:custGeom>
              <a:avLst/>
              <a:gdLst/>
              <a:ahLst/>
              <a:cxnLst/>
              <a:rect l="l" t="t" r="r" b="b"/>
              <a:pathLst>
                <a:path w="2811" h="2820" extrusionOk="0">
                  <a:moveTo>
                    <a:pt x="1401" y="206"/>
                  </a:moveTo>
                  <a:cubicBezTo>
                    <a:pt x="2070" y="206"/>
                    <a:pt x="2614" y="741"/>
                    <a:pt x="2614" y="1410"/>
                  </a:cubicBezTo>
                  <a:cubicBezTo>
                    <a:pt x="2614" y="2079"/>
                    <a:pt x="2070" y="2615"/>
                    <a:pt x="1401" y="2615"/>
                  </a:cubicBezTo>
                  <a:cubicBezTo>
                    <a:pt x="741" y="2615"/>
                    <a:pt x="197" y="2079"/>
                    <a:pt x="197" y="1410"/>
                  </a:cubicBezTo>
                  <a:cubicBezTo>
                    <a:pt x="197" y="741"/>
                    <a:pt x="741" y="206"/>
                    <a:pt x="1401" y="206"/>
                  </a:cubicBezTo>
                  <a:close/>
                  <a:moveTo>
                    <a:pt x="1401" y="1"/>
                  </a:moveTo>
                  <a:cubicBezTo>
                    <a:pt x="625" y="1"/>
                    <a:pt x="1" y="634"/>
                    <a:pt x="1" y="1410"/>
                  </a:cubicBezTo>
                  <a:cubicBezTo>
                    <a:pt x="1" y="2186"/>
                    <a:pt x="625" y="2820"/>
                    <a:pt x="1401" y="2820"/>
                  </a:cubicBezTo>
                  <a:cubicBezTo>
                    <a:pt x="2177" y="2820"/>
                    <a:pt x="2811" y="2186"/>
                    <a:pt x="2811" y="1410"/>
                  </a:cubicBezTo>
                  <a:cubicBezTo>
                    <a:pt x="2811" y="634"/>
                    <a:pt x="2177" y="1"/>
                    <a:pt x="140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9"/>
            <p:cNvSpPr/>
            <p:nvPr/>
          </p:nvSpPr>
          <p:spPr>
            <a:xfrm>
              <a:off x="6239975" y="4160500"/>
              <a:ext cx="45750" cy="45975"/>
            </a:xfrm>
            <a:custGeom>
              <a:avLst/>
              <a:gdLst/>
              <a:ahLst/>
              <a:cxnLst/>
              <a:rect l="l" t="t" r="r" b="b"/>
              <a:pathLst>
                <a:path w="1830" h="1839" extrusionOk="0">
                  <a:moveTo>
                    <a:pt x="910" y="0"/>
                  </a:moveTo>
                  <a:cubicBezTo>
                    <a:pt x="411" y="0"/>
                    <a:pt x="0" y="411"/>
                    <a:pt x="0" y="919"/>
                  </a:cubicBezTo>
                  <a:cubicBezTo>
                    <a:pt x="0" y="1428"/>
                    <a:pt x="411" y="1838"/>
                    <a:pt x="910" y="1838"/>
                  </a:cubicBezTo>
                  <a:cubicBezTo>
                    <a:pt x="1419" y="1838"/>
                    <a:pt x="1829" y="1428"/>
                    <a:pt x="1829" y="919"/>
                  </a:cubicBezTo>
                  <a:cubicBezTo>
                    <a:pt x="1829" y="411"/>
                    <a:pt x="1419" y="0"/>
                    <a:pt x="9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9"/>
            <p:cNvSpPr/>
            <p:nvPr/>
          </p:nvSpPr>
          <p:spPr>
            <a:xfrm>
              <a:off x="5602775" y="3537375"/>
              <a:ext cx="70275" cy="70500"/>
            </a:xfrm>
            <a:custGeom>
              <a:avLst/>
              <a:gdLst/>
              <a:ahLst/>
              <a:cxnLst/>
              <a:rect l="l" t="t" r="r" b="b"/>
              <a:pathLst>
                <a:path w="2811" h="2820" extrusionOk="0">
                  <a:moveTo>
                    <a:pt x="1410" y="205"/>
                  </a:moveTo>
                  <a:cubicBezTo>
                    <a:pt x="2071" y="205"/>
                    <a:pt x="2615" y="741"/>
                    <a:pt x="2615" y="1410"/>
                  </a:cubicBezTo>
                  <a:cubicBezTo>
                    <a:pt x="2615" y="2079"/>
                    <a:pt x="2071" y="2614"/>
                    <a:pt x="1410" y="2614"/>
                  </a:cubicBezTo>
                  <a:cubicBezTo>
                    <a:pt x="741" y="2614"/>
                    <a:pt x="197" y="2079"/>
                    <a:pt x="197" y="1410"/>
                  </a:cubicBezTo>
                  <a:cubicBezTo>
                    <a:pt x="197" y="741"/>
                    <a:pt x="741" y="205"/>
                    <a:pt x="1410" y="205"/>
                  </a:cubicBezTo>
                  <a:close/>
                  <a:moveTo>
                    <a:pt x="1410" y="0"/>
                  </a:moveTo>
                  <a:cubicBezTo>
                    <a:pt x="634" y="0"/>
                    <a:pt x="1" y="634"/>
                    <a:pt x="1" y="1410"/>
                  </a:cubicBezTo>
                  <a:cubicBezTo>
                    <a:pt x="1" y="2186"/>
                    <a:pt x="634" y="2819"/>
                    <a:pt x="1410" y="2819"/>
                  </a:cubicBezTo>
                  <a:cubicBezTo>
                    <a:pt x="2178" y="2819"/>
                    <a:pt x="2811" y="2186"/>
                    <a:pt x="2811" y="1410"/>
                  </a:cubicBezTo>
                  <a:cubicBezTo>
                    <a:pt x="2811" y="634"/>
                    <a:pt x="2178"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9"/>
            <p:cNvSpPr/>
            <p:nvPr/>
          </p:nvSpPr>
          <p:spPr>
            <a:xfrm>
              <a:off x="5615050" y="3549625"/>
              <a:ext cx="45750" cy="45975"/>
            </a:xfrm>
            <a:custGeom>
              <a:avLst/>
              <a:gdLst/>
              <a:ahLst/>
              <a:cxnLst/>
              <a:rect l="l" t="t" r="r" b="b"/>
              <a:pathLst>
                <a:path w="1830" h="1839" extrusionOk="0">
                  <a:moveTo>
                    <a:pt x="919" y="1"/>
                  </a:moveTo>
                  <a:cubicBezTo>
                    <a:pt x="411" y="1"/>
                    <a:pt x="0" y="411"/>
                    <a:pt x="0" y="920"/>
                  </a:cubicBezTo>
                  <a:cubicBezTo>
                    <a:pt x="0" y="1428"/>
                    <a:pt x="411" y="1839"/>
                    <a:pt x="919" y="1839"/>
                  </a:cubicBezTo>
                  <a:cubicBezTo>
                    <a:pt x="1419" y="1839"/>
                    <a:pt x="1829" y="1428"/>
                    <a:pt x="1829" y="920"/>
                  </a:cubicBezTo>
                  <a:cubicBezTo>
                    <a:pt x="1829" y="411"/>
                    <a:pt x="1419"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9"/>
            <p:cNvSpPr/>
            <p:nvPr/>
          </p:nvSpPr>
          <p:spPr>
            <a:xfrm>
              <a:off x="4590025" y="3574400"/>
              <a:ext cx="70275" cy="70275"/>
            </a:xfrm>
            <a:custGeom>
              <a:avLst/>
              <a:gdLst/>
              <a:ahLst/>
              <a:cxnLst/>
              <a:rect l="l" t="t" r="r" b="b"/>
              <a:pathLst>
                <a:path w="2811" h="2811" extrusionOk="0">
                  <a:moveTo>
                    <a:pt x="1401" y="196"/>
                  </a:moveTo>
                  <a:cubicBezTo>
                    <a:pt x="2070" y="196"/>
                    <a:pt x="2605" y="732"/>
                    <a:pt x="2605" y="1401"/>
                  </a:cubicBezTo>
                  <a:cubicBezTo>
                    <a:pt x="2605" y="2070"/>
                    <a:pt x="2070" y="2605"/>
                    <a:pt x="1401" y="2605"/>
                  </a:cubicBezTo>
                  <a:cubicBezTo>
                    <a:pt x="741" y="2605"/>
                    <a:pt x="197" y="2070"/>
                    <a:pt x="197" y="1401"/>
                  </a:cubicBezTo>
                  <a:cubicBezTo>
                    <a:pt x="197" y="732"/>
                    <a:pt x="741" y="196"/>
                    <a:pt x="1401" y="196"/>
                  </a:cubicBezTo>
                  <a:close/>
                  <a:moveTo>
                    <a:pt x="1401" y="0"/>
                  </a:moveTo>
                  <a:cubicBezTo>
                    <a:pt x="625" y="0"/>
                    <a:pt x="0" y="625"/>
                    <a:pt x="0" y="1401"/>
                  </a:cubicBezTo>
                  <a:cubicBezTo>
                    <a:pt x="0" y="2177"/>
                    <a:pt x="625" y="2810"/>
                    <a:pt x="1401" y="2810"/>
                  </a:cubicBezTo>
                  <a:cubicBezTo>
                    <a:pt x="2177" y="2810"/>
                    <a:pt x="2810" y="2177"/>
                    <a:pt x="2810" y="1401"/>
                  </a:cubicBezTo>
                  <a:cubicBezTo>
                    <a:pt x="2810" y="625"/>
                    <a:pt x="2177" y="0"/>
                    <a:pt x="1401"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9"/>
            <p:cNvSpPr/>
            <p:nvPr/>
          </p:nvSpPr>
          <p:spPr>
            <a:xfrm>
              <a:off x="4602300" y="3586425"/>
              <a:ext cx="45725" cy="45975"/>
            </a:xfrm>
            <a:custGeom>
              <a:avLst/>
              <a:gdLst/>
              <a:ahLst/>
              <a:cxnLst/>
              <a:rect l="l" t="t" r="r" b="b"/>
              <a:pathLst>
                <a:path w="1829" h="1839" extrusionOk="0">
                  <a:moveTo>
                    <a:pt x="910" y="1"/>
                  </a:moveTo>
                  <a:cubicBezTo>
                    <a:pt x="401" y="1"/>
                    <a:pt x="0" y="411"/>
                    <a:pt x="0" y="920"/>
                  </a:cubicBezTo>
                  <a:cubicBezTo>
                    <a:pt x="0" y="1428"/>
                    <a:pt x="401" y="1839"/>
                    <a:pt x="910" y="1839"/>
                  </a:cubicBezTo>
                  <a:cubicBezTo>
                    <a:pt x="1418" y="1839"/>
                    <a:pt x="1829" y="1428"/>
                    <a:pt x="1829" y="920"/>
                  </a:cubicBezTo>
                  <a:cubicBezTo>
                    <a:pt x="1829" y="411"/>
                    <a:pt x="1418" y="1"/>
                    <a:pt x="91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9"/>
            <p:cNvSpPr/>
            <p:nvPr/>
          </p:nvSpPr>
          <p:spPr>
            <a:xfrm>
              <a:off x="4205075" y="3979175"/>
              <a:ext cx="49550" cy="49325"/>
            </a:xfrm>
            <a:custGeom>
              <a:avLst/>
              <a:gdLst/>
              <a:ahLst/>
              <a:cxnLst/>
              <a:rect l="l" t="t" r="r" b="b"/>
              <a:pathLst>
                <a:path w="1982" h="1973" extrusionOk="0">
                  <a:moveTo>
                    <a:pt x="991" y="197"/>
                  </a:moveTo>
                  <a:cubicBezTo>
                    <a:pt x="1428" y="197"/>
                    <a:pt x="1776" y="554"/>
                    <a:pt x="1776" y="982"/>
                  </a:cubicBezTo>
                  <a:cubicBezTo>
                    <a:pt x="1776" y="1419"/>
                    <a:pt x="1428" y="1776"/>
                    <a:pt x="991" y="1776"/>
                  </a:cubicBezTo>
                  <a:cubicBezTo>
                    <a:pt x="554" y="1776"/>
                    <a:pt x="206" y="1419"/>
                    <a:pt x="206" y="982"/>
                  </a:cubicBezTo>
                  <a:cubicBezTo>
                    <a:pt x="206" y="554"/>
                    <a:pt x="554" y="197"/>
                    <a:pt x="991" y="197"/>
                  </a:cubicBezTo>
                  <a:close/>
                  <a:moveTo>
                    <a:pt x="991" y="1"/>
                  </a:moveTo>
                  <a:cubicBezTo>
                    <a:pt x="447" y="1"/>
                    <a:pt x="1" y="438"/>
                    <a:pt x="1" y="982"/>
                  </a:cubicBezTo>
                  <a:cubicBezTo>
                    <a:pt x="1" y="1526"/>
                    <a:pt x="447" y="1972"/>
                    <a:pt x="991" y="1972"/>
                  </a:cubicBezTo>
                  <a:cubicBezTo>
                    <a:pt x="1535" y="1972"/>
                    <a:pt x="1981" y="1526"/>
                    <a:pt x="1981" y="982"/>
                  </a:cubicBezTo>
                  <a:cubicBezTo>
                    <a:pt x="1981" y="438"/>
                    <a:pt x="1535" y="1"/>
                    <a:pt x="99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9"/>
            <p:cNvSpPr/>
            <p:nvPr/>
          </p:nvSpPr>
          <p:spPr>
            <a:xfrm>
              <a:off x="4214225" y="3988325"/>
              <a:ext cx="31250" cy="31025"/>
            </a:xfrm>
            <a:custGeom>
              <a:avLst/>
              <a:gdLst/>
              <a:ahLst/>
              <a:cxnLst/>
              <a:rect l="l" t="t" r="r" b="b"/>
              <a:pathLst>
                <a:path w="1250" h="1241" extrusionOk="0">
                  <a:moveTo>
                    <a:pt x="625" y="0"/>
                  </a:moveTo>
                  <a:cubicBezTo>
                    <a:pt x="277" y="0"/>
                    <a:pt x="0" y="277"/>
                    <a:pt x="0" y="616"/>
                  </a:cubicBezTo>
                  <a:cubicBezTo>
                    <a:pt x="0" y="964"/>
                    <a:pt x="277" y="1240"/>
                    <a:pt x="625" y="1240"/>
                  </a:cubicBezTo>
                  <a:cubicBezTo>
                    <a:pt x="964" y="1240"/>
                    <a:pt x="1249" y="964"/>
                    <a:pt x="1249" y="616"/>
                  </a:cubicBezTo>
                  <a:cubicBezTo>
                    <a:pt x="1249" y="277"/>
                    <a:pt x="964" y="0"/>
                    <a:pt x="62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9"/>
            <p:cNvSpPr/>
            <p:nvPr/>
          </p:nvSpPr>
          <p:spPr>
            <a:xfrm>
              <a:off x="3844450" y="4046750"/>
              <a:ext cx="49300" cy="49325"/>
            </a:xfrm>
            <a:custGeom>
              <a:avLst/>
              <a:gdLst/>
              <a:ahLst/>
              <a:cxnLst/>
              <a:rect l="l" t="t" r="r" b="b"/>
              <a:pathLst>
                <a:path w="1972" h="1973" extrusionOk="0">
                  <a:moveTo>
                    <a:pt x="982" y="197"/>
                  </a:moveTo>
                  <a:cubicBezTo>
                    <a:pt x="1419" y="197"/>
                    <a:pt x="1776" y="554"/>
                    <a:pt x="1776" y="991"/>
                  </a:cubicBezTo>
                  <a:cubicBezTo>
                    <a:pt x="1776" y="1419"/>
                    <a:pt x="1419" y="1776"/>
                    <a:pt x="982" y="1776"/>
                  </a:cubicBezTo>
                  <a:cubicBezTo>
                    <a:pt x="553" y="1776"/>
                    <a:pt x="197" y="1419"/>
                    <a:pt x="197" y="991"/>
                  </a:cubicBezTo>
                  <a:cubicBezTo>
                    <a:pt x="197" y="554"/>
                    <a:pt x="553" y="197"/>
                    <a:pt x="982" y="197"/>
                  </a:cubicBezTo>
                  <a:close/>
                  <a:moveTo>
                    <a:pt x="982" y="1"/>
                  </a:moveTo>
                  <a:cubicBezTo>
                    <a:pt x="437" y="1"/>
                    <a:pt x="0" y="447"/>
                    <a:pt x="0" y="991"/>
                  </a:cubicBezTo>
                  <a:cubicBezTo>
                    <a:pt x="0" y="1535"/>
                    <a:pt x="437" y="1972"/>
                    <a:pt x="982" y="1972"/>
                  </a:cubicBezTo>
                  <a:cubicBezTo>
                    <a:pt x="1526" y="1972"/>
                    <a:pt x="1972" y="1535"/>
                    <a:pt x="1972" y="991"/>
                  </a:cubicBezTo>
                  <a:cubicBezTo>
                    <a:pt x="1972" y="447"/>
                    <a:pt x="1526" y="1"/>
                    <a:pt x="98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9"/>
            <p:cNvSpPr/>
            <p:nvPr/>
          </p:nvSpPr>
          <p:spPr>
            <a:xfrm>
              <a:off x="3853600" y="4055900"/>
              <a:ext cx="31025" cy="31025"/>
            </a:xfrm>
            <a:custGeom>
              <a:avLst/>
              <a:gdLst/>
              <a:ahLst/>
              <a:cxnLst/>
              <a:rect l="l" t="t" r="r" b="b"/>
              <a:pathLst>
                <a:path w="1241" h="1241" extrusionOk="0">
                  <a:moveTo>
                    <a:pt x="616" y="0"/>
                  </a:moveTo>
                  <a:cubicBezTo>
                    <a:pt x="277" y="0"/>
                    <a:pt x="0" y="277"/>
                    <a:pt x="0" y="625"/>
                  </a:cubicBezTo>
                  <a:cubicBezTo>
                    <a:pt x="0" y="964"/>
                    <a:pt x="277" y="1240"/>
                    <a:pt x="616" y="1240"/>
                  </a:cubicBezTo>
                  <a:cubicBezTo>
                    <a:pt x="964" y="1240"/>
                    <a:pt x="1240" y="964"/>
                    <a:pt x="1240" y="625"/>
                  </a:cubicBezTo>
                  <a:cubicBezTo>
                    <a:pt x="1240" y="277"/>
                    <a:pt x="964" y="0"/>
                    <a:pt x="61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9"/>
            <p:cNvSpPr/>
            <p:nvPr/>
          </p:nvSpPr>
          <p:spPr>
            <a:xfrm>
              <a:off x="4908725" y="3581750"/>
              <a:ext cx="55325" cy="55325"/>
            </a:xfrm>
            <a:custGeom>
              <a:avLst/>
              <a:gdLst/>
              <a:ahLst/>
              <a:cxnLst/>
              <a:rect l="l" t="t" r="r" b="b"/>
              <a:pathLst>
                <a:path w="2213" h="2213" extrusionOk="0">
                  <a:moveTo>
                    <a:pt x="1107" y="0"/>
                  </a:moveTo>
                  <a:cubicBezTo>
                    <a:pt x="491" y="0"/>
                    <a:pt x="1" y="491"/>
                    <a:pt x="1" y="1107"/>
                  </a:cubicBezTo>
                  <a:cubicBezTo>
                    <a:pt x="1" y="1722"/>
                    <a:pt x="491" y="2213"/>
                    <a:pt x="1107" y="2213"/>
                  </a:cubicBezTo>
                  <a:cubicBezTo>
                    <a:pt x="1722" y="2213"/>
                    <a:pt x="2213" y="1722"/>
                    <a:pt x="2213" y="1107"/>
                  </a:cubicBezTo>
                  <a:cubicBezTo>
                    <a:pt x="2213" y="491"/>
                    <a:pt x="1722" y="0"/>
                    <a:pt x="1107"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9"/>
            <p:cNvSpPr/>
            <p:nvPr/>
          </p:nvSpPr>
          <p:spPr>
            <a:xfrm>
              <a:off x="6762750" y="4155825"/>
              <a:ext cx="55325" cy="55325"/>
            </a:xfrm>
            <a:custGeom>
              <a:avLst/>
              <a:gdLst/>
              <a:ahLst/>
              <a:cxnLst/>
              <a:rect l="l" t="t" r="r" b="b"/>
              <a:pathLst>
                <a:path w="2213" h="2213" extrusionOk="0">
                  <a:moveTo>
                    <a:pt x="1106" y="0"/>
                  </a:moveTo>
                  <a:cubicBezTo>
                    <a:pt x="500" y="0"/>
                    <a:pt x="0" y="491"/>
                    <a:pt x="0" y="1106"/>
                  </a:cubicBezTo>
                  <a:cubicBezTo>
                    <a:pt x="0" y="1722"/>
                    <a:pt x="500" y="2212"/>
                    <a:pt x="1106" y="2212"/>
                  </a:cubicBezTo>
                  <a:cubicBezTo>
                    <a:pt x="1722" y="2212"/>
                    <a:pt x="2213" y="1722"/>
                    <a:pt x="2213" y="1106"/>
                  </a:cubicBezTo>
                  <a:cubicBezTo>
                    <a:pt x="2213" y="491"/>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9"/>
            <p:cNvSpPr/>
            <p:nvPr/>
          </p:nvSpPr>
          <p:spPr>
            <a:xfrm>
              <a:off x="6664400" y="4692850"/>
              <a:ext cx="36375" cy="36375"/>
            </a:xfrm>
            <a:custGeom>
              <a:avLst/>
              <a:gdLst/>
              <a:ahLst/>
              <a:cxnLst/>
              <a:rect l="l" t="t" r="r" b="b"/>
              <a:pathLst>
                <a:path w="1455" h="1455" extrusionOk="0">
                  <a:moveTo>
                    <a:pt x="723" y="1"/>
                  </a:moveTo>
                  <a:cubicBezTo>
                    <a:pt x="330" y="1"/>
                    <a:pt x="0" y="331"/>
                    <a:pt x="0" y="723"/>
                  </a:cubicBezTo>
                  <a:cubicBezTo>
                    <a:pt x="0" y="1125"/>
                    <a:pt x="330" y="1455"/>
                    <a:pt x="723" y="1455"/>
                  </a:cubicBezTo>
                  <a:cubicBezTo>
                    <a:pt x="1124" y="1455"/>
                    <a:pt x="1454" y="1125"/>
                    <a:pt x="1454" y="723"/>
                  </a:cubicBezTo>
                  <a:cubicBezTo>
                    <a:pt x="1454" y="331"/>
                    <a:pt x="1124" y="1"/>
                    <a:pt x="723"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9"/>
            <p:cNvSpPr/>
            <p:nvPr/>
          </p:nvSpPr>
          <p:spPr>
            <a:xfrm>
              <a:off x="5875550" y="4552125"/>
              <a:ext cx="36375" cy="36150"/>
            </a:xfrm>
            <a:custGeom>
              <a:avLst/>
              <a:gdLst/>
              <a:ahLst/>
              <a:cxnLst/>
              <a:rect l="l" t="t" r="r" b="b"/>
              <a:pathLst>
                <a:path w="1455" h="1446" extrusionOk="0">
                  <a:moveTo>
                    <a:pt x="732" y="1"/>
                  </a:moveTo>
                  <a:cubicBezTo>
                    <a:pt x="330" y="1"/>
                    <a:pt x="0" y="322"/>
                    <a:pt x="0" y="723"/>
                  </a:cubicBezTo>
                  <a:cubicBezTo>
                    <a:pt x="0" y="1125"/>
                    <a:pt x="330" y="1446"/>
                    <a:pt x="732" y="1446"/>
                  </a:cubicBezTo>
                  <a:cubicBezTo>
                    <a:pt x="1133" y="1446"/>
                    <a:pt x="1454" y="1125"/>
                    <a:pt x="1454" y="723"/>
                  </a:cubicBezTo>
                  <a:cubicBezTo>
                    <a:pt x="1454" y="322"/>
                    <a:pt x="1133" y="1"/>
                    <a:pt x="73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9"/>
            <p:cNvSpPr/>
            <p:nvPr/>
          </p:nvSpPr>
          <p:spPr>
            <a:xfrm>
              <a:off x="6066450" y="3690575"/>
              <a:ext cx="55350" cy="55350"/>
            </a:xfrm>
            <a:custGeom>
              <a:avLst/>
              <a:gdLst/>
              <a:ahLst/>
              <a:cxnLst/>
              <a:rect l="l" t="t" r="r" b="b"/>
              <a:pathLst>
                <a:path w="2214" h="2214" extrusionOk="0">
                  <a:moveTo>
                    <a:pt x="1107" y="1"/>
                  </a:moveTo>
                  <a:cubicBezTo>
                    <a:pt x="491" y="1"/>
                    <a:pt x="1" y="500"/>
                    <a:pt x="1" y="1107"/>
                  </a:cubicBezTo>
                  <a:cubicBezTo>
                    <a:pt x="1" y="1723"/>
                    <a:pt x="491" y="2213"/>
                    <a:pt x="1107" y="2213"/>
                  </a:cubicBezTo>
                  <a:cubicBezTo>
                    <a:pt x="1722" y="2213"/>
                    <a:pt x="2213" y="1723"/>
                    <a:pt x="2213" y="1107"/>
                  </a:cubicBezTo>
                  <a:cubicBezTo>
                    <a:pt x="2213" y="500"/>
                    <a:pt x="1722" y="1"/>
                    <a:pt x="110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9"/>
            <p:cNvSpPr/>
            <p:nvPr/>
          </p:nvSpPr>
          <p:spPr>
            <a:xfrm>
              <a:off x="5263775" y="4214925"/>
              <a:ext cx="72750" cy="72725"/>
            </a:xfrm>
            <a:custGeom>
              <a:avLst/>
              <a:gdLst/>
              <a:ahLst/>
              <a:cxnLst/>
              <a:rect l="l" t="t" r="r" b="b"/>
              <a:pathLst>
                <a:path w="2910" h="2909" extrusionOk="0">
                  <a:moveTo>
                    <a:pt x="1455" y="0"/>
                  </a:moveTo>
                  <a:cubicBezTo>
                    <a:pt x="652" y="0"/>
                    <a:pt x="1" y="651"/>
                    <a:pt x="1" y="1454"/>
                  </a:cubicBezTo>
                  <a:cubicBezTo>
                    <a:pt x="1" y="2257"/>
                    <a:pt x="652" y="2908"/>
                    <a:pt x="1455" y="2908"/>
                  </a:cubicBezTo>
                  <a:cubicBezTo>
                    <a:pt x="2258" y="2908"/>
                    <a:pt x="2909" y="2257"/>
                    <a:pt x="2909" y="1454"/>
                  </a:cubicBezTo>
                  <a:cubicBezTo>
                    <a:pt x="2909" y="651"/>
                    <a:pt x="2258"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9"/>
            <p:cNvSpPr/>
            <p:nvPr/>
          </p:nvSpPr>
          <p:spPr>
            <a:xfrm>
              <a:off x="6226800" y="4533850"/>
              <a:ext cx="72975" cy="72725"/>
            </a:xfrm>
            <a:custGeom>
              <a:avLst/>
              <a:gdLst/>
              <a:ahLst/>
              <a:cxnLst/>
              <a:rect l="l" t="t" r="r" b="b"/>
              <a:pathLst>
                <a:path w="2919" h="2909" extrusionOk="0">
                  <a:moveTo>
                    <a:pt x="1455" y="0"/>
                  </a:moveTo>
                  <a:cubicBezTo>
                    <a:pt x="652" y="0"/>
                    <a:pt x="1" y="651"/>
                    <a:pt x="1" y="1454"/>
                  </a:cubicBezTo>
                  <a:cubicBezTo>
                    <a:pt x="1" y="2257"/>
                    <a:pt x="652" y="2908"/>
                    <a:pt x="1455" y="2908"/>
                  </a:cubicBezTo>
                  <a:cubicBezTo>
                    <a:pt x="2267" y="2908"/>
                    <a:pt x="2918" y="2257"/>
                    <a:pt x="2918" y="1454"/>
                  </a:cubicBezTo>
                  <a:cubicBezTo>
                    <a:pt x="2918" y="651"/>
                    <a:pt x="2267"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9"/>
            <p:cNvSpPr/>
            <p:nvPr/>
          </p:nvSpPr>
          <p:spPr>
            <a:xfrm>
              <a:off x="5127300" y="3903575"/>
              <a:ext cx="33925" cy="33925"/>
            </a:xfrm>
            <a:custGeom>
              <a:avLst/>
              <a:gdLst/>
              <a:ahLst/>
              <a:cxnLst/>
              <a:rect l="l" t="t" r="r" b="b"/>
              <a:pathLst>
                <a:path w="1357" h="1357" extrusionOk="0">
                  <a:moveTo>
                    <a:pt x="678" y="0"/>
                  </a:moveTo>
                  <a:cubicBezTo>
                    <a:pt x="303" y="0"/>
                    <a:pt x="0" y="304"/>
                    <a:pt x="0" y="678"/>
                  </a:cubicBezTo>
                  <a:cubicBezTo>
                    <a:pt x="0" y="1053"/>
                    <a:pt x="303" y="1356"/>
                    <a:pt x="678" y="1356"/>
                  </a:cubicBezTo>
                  <a:cubicBezTo>
                    <a:pt x="1053" y="1356"/>
                    <a:pt x="1356" y="1053"/>
                    <a:pt x="1356" y="678"/>
                  </a:cubicBezTo>
                  <a:cubicBezTo>
                    <a:pt x="1356" y="304"/>
                    <a:pt x="1053" y="0"/>
                    <a:pt x="678"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9"/>
            <p:cNvSpPr/>
            <p:nvPr/>
          </p:nvSpPr>
          <p:spPr>
            <a:xfrm>
              <a:off x="5226325" y="3763725"/>
              <a:ext cx="75175" cy="75425"/>
            </a:xfrm>
            <a:custGeom>
              <a:avLst/>
              <a:gdLst/>
              <a:ahLst/>
              <a:cxnLst/>
              <a:rect l="l" t="t" r="r" b="b"/>
              <a:pathLst>
                <a:path w="3007" h="3017" extrusionOk="0">
                  <a:moveTo>
                    <a:pt x="1508" y="206"/>
                  </a:moveTo>
                  <a:cubicBezTo>
                    <a:pt x="2221" y="206"/>
                    <a:pt x="2810" y="786"/>
                    <a:pt x="2810" y="1509"/>
                  </a:cubicBezTo>
                  <a:cubicBezTo>
                    <a:pt x="2810" y="2231"/>
                    <a:pt x="2221" y="2820"/>
                    <a:pt x="1508" y="2820"/>
                  </a:cubicBezTo>
                  <a:cubicBezTo>
                    <a:pt x="785" y="2820"/>
                    <a:pt x="196" y="2231"/>
                    <a:pt x="196" y="1509"/>
                  </a:cubicBezTo>
                  <a:cubicBezTo>
                    <a:pt x="196" y="786"/>
                    <a:pt x="785" y="206"/>
                    <a:pt x="1508" y="206"/>
                  </a:cubicBezTo>
                  <a:close/>
                  <a:moveTo>
                    <a:pt x="1508" y="1"/>
                  </a:moveTo>
                  <a:cubicBezTo>
                    <a:pt x="678" y="1"/>
                    <a:pt x="0" y="679"/>
                    <a:pt x="0" y="1509"/>
                  </a:cubicBezTo>
                  <a:cubicBezTo>
                    <a:pt x="0" y="2338"/>
                    <a:pt x="678" y="3016"/>
                    <a:pt x="1508" y="3016"/>
                  </a:cubicBezTo>
                  <a:cubicBezTo>
                    <a:pt x="2337" y="3016"/>
                    <a:pt x="3006" y="2338"/>
                    <a:pt x="3006" y="1509"/>
                  </a:cubicBezTo>
                  <a:cubicBezTo>
                    <a:pt x="3006" y="679"/>
                    <a:pt x="2337" y="1"/>
                    <a:pt x="150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9"/>
            <p:cNvSpPr/>
            <p:nvPr/>
          </p:nvSpPr>
          <p:spPr>
            <a:xfrm>
              <a:off x="5239700" y="3777125"/>
              <a:ext cx="48650" cy="48625"/>
            </a:xfrm>
            <a:custGeom>
              <a:avLst/>
              <a:gdLst/>
              <a:ahLst/>
              <a:cxnLst/>
              <a:rect l="l" t="t" r="r" b="b"/>
              <a:pathLst>
                <a:path w="1946" h="1945" extrusionOk="0">
                  <a:moveTo>
                    <a:pt x="973" y="0"/>
                  </a:moveTo>
                  <a:cubicBezTo>
                    <a:pt x="437" y="0"/>
                    <a:pt x="0" y="437"/>
                    <a:pt x="0" y="973"/>
                  </a:cubicBezTo>
                  <a:cubicBezTo>
                    <a:pt x="0" y="1508"/>
                    <a:pt x="437" y="1945"/>
                    <a:pt x="973" y="1945"/>
                  </a:cubicBezTo>
                  <a:cubicBezTo>
                    <a:pt x="1508" y="1945"/>
                    <a:pt x="1945" y="1508"/>
                    <a:pt x="1945" y="973"/>
                  </a:cubicBezTo>
                  <a:cubicBezTo>
                    <a:pt x="1945" y="437"/>
                    <a:pt x="1508" y="0"/>
                    <a:pt x="973"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9"/>
            <p:cNvSpPr/>
            <p:nvPr/>
          </p:nvSpPr>
          <p:spPr>
            <a:xfrm>
              <a:off x="3892850" y="3892425"/>
              <a:ext cx="55325" cy="55325"/>
            </a:xfrm>
            <a:custGeom>
              <a:avLst/>
              <a:gdLst/>
              <a:ahLst/>
              <a:cxnLst/>
              <a:rect l="l" t="t" r="r" b="b"/>
              <a:pathLst>
                <a:path w="2213" h="2213" extrusionOk="0">
                  <a:moveTo>
                    <a:pt x="1106" y="0"/>
                  </a:moveTo>
                  <a:cubicBezTo>
                    <a:pt x="491" y="0"/>
                    <a:pt x="0" y="491"/>
                    <a:pt x="0" y="1107"/>
                  </a:cubicBezTo>
                  <a:cubicBezTo>
                    <a:pt x="0" y="1722"/>
                    <a:pt x="491" y="2213"/>
                    <a:pt x="1106" y="2213"/>
                  </a:cubicBezTo>
                  <a:cubicBezTo>
                    <a:pt x="1713" y="2213"/>
                    <a:pt x="2213" y="1722"/>
                    <a:pt x="2213" y="1107"/>
                  </a:cubicBezTo>
                  <a:cubicBezTo>
                    <a:pt x="2213" y="491"/>
                    <a:pt x="1713"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9"/>
            <p:cNvSpPr/>
            <p:nvPr/>
          </p:nvSpPr>
          <p:spPr>
            <a:xfrm>
              <a:off x="3658675" y="3661825"/>
              <a:ext cx="55325" cy="55325"/>
            </a:xfrm>
            <a:custGeom>
              <a:avLst/>
              <a:gdLst/>
              <a:ahLst/>
              <a:cxnLst/>
              <a:rect l="l" t="t" r="r" b="b"/>
              <a:pathLst>
                <a:path w="2213" h="2213" extrusionOk="0">
                  <a:moveTo>
                    <a:pt x="1106" y="0"/>
                  </a:moveTo>
                  <a:cubicBezTo>
                    <a:pt x="500" y="0"/>
                    <a:pt x="0" y="500"/>
                    <a:pt x="0" y="1106"/>
                  </a:cubicBezTo>
                  <a:cubicBezTo>
                    <a:pt x="0" y="1722"/>
                    <a:pt x="500" y="2212"/>
                    <a:pt x="1106" y="2212"/>
                  </a:cubicBezTo>
                  <a:cubicBezTo>
                    <a:pt x="1722" y="2212"/>
                    <a:pt x="2212" y="1722"/>
                    <a:pt x="2212" y="1106"/>
                  </a:cubicBezTo>
                  <a:cubicBezTo>
                    <a:pt x="2212" y="500"/>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9"/>
            <p:cNvSpPr/>
            <p:nvPr/>
          </p:nvSpPr>
          <p:spPr>
            <a:xfrm>
              <a:off x="4834225" y="3690350"/>
              <a:ext cx="21450" cy="21675"/>
            </a:xfrm>
            <a:custGeom>
              <a:avLst/>
              <a:gdLst/>
              <a:ahLst/>
              <a:cxnLst/>
              <a:rect l="l" t="t" r="r" b="b"/>
              <a:pathLst>
                <a:path w="858" h="867" extrusionOk="0">
                  <a:moveTo>
                    <a:pt x="429" y="1"/>
                  </a:moveTo>
                  <a:cubicBezTo>
                    <a:pt x="197" y="1"/>
                    <a:pt x="1" y="197"/>
                    <a:pt x="1" y="438"/>
                  </a:cubicBezTo>
                  <a:cubicBezTo>
                    <a:pt x="1" y="670"/>
                    <a:pt x="197" y="866"/>
                    <a:pt x="429" y="866"/>
                  </a:cubicBezTo>
                  <a:cubicBezTo>
                    <a:pt x="670" y="866"/>
                    <a:pt x="857" y="670"/>
                    <a:pt x="857" y="438"/>
                  </a:cubicBezTo>
                  <a:cubicBezTo>
                    <a:pt x="857" y="197"/>
                    <a:pt x="670" y="1"/>
                    <a:pt x="42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9"/>
            <p:cNvSpPr/>
            <p:nvPr/>
          </p:nvSpPr>
          <p:spPr>
            <a:xfrm>
              <a:off x="5052575" y="3590450"/>
              <a:ext cx="37950" cy="37925"/>
            </a:xfrm>
            <a:custGeom>
              <a:avLst/>
              <a:gdLst/>
              <a:ahLst/>
              <a:cxnLst/>
              <a:rect l="l" t="t" r="r" b="b"/>
              <a:pathLst>
                <a:path w="1518" h="1517" extrusionOk="0">
                  <a:moveTo>
                    <a:pt x="759" y="0"/>
                  </a:moveTo>
                  <a:cubicBezTo>
                    <a:pt x="340" y="0"/>
                    <a:pt x="1" y="339"/>
                    <a:pt x="1" y="759"/>
                  </a:cubicBezTo>
                  <a:cubicBezTo>
                    <a:pt x="1" y="1178"/>
                    <a:pt x="340" y="1517"/>
                    <a:pt x="759" y="1517"/>
                  </a:cubicBezTo>
                  <a:cubicBezTo>
                    <a:pt x="1178" y="1517"/>
                    <a:pt x="1517" y="1178"/>
                    <a:pt x="1517" y="759"/>
                  </a:cubicBezTo>
                  <a:cubicBezTo>
                    <a:pt x="1517" y="339"/>
                    <a:pt x="1178" y="0"/>
                    <a:pt x="759"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9"/>
            <p:cNvSpPr/>
            <p:nvPr/>
          </p:nvSpPr>
          <p:spPr>
            <a:xfrm>
              <a:off x="4045850" y="3682100"/>
              <a:ext cx="38150" cy="38175"/>
            </a:xfrm>
            <a:custGeom>
              <a:avLst/>
              <a:gdLst/>
              <a:ahLst/>
              <a:cxnLst/>
              <a:rect l="l" t="t" r="r" b="b"/>
              <a:pathLst>
                <a:path w="1526" h="1527" extrusionOk="0">
                  <a:moveTo>
                    <a:pt x="758" y="1"/>
                  </a:moveTo>
                  <a:cubicBezTo>
                    <a:pt x="339" y="1"/>
                    <a:pt x="0" y="349"/>
                    <a:pt x="0" y="768"/>
                  </a:cubicBezTo>
                  <a:cubicBezTo>
                    <a:pt x="0" y="1187"/>
                    <a:pt x="339" y="1526"/>
                    <a:pt x="758" y="1526"/>
                  </a:cubicBezTo>
                  <a:cubicBezTo>
                    <a:pt x="1187" y="1526"/>
                    <a:pt x="1526" y="1187"/>
                    <a:pt x="1526" y="768"/>
                  </a:cubicBezTo>
                  <a:cubicBezTo>
                    <a:pt x="1526" y="349"/>
                    <a:pt x="1187" y="1"/>
                    <a:pt x="75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769;p69">
            <a:extLst>
              <a:ext uri="{FF2B5EF4-FFF2-40B4-BE49-F238E27FC236}">
                <a16:creationId xmlns:a16="http://schemas.microsoft.com/office/drawing/2014/main" id="{E8A57422-4838-1BC7-6EB2-55E9E29CDB1D}"/>
              </a:ext>
            </a:extLst>
          </p:cNvPr>
          <p:cNvGrpSpPr/>
          <p:nvPr/>
        </p:nvGrpSpPr>
        <p:grpSpPr>
          <a:xfrm>
            <a:off x="6440273" y="480413"/>
            <a:ext cx="1922723" cy="395266"/>
            <a:chOff x="970300" y="1599950"/>
            <a:chExt cx="924475" cy="190050"/>
          </a:xfrm>
        </p:grpSpPr>
        <p:sp>
          <p:nvSpPr>
            <p:cNvPr id="3" name="Google Shape;1770;p69">
              <a:extLst>
                <a:ext uri="{FF2B5EF4-FFF2-40B4-BE49-F238E27FC236}">
                  <a16:creationId xmlns:a16="http://schemas.microsoft.com/office/drawing/2014/main" id="{1AACE53B-FCC3-5F2B-D103-FD0234971C98}"/>
                </a:ext>
              </a:extLst>
            </p:cNvPr>
            <p:cNvSpPr/>
            <p:nvPr/>
          </p:nvSpPr>
          <p:spPr>
            <a:xfrm>
              <a:off x="970300" y="1599950"/>
              <a:ext cx="176000" cy="190050"/>
            </a:xfrm>
            <a:custGeom>
              <a:avLst/>
              <a:gdLst/>
              <a:ahLst/>
              <a:cxnLst/>
              <a:rect l="l" t="t" r="r" b="b"/>
              <a:pathLst>
                <a:path w="7040" h="7602" extrusionOk="0">
                  <a:moveTo>
                    <a:pt x="1" y="0"/>
                  </a:moveTo>
                  <a:lnTo>
                    <a:pt x="4301" y="4015"/>
                  </a:lnTo>
                  <a:lnTo>
                    <a:pt x="465" y="7601"/>
                  </a:lnTo>
                  <a:lnTo>
                    <a:pt x="3203" y="7601"/>
                  </a:lnTo>
                  <a:lnTo>
                    <a:pt x="7039"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71;p69">
              <a:extLst>
                <a:ext uri="{FF2B5EF4-FFF2-40B4-BE49-F238E27FC236}">
                  <a16:creationId xmlns:a16="http://schemas.microsoft.com/office/drawing/2014/main" id="{CA92E16F-1D86-839F-7DBF-B97BBE3EB7D7}"/>
                </a:ext>
              </a:extLst>
            </p:cNvPr>
            <p:cNvSpPr/>
            <p:nvPr/>
          </p:nvSpPr>
          <p:spPr>
            <a:xfrm>
              <a:off x="1077350" y="1599950"/>
              <a:ext cx="175775" cy="190050"/>
            </a:xfrm>
            <a:custGeom>
              <a:avLst/>
              <a:gdLst/>
              <a:ahLst/>
              <a:cxnLst/>
              <a:rect l="l" t="t" r="r" b="b"/>
              <a:pathLst>
                <a:path w="7031" h="7602" extrusionOk="0">
                  <a:moveTo>
                    <a:pt x="1" y="0"/>
                  </a:moveTo>
                  <a:lnTo>
                    <a:pt x="4292" y="4015"/>
                  </a:lnTo>
                  <a:lnTo>
                    <a:pt x="456" y="7601"/>
                  </a:lnTo>
                  <a:lnTo>
                    <a:pt x="3195" y="7601"/>
                  </a:lnTo>
                  <a:lnTo>
                    <a:pt x="7031"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72;p69">
              <a:extLst>
                <a:ext uri="{FF2B5EF4-FFF2-40B4-BE49-F238E27FC236}">
                  <a16:creationId xmlns:a16="http://schemas.microsoft.com/office/drawing/2014/main" id="{DF068009-56D3-27F5-9D75-4C09009E4E3B}"/>
                </a:ext>
              </a:extLst>
            </p:cNvPr>
            <p:cNvSpPr/>
            <p:nvPr/>
          </p:nvSpPr>
          <p:spPr>
            <a:xfrm>
              <a:off x="1184200" y="1599950"/>
              <a:ext cx="175750" cy="190050"/>
            </a:xfrm>
            <a:custGeom>
              <a:avLst/>
              <a:gdLst/>
              <a:ahLst/>
              <a:cxnLst/>
              <a:rect l="l" t="t" r="r" b="b"/>
              <a:pathLst>
                <a:path w="7030" h="7602" extrusionOk="0">
                  <a:moveTo>
                    <a:pt x="0" y="0"/>
                  </a:moveTo>
                  <a:lnTo>
                    <a:pt x="4291" y="4015"/>
                  </a:lnTo>
                  <a:lnTo>
                    <a:pt x="464" y="7601"/>
                  </a:lnTo>
                  <a:lnTo>
                    <a:pt x="3203"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3;p69">
              <a:extLst>
                <a:ext uri="{FF2B5EF4-FFF2-40B4-BE49-F238E27FC236}">
                  <a16:creationId xmlns:a16="http://schemas.microsoft.com/office/drawing/2014/main" id="{289C22DA-223D-A6A7-995C-73F905DC64E7}"/>
                </a:ext>
              </a:extLst>
            </p:cNvPr>
            <p:cNvSpPr/>
            <p:nvPr/>
          </p:nvSpPr>
          <p:spPr>
            <a:xfrm>
              <a:off x="1291250" y="1599950"/>
              <a:ext cx="175750" cy="190050"/>
            </a:xfrm>
            <a:custGeom>
              <a:avLst/>
              <a:gdLst/>
              <a:ahLst/>
              <a:cxnLst/>
              <a:rect l="l" t="t" r="r" b="b"/>
              <a:pathLst>
                <a:path w="7030"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74;p69">
              <a:extLst>
                <a:ext uri="{FF2B5EF4-FFF2-40B4-BE49-F238E27FC236}">
                  <a16:creationId xmlns:a16="http://schemas.microsoft.com/office/drawing/2014/main" id="{E6BB8C6F-05C1-F6DF-CD16-8A0A44D250BA}"/>
                </a:ext>
              </a:extLst>
            </p:cNvPr>
            <p:cNvSpPr/>
            <p:nvPr/>
          </p:nvSpPr>
          <p:spPr>
            <a:xfrm>
              <a:off x="1398075" y="1599950"/>
              <a:ext cx="175775" cy="190050"/>
            </a:xfrm>
            <a:custGeom>
              <a:avLst/>
              <a:gdLst/>
              <a:ahLst/>
              <a:cxnLst/>
              <a:rect l="l" t="t" r="r" b="b"/>
              <a:pathLst>
                <a:path w="7031"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5;p69">
              <a:extLst>
                <a:ext uri="{FF2B5EF4-FFF2-40B4-BE49-F238E27FC236}">
                  <a16:creationId xmlns:a16="http://schemas.microsoft.com/office/drawing/2014/main" id="{12DE8267-86ED-95AA-BD6B-E64531B4DC67}"/>
                </a:ext>
              </a:extLst>
            </p:cNvPr>
            <p:cNvSpPr/>
            <p:nvPr/>
          </p:nvSpPr>
          <p:spPr>
            <a:xfrm>
              <a:off x="1504900" y="1599950"/>
              <a:ext cx="176000" cy="190050"/>
            </a:xfrm>
            <a:custGeom>
              <a:avLst/>
              <a:gdLst/>
              <a:ahLst/>
              <a:cxnLst/>
              <a:rect l="l" t="t" r="r" b="b"/>
              <a:pathLst>
                <a:path w="7040" h="7602" extrusionOk="0">
                  <a:moveTo>
                    <a:pt x="1" y="0"/>
                  </a:moveTo>
                  <a:lnTo>
                    <a:pt x="4300" y="4015"/>
                  </a:lnTo>
                  <a:lnTo>
                    <a:pt x="464" y="7601"/>
                  </a:lnTo>
                  <a:lnTo>
                    <a:pt x="3203" y="7601"/>
                  </a:lnTo>
                  <a:lnTo>
                    <a:pt x="7039"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6;p69">
              <a:extLst>
                <a:ext uri="{FF2B5EF4-FFF2-40B4-BE49-F238E27FC236}">
                  <a16:creationId xmlns:a16="http://schemas.microsoft.com/office/drawing/2014/main" id="{C358268E-9D3F-4AEC-9A39-3CAFEFD339D2}"/>
                </a:ext>
              </a:extLst>
            </p:cNvPr>
            <p:cNvSpPr/>
            <p:nvPr/>
          </p:nvSpPr>
          <p:spPr>
            <a:xfrm>
              <a:off x="1611950" y="1599950"/>
              <a:ext cx="175775" cy="190050"/>
            </a:xfrm>
            <a:custGeom>
              <a:avLst/>
              <a:gdLst/>
              <a:ahLst/>
              <a:cxnLst/>
              <a:rect l="l" t="t" r="r" b="b"/>
              <a:pathLst>
                <a:path w="7031" h="7602" extrusionOk="0">
                  <a:moveTo>
                    <a:pt x="1" y="0"/>
                  </a:moveTo>
                  <a:lnTo>
                    <a:pt x="4292" y="4015"/>
                  </a:lnTo>
                  <a:lnTo>
                    <a:pt x="456"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7;p69">
              <a:extLst>
                <a:ext uri="{FF2B5EF4-FFF2-40B4-BE49-F238E27FC236}">
                  <a16:creationId xmlns:a16="http://schemas.microsoft.com/office/drawing/2014/main" id="{35C0A6BD-E92F-E112-42C5-354B414FCE4B}"/>
                </a:ext>
              </a:extLst>
            </p:cNvPr>
            <p:cNvSpPr/>
            <p:nvPr/>
          </p:nvSpPr>
          <p:spPr>
            <a:xfrm>
              <a:off x="1718775" y="1599950"/>
              <a:ext cx="176000" cy="190050"/>
            </a:xfrm>
            <a:custGeom>
              <a:avLst/>
              <a:gdLst/>
              <a:ahLst/>
              <a:cxnLst/>
              <a:rect l="l" t="t" r="r" b="b"/>
              <a:pathLst>
                <a:path w="7040" h="7602" extrusionOk="0">
                  <a:moveTo>
                    <a:pt x="1" y="0"/>
                  </a:moveTo>
                  <a:lnTo>
                    <a:pt x="4292" y="4015"/>
                  </a:lnTo>
                  <a:lnTo>
                    <a:pt x="465" y="7601"/>
                  </a:lnTo>
                  <a:lnTo>
                    <a:pt x="3203" y="7601"/>
                  </a:lnTo>
                  <a:lnTo>
                    <a:pt x="7040"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535;p69">
            <a:extLst>
              <a:ext uri="{FF2B5EF4-FFF2-40B4-BE49-F238E27FC236}">
                <a16:creationId xmlns:a16="http://schemas.microsoft.com/office/drawing/2014/main" id="{2272C3A8-856B-7098-BC5B-C9FEFE364476}"/>
              </a:ext>
            </a:extLst>
          </p:cNvPr>
          <p:cNvSpPr txBox="1">
            <a:spLocks/>
          </p:cNvSpPr>
          <p:nvPr/>
        </p:nvSpPr>
        <p:spPr>
          <a:xfrm>
            <a:off x="2597604" y="4154632"/>
            <a:ext cx="4248100" cy="5043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9pPr>
          </a:lstStyle>
          <a:p>
            <a:pPr marL="0" indent="0">
              <a:spcBef>
                <a:spcPts val="1000"/>
              </a:spcBef>
              <a:buFont typeface="Nunito Light"/>
              <a:buNone/>
            </a:pPr>
            <a:endParaRPr lang="vi-VN" sz="1600" i="1"/>
          </a:p>
        </p:txBody>
      </p:sp>
      <p:pic>
        <p:nvPicPr>
          <p:cNvPr id="2050" name="Picture 2" descr="Định hướng phát triển nghề nghiệp như thế nào cho hiệu quả? – IRDM">
            <a:extLst>
              <a:ext uri="{FF2B5EF4-FFF2-40B4-BE49-F238E27FC236}">
                <a16:creationId xmlns:a16="http://schemas.microsoft.com/office/drawing/2014/main" id="{CCB0412A-DEB1-6592-F6C3-1F45C18F1A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318" y="1759637"/>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771302"/>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7"/>
          <p:cNvSpPr txBox="1">
            <a:spLocks noGrp="1"/>
          </p:cNvSpPr>
          <p:nvPr>
            <p:ph type="title"/>
          </p:nvPr>
        </p:nvSpPr>
        <p:spPr>
          <a:xfrm>
            <a:off x="715720" y="2108234"/>
            <a:ext cx="6657575" cy="100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a:t>Thank you!</a:t>
            </a:r>
            <a:endParaRPr sz="7200"/>
          </a:p>
        </p:txBody>
      </p:sp>
      <p:grpSp>
        <p:nvGrpSpPr>
          <p:cNvPr id="565" name="Google Shape;565;p37"/>
          <p:cNvGrpSpPr/>
          <p:nvPr/>
        </p:nvGrpSpPr>
        <p:grpSpPr>
          <a:xfrm>
            <a:off x="-319673" y="-401569"/>
            <a:ext cx="2583769" cy="2583735"/>
            <a:chOff x="82300" y="284025"/>
            <a:chExt cx="1885275" cy="1885250"/>
          </a:xfrm>
        </p:grpSpPr>
        <p:sp>
          <p:nvSpPr>
            <p:cNvPr id="566" name="Google Shape;566;p37"/>
            <p:cNvSpPr/>
            <p:nvPr/>
          </p:nvSpPr>
          <p:spPr>
            <a:xfrm>
              <a:off x="82300" y="284025"/>
              <a:ext cx="1885275" cy="1885250"/>
            </a:xfrm>
            <a:custGeom>
              <a:avLst/>
              <a:gdLst/>
              <a:ahLst/>
              <a:cxnLst/>
              <a:rect l="l" t="t" r="r" b="b"/>
              <a:pathLst>
                <a:path w="75411" h="75410" extrusionOk="0">
                  <a:moveTo>
                    <a:pt x="37701" y="4907"/>
                  </a:moveTo>
                  <a:cubicBezTo>
                    <a:pt x="55820" y="4907"/>
                    <a:pt x="70513" y="19591"/>
                    <a:pt x="70513" y="37709"/>
                  </a:cubicBezTo>
                  <a:cubicBezTo>
                    <a:pt x="70513" y="55828"/>
                    <a:pt x="55820" y="70512"/>
                    <a:pt x="37701" y="70512"/>
                  </a:cubicBezTo>
                  <a:cubicBezTo>
                    <a:pt x="19591" y="70512"/>
                    <a:pt x="4898" y="55828"/>
                    <a:pt x="4898" y="37709"/>
                  </a:cubicBezTo>
                  <a:cubicBezTo>
                    <a:pt x="4898" y="19591"/>
                    <a:pt x="19591" y="4907"/>
                    <a:pt x="37701" y="4907"/>
                  </a:cubicBezTo>
                  <a:close/>
                  <a:moveTo>
                    <a:pt x="37701" y="0"/>
                  </a:moveTo>
                  <a:cubicBezTo>
                    <a:pt x="16879" y="0"/>
                    <a:pt x="1" y="16887"/>
                    <a:pt x="1" y="37709"/>
                  </a:cubicBezTo>
                  <a:cubicBezTo>
                    <a:pt x="1" y="58531"/>
                    <a:pt x="16879" y="75409"/>
                    <a:pt x="37701" y="75409"/>
                  </a:cubicBezTo>
                  <a:cubicBezTo>
                    <a:pt x="58532" y="75409"/>
                    <a:pt x="75410" y="58531"/>
                    <a:pt x="75410" y="37709"/>
                  </a:cubicBezTo>
                  <a:cubicBezTo>
                    <a:pt x="75410" y="16887"/>
                    <a:pt x="58532" y="0"/>
                    <a:pt x="37701" y="0"/>
                  </a:cubicBez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272550" y="474475"/>
              <a:ext cx="1504775" cy="1504550"/>
            </a:xfrm>
            <a:custGeom>
              <a:avLst/>
              <a:gdLst/>
              <a:ahLst/>
              <a:cxnLst/>
              <a:rect l="l" t="t" r="r" b="b"/>
              <a:pathLst>
                <a:path w="60191" h="60182" extrusionOk="0">
                  <a:moveTo>
                    <a:pt x="30091" y="3908"/>
                  </a:moveTo>
                  <a:cubicBezTo>
                    <a:pt x="44552" y="3908"/>
                    <a:pt x="56274" y="15630"/>
                    <a:pt x="56274" y="30091"/>
                  </a:cubicBezTo>
                  <a:cubicBezTo>
                    <a:pt x="56274" y="44552"/>
                    <a:pt x="44552" y="56274"/>
                    <a:pt x="30091" y="56274"/>
                  </a:cubicBezTo>
                  <a:cubicBezTo>
                    <a:pt x="15639" y="56274"/>
                    <a:pt x="3908" y="44552"/>
                    <a:pt x="3908" y="30091"/>
                  </a:cubicBezTo>
                  <a:cubicBezTo>
                    <a:pt x="3908" y="15630"/>
                    <a:pt x="15639" y="3908"/>
                    <a:pt x="30091" y="3908"/>
                  </a:cubicBezTo>
                  <a:close/>
                  <a:moveTo>
                    <a:pt x="30091" y="1"/>
                  </a:moveTo>
                  <a:cubicBezTo>
                    <a:pt x="13471" y="1"/>
                    <a:pt x="0" y="13471"/>
                    <a:pt x="0" y="30091"/>
                  </a:cubicBezTo>
                  <a:cubicBezTo>
                    <a:pt x="0" y="46711"/>
                    <a:pt x="13471" y="60182"/>
                    <a:pt x="30091" y="60182"/>
                  </a:cubicBezTo>
                  <a:cubicBezTo>
                    <a:pt x="46711" y="60182"/>
                    <a:pt x="60191" y="46711"/>
                    <a:pt x="60191" y="30091"/>
                  </a:cubicBezTo>
                  <a:cubicBezTo>
                    <a:pt x="60191" y="13471"/>
                    <a:pt x="46711" y="1"/>
                    <a:pt x="30091" y="1"/>
                  </a:cubicBez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37"/>
          <p:cNvGrpSpPr/>
          <p:nvPr/>
        </p:nvGrpSpPr>
        <p:grpSpPr>
          <a:xfrm>
            <a:off x="7373295" y="3792168"/>
            <a:ext cx="795862" cy="557722"/>
            <a:chOff x="4497621" y="4252575"/>
            <a:chExt cx="678947" cy="475790"/>
          </a:xfrm>
        </p:grpSpPr>
        <p:sp>
          <p:nvSpPr>
            <p:cNvPr id="569" name="Google Shape;569;p37"/>
            <p:cNvSpPr/>
            <p:nvPr/>
          </p:nvSpPr>
          <p:spPr>
            <a:xfrm>
              <a:off x="4497621" y="4252575"/>
              <a:ext cx="328867" cy="475790"/>
            </a:xfrm>
            <a:custGeom>
              <a:avLst/>
              <a:gdLst/>
              <a:ahLst/>
              <a:cxnLst/>
              <a:rect l="l" t="t" r="r" b="b"/>
              <a:pathLst>
                <a:path w="8405" h="12160" extrusionOk="0">
                  <a:moveTo>
                    <a:pt x="0" y="0"/>
                  </a:moveTo>
                  <a:lnTo>
                    <a:pt x="4104" y="6085"/>
                  </a:lnTo>
                  <a:lnTo>
                    <a:pt x="0" y="12160"/>
                  </a:lnTo>
                  <a:lnTo>
                    <a:pt x="4300" y="12160"/>
                  </a:lnTo>
                  <a:lnTo>
                    <a:pt x="8395" y="6085"/>
                  </a:lnTo>
                  <a:lnTo>
                    <a:pt x="8404" y="6085"/>
                  </a:lnTo>
                  <a:lnTo>
                    <a:pt x="8404" y="6076"/>
                  </a:lnTo>
                  <a:lnTo>
                    <a:pt x="8395" y="6076"/>
                  </a:lnTo>
                  <a:lnTo>
                    <a:pt x="430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7"/>
            <p:cNvSpPr/>
            <p:nvPr/>
          </p:nvSpPr>
          <p:spPr>
            <a:xfrm>
              <a:off x="4847741" y="4252575"/>
              <a:ext cx="328828" cy="475790"/>
            </a:xfrm>
            <a:custGeom>
              <a:avLst/>
              <a:gdLst/>
              <a:ahLst/>
              <a:cxnLst/>
              <a:rect l="l" t="t" r="r" b="b"/>
              <a:pathLst>
                <a:path w="8404" h="12160" extrusionOk="0">
                  <a:moveTo>
                    <a:pt x="0" y="0"/>
                  </a:moveTo>
                  <a:lnTo>
                    <a:pt x="4095" y="6085"/>
                  </a:lnTo>
                  <a:lnTo>
                    <a:pt x="0" y="12160"/>
                  </a:lnTo>
                  <a:lnTo>
                    <a:pt x="4300" y="12160"/>
                  </a:lnTo>
                  <a:lnTo>
                    <a:pt x="8395" y="6085"/>
                  </a:lnTo>
                  <a:lnTo>
                    <a:pt x="8404" y="6076"/>
                  </a:lnTo>
                  <a:lnTo>
                    <a:pt x="8395" y="6076"/>
                  </a:lnTo>
                  <a:lnTo>
                    <a:pt x="430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71" name="Google Shape;571;p37"/>
          <p:cNvPicPr preferRelativeResize="0"/>
          <p:nvPr/>
        </p:nvPicPr>
        <p:blipFill>
          <a:blip r:embed="rId3">
            <a:alphaModFix amt="50000"/>
          </a:blip>
          <a:stretch>
            <a:fillRect/>
          </a:stretch>
        </p:blipFill>
        <p:spPr>
          <a:xfrm>
            <a:off x="7466100" y="1647326"/>
            <a:ext cx="610248" cy="610248"/>
          </a:xfrm>
          <a:prstGeom prst="rect">
            <a:avLst/>
          </a:prstGeom>
          <a:noFill/>
          <a:ln>
            <a:noFill/>
          </a:ln>
        </p:spPr>
      </p:pic>
      <p:pic>
        <p:nvPicPr>
          <p:cNvPr id="572" name="Google Shape;572;p37"/>
          <p:cNvPicPr preferRelativeResize="0"/>
          <p:nvPr/>
        </p:nvPicPr>
        <p:blipFill>
          <a:blip r:embed="rId3">
            <a:alphaModFix amt="50000"/>
          </a:blip>
          <a:stretch>
            <a:fillRect/>
          </a:stretch>
        </p:blipFill>
        <p:spPr>
          <a:xfrm>
            <a:off x="1101575" y="3152775"/>
            <a:ext cx="750049" cy="750049"/>
          </a:xfrm>
          <a:prstGeom prst="rect">
            <a:avLst/>
          </a:prstGeom>
          <a:noFill/>
          <a:ln>
            <a:noFill/>
          </a:ln>
        </p:spPr>
      </p:pic>
      <p:grpSp>
        <p:nvGrpSpPr>
          <p:cNvPr id="573" name="Google Shape;573;p37"/>
          <p:cNvGrpSpPr/>
          <p:nvPr/>
        </p:nvGrpSpPr>
        <p:grpSpPr>
          <a:xfrm rot="10800000">
            <a:off x="-383924" y="-85331"/>
            <a:ext cx="9662974" cy="1472410"/>
            <a:chOff x="-326774" y="3899694"/>
            <a:chExt cx="9662974" cy="1472410"/>
          </a:xfrm>
        </p:grpSpPr>
        <p:sp>
          <p:nvSpPr>
            <p:cNvPr id="574" name="Google Shape;574;p37"/>
            <p:cNvSpPr/>
            <p:nvPr/>
          </p:nvSpPr>
          <p:spPr>
            <a:xfrm>
              <a:off x="5590140" y="4512637"/>
              <a:ext cx="268795" cy="268795"/>
            </a:xfrm>
            <a:custGeom>
              <a:avLst/>
              <a:gdLst/>
              <a:ahLst/>
              <a:cxnLst/>
              <a:rect l="l" t="t" r="r" b="b"/>
              <a:pathLst>
                <a:path w="6674" h="6674" extrusionOk="0">
                  <a:moveTo>
                    <a:pt x="3337" y="527"/>
                  </a:moveTo>
                  <a:cubicBezTo>
                    <a:pt x="4889" y="527"/>
                    <a:pt x="6147" y="1785"/>
                    <a:pt x="6147" y="3337"/>
                  </a:cubicBezTo>
                  <a:cubicBezTo>
                    <a:pt x="6147" y="4890"/>
                    <a:pt x="4889" y="6156"/>
                    <a:pt x="3337" y="6156"/>
                  </a:cubicBezTo>
                  <a:cubicBezTo>
                    <a:pt x="1785" y="6156"/>
                    <a:pt x="518" y="4890"/>
                    <a:pt x="518" y="3337"/>
                  </a:cubicBezTo>
                  <a:cubicBezTo>
                    <a:pt x="518" y="1785"/>
                    <a:pt x="1785" y="527"/>
                    <a:pt x="3337" y="527"/>
                  </a:cubicBezTo>
                  <a:close/>
                  <a:moveTo>
                    <a:pt x="3337" y="1"/>
                  </a:moveTo>
                  <a:cubicBezTo>
                    <a:pt x="1499" y="1"/>
                    <a:pt x="1" y="1500"/>
                    <a:pt x="1" y="3337"/>
                  </a:cubicBezTo>
                  <a:cubicBezTo>
                    <a:pt x="1" y="5175"/>
                    <a:pt x="1499" y="6674"/>
                    <a:pt x="3337" y="6674"/>
                  </a:cubicBezTo>
                  <a:cubicBezTo>
                    <a:pt x="5175" y="6674"/>
                    <a:pt x="6674" y="5175"/>
                    <a:pt x="6674" y="3337"/>
                  </a:cubicBezTo>
                  <a:cubicBezTo>
                    <a:pt x="6674" y="1500"/>
                    <a:pt x="5175" y="1"/>
                    <a:pt x="333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5659132" y="4581627"/>
              <a:ext cx="130813" cy="130813"/>
            </a:xfrm>
            <a:custGeom>
              <a:avLst/>
              <a:gdLst/>
              <a:ahLst/>
              <a:cxnLst/>
              <a:rect l="l" t="t" r="r" b="b"/>
              <a:pathLst>
                <a:path w="3248" h="3248" extrusionOk="0">
                  <a:moveTo>
                    <a:pt x="1624" y="1"/>
                  </a:moveTo>
                  <a:cubicBezTo>
                    <a:pt x="723" y="1"/>
                    <a:pt x="0" y="732"/>
                    <a:pt x="0" y="1624"/>
                  </a:cubicBezTo>
                  <a:cubicBezTo>
                    <a:pt x="0" y="2525"/>
                    <a:pt x="723" y="3248"/>
                    <a:pt x="1624" y="3248"/>
                  </a:cubicBezTo>
                  <a:cubicBezTo>
                    <a:pt x="2516" y="3248"/>
                    <a:pt x="3248" y="2525"/>
                    <a:pt x="3248" y="1624"/>
                  </a:cubicBezTo>
                  <a:cubicBezTo>
                    <a:pt x="3248" y="732"/>
                    <a:pt x="2516" y="1"/>
                    <a:pt x="1624"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5714832" y="4781028"/>
              <a:ext cx="1162337" cy="591076"/>
            </a:xfrm>
            <a:custGeom>
              <a:avLst/>
              <a:gdLst/>
              <a:ahLst/>
              <a:cxnLst/>
              <a:rect l="l" t="t" r="r" b="b"/>
              <a:pathLst>
                <a:path w="28860" h="14676" extrusionOk="0">
                  <a:moveTo>
                    <a:pt x="0" y="1"/>
                  </a:moveTo>
                  <a:lnTo>
                    <a:pt x="0" y="6656"/>
                  </a:lnTo>
                  <a:cubicBezTo>
                    <a:pt x="0" y="10215"/>
                    <a:pt x="2900" y="13106"/>
                    <a:pt x="6459" y="13106"/>
                  </a:cubicBezTo>
                  <a:lnTo>
                    <a:pt x="25746" y="13106"/>
                  </a:lnTo>
                  <a:cubicBezTo>
                    <a:pt x="26861" y="13106"/>
                    <a:pt x="27816" y="13748"/>
                    <a:pt x="28280" y="14676"/>
                  </a:cubicBezTo>
                  <a:lnTo>
                    <a:pt x="28860" y="14676"/>
                  </a:lnTo>
                  <a:cubicBezTo>
                    <a:pt x="28351" y="13454"/>
                    <a:pt x="27147" y="12588"/>
                    <a:pt x="25746" y="12588"/>
                  </a:cubicBezTo>
                  <a:lnTo>
                    <a:pt x="6459" y="12588"/>
                  </a:lnTo>
                  <a:cubicBezTo>
                    <a:pt x="3185" y="12588"/>
                    <a:pt x="518" y="9930"/>
                    <a:pt x="518" y="6656"/>
                  </a:cubicBezTo>
                  <a:lnTo>
                    <a:pt x="518" y="1"/>
                  </a:lnTo>
                  <a:cubicBezTo>
                    <a:pt x="428" y="1"/>
                    <a:pt x="330" y="10"/>
                    <a:pt x="241" y="10"/>
                  </a:cubicBezTo>
                  <a:cubicBezTo>
                    <a:pt x="161" y="10"/>
                    <a:pt x="80" y="1"/>
                    <a:pt x="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299830" y="3899694"/>
              <a:ext cx="6035491" cy="613348"/>
            </a:xfrm>
            <a:custGeom>
              <a:avLst/>
              <a:gdLst/>
              <a:ahLst/>
              <a:cxnLst/>
              <a:rect l="l" t="t" r="r" b="b"/>
              <a:pathLst>
                <a:path w="149857" h="15229" extrusionOk="0">
                  <a:moveTo>
                    <a:pt x="1" y="1"/>
                  </a:moveTo>
                  <a:lnTo>
                    <a:pt x="1" y="518"/>
                  </a:lnTo>
                  <a:lnTo>
                    <a:pt x="143960" y="518"/>
                  </a:lnTo>
                  <a:cubicBezTo>
                    <a:pt x="146922" y="518"/>
                    <a:pt x="149339" y="2936"/>
                    <a:pt x="149339" y="5906"/>
                  </a:cubicBezTo>
                  <a:lnTo>
                    <a:pt x="149339" y="15229"/>
                  </a:lnTo>
                  <a:cubicBezTo>
                    <a:pt x="149419" y="15229"/>
                    <a:pt x="149500" y="15220"/>
                    <a:pt x="149580" y="15220"/>
                  </a:cubicBezTo>
                  <a:cubicBezTo>
                    <a:pt x="149669" y="15220"/>
                    <a:pt x="149767" y="15229"/>
                    <a:pt x="149857" y="15229"/>
                  </a:cubicBezTo>
                  <a:lnTo>
                    <a:pt x="149857" y="5906"/>
                  </a:lnTo>
                  <a:cubicBezTo>
                    <a:pt x="149857" y="2641"/>
                    <a:pt x="147216" y="1"/>
                    <a:pt x="14396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5858172" y="4632293"/>
              <a:ext cx="3478028" cy="586042"/>
            </a:xfrm>
            <a:custGeom>
              <a:avLst/>
              <a:gdLst/>
              <a:ahLst/>
              <a:cxnLst/>
              <a:rect l="l" t="t" r="r" b="b"/>
              <a:pathLst>
                <a:path w="86357" h="14551" extrusionOk="0">
                  <a:moveTo>
                    <a:pt x="1" y="1"/>
                  </a:moveTo>
                  <a:lnTo>
                    <a:pt x="10" y="518"/>
                  </a:lnTo>
                  <a:lnTo>
                    <a:pt x="26630" y="518"/>
                  </a:lnTo>
                  <a:cubicBezTo>
                    <a:pt x="28896" y="518"/>
                    <a:pt x="31135" y="1267"/>
                    <a:pt x="32946" y="2623"/>
                  </a:cubicBezTo>
                  <a:lnTo>
                    <a:pt x="46346" y="12677"/>
                  </a:lnTo>
                  <a:cubicBezTo>
                    <a:pt x="47960" y="13891"/>
                    <a:pt x="49959" y="14551"/>
                    <a:pt x="51984" y="14551"/>
                  </a:cubicBezTo>
                  <a:lnTo>
                    <a:pt x="86356" y="14551"/>
                  </a:lnTo>
                  <a:lnTo>
                    <a:pt x="86356" y="14033"/>
                  </a:lnTo>
                  <a:lnTo>
                    <a:pt x="51984" y="14033"/>
                  </a:lnTo>
                  <a:cubicBezTo>
                    <a:pt x="50075" y="14033"/>
                    <a:pt x="48183" y="13400"/>
                    <a:pt x="46658" y="12258"/>
                  </a:cubicBezTo>
                  <a:lnTo>
                    <a:pt x="33258" y="2213"/>
                  </a:lnTo>
                  <a:cubicBezTo>
                    <a:pt x="31358" y="786"/>
                    <a:pt x="29003" y="1"/>
                    <a:pt x="2663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326774" y="4632293"/>
              <a:ext cx="5917646" cy="20862"/>
            </a:xfrm>
            <a:custGeom>
              <a:avLst/>
              <a:gdLst/>
              <a:ahLst/>
              <a:cxnLst/>
              <a:rect l="l" t="t" r="r" b="b"/>
              <a:pathLst>
                <a:path w="146931" h="518" extrusionOk="0">
                  <a:moveTo>
                    <a:pt x="1" y="1"/>
                  </a:moveTo>
                  <a:lnTo>
                    <a:pt x="1" y="518"/>
                  </a:lnTo>
                  <a:lnTo>
                    <a:pt x="146922" y="518"/>
                  </a:lnTo>
                  <a:lnTo>
                    <a:pt x="146930"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2B1E9BF5-7FF2-B3FB-13CC-04DABD1925EE}"/>
              </a:ext>
            </a:extLst>
          </p:cNvPr>
          <p:cNvSpPr>
            <a:spLocks noGrp="1"/>
          </p:cNvSpPr>
          <p:nvPr>
            <p:ph type="subTitle" idx="1"/>
          </p:nvPr>
        </p:nvSpPr>
        <p:spPr/>
        <p:txBody>
          <a:bodyPr/>
          <a:lstStyle/>
          <a:p>
            <a:r>
              <a:rPr lang="en-US"/>
              <a:t> </a:t>
            </a: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grpSp>
        <p:nvGrpSpPr>
          <p:cNvPr id="505" name="Google Shape;505;p34"/>
          <p:cNvGrpSpPr/>
          <p:nvPr/>
        </p:nvGrpSpPr>
        <p:grpSpPr>
          <a:xfrm>
            <a:off x="-881649" y="2998856"/>
            <a:ext cx="2583769" cy="2583735"/>
            <a:chOff x="82300" y="284025"/>
            <a:chExt cx="1885275" cy="1885250"/>
          </a:xfrm>
        </p:grpSpPr>
        <p:sp>
          <p:nvSpPr>
            <p:cNvPr id="506" name="Google Shape;506;p34"/>
            <p:cNvSpPr/>
            <p:nvPr/>
          </p:nvSpPr>
          <p:spPr>
            <a:xfrm>
              <a:off x="82300" y="284025"/>
              <a:ext cx="1885275" cy="1885250"/>
            </a:xfrm>
            <a:custGeom>
              <a:avLst/>
              <a:gdLst/>
              <a:ahLst/>
              <a:cxnLst/>
              <a:rect l="l" t="t" r="r" b="b"/>
              <a:pathLst>
                <a:path w="75411" h="75410" extrusionOk="0">
                  <a:moveTo>
                    <a:pt x="37701" y="4907"/>
                  </a:moveTo>
                  <a:cubicBezTo>
                    <a:pt x="55820" y="4907"/>
                    <a:pt x="70513" y="19591"/>
                    <a:pt x="70513" y="37709"/>
                  </a:cubicBezTo>
                  <a:cubicBezTo>
                    <a:pt x="70513" y="55828"/>
                    <a:pt x="55820" y="70512"/>
                    <a:pt x="37701" y="70512"/>
                  </a:cubicBezTo>
                  <a:cubicBezTo>
                    <a:pt x="19591" y="70512"/>
                    <a:pt x="4898" y="55828"/>
                    <a:pt x="4898" y="37709"/>
                  </a:cubicBezTo>
                  <a:cubicBezTo>
                    <a:pt x="4898" y="19591"/>
                    <a:pt x="19591" y="4907"/>
                    <a:pt x="37701" y="4907"/>
                  </a:cubicBezTo>
                  <a:close/>
                  <a:moveTo>
                    <a:pt x="37701" y="0"/>
                  </a:moveTo>
                  <a:cubicBezTo>
                    <a:pt x="16879" y="0"/>
                    <a:pt x="1" y="16887"/>
                    <a:pt x="1" y="37709"/>
                  </a:cubicBezTo>
                  <a:cubicBezTo>
                    <a:pt x="1" y="58531"/>
                    <a:pt x="16879" y="75409"/>
                    <a:pt x="37701" y="75409"/>
                  </a:cubicBezTo>
                  <a:cubicBezTo>
                    <a:pt x="58532" y="75409"/>
                    <a:pt x="75410" y="58531"/>
                    <a:pt x="75410" y="37709"/>
                  </a:cubicBezTo>
                  <a:cubicBezTo>
                    <a:pt x="75410" y="16887"/>
                    <a:pt x="58532" y="0"/>
                    <a:pt x="37701" y="0"/>
                  </a:cubicBez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4"/>
            <p:cNvSpPr/>
            <p:nvPr/>
          </p:nvSpPr>
          <p:spPr>
            <a:xfrm>
              <a:off x="272550" y="474475"/>
              <a:ext cx="1504775" cy="1504550"/>
            </a:xfrm>
            <a:custGeom>
              <a:avLst/>
              <a:gdLst/>
              <a:ahLst/>
              <a:cxnLst/>
              <a:rect l="l" t="t" r="r" b="b"/>
              <a:pathLst>
                <a:path w="60191" h="60182" extrusionOk="0">
                  <a:moveTo>
                    <a:pt x="30091" y="3908"/>
                  </a:moveTo>
                  <a:cubicBezTo>
                    <a:pt x="44552" y="3908"/>
                    <a:pt x="56274" y="15630"/>
                    <a:pt x="56274" y="30091"/>
                  </a:cubicBezTo>
                  <a:cubicBezTo>
                    <a:pt x="56274" y="44552"/>
                    <a:pt x="44552" y="56274"/>
                    <a:pt x="30091" y="56274"/>
                  </a:cubicBezTo>
                  <a:cubicBezTo>
                    <a:pt x="15639" y="56274"/>
                    <a:pt x="3908" y="44552"/>
                    <a:pt x="3908" y="30091"/>
                  </a:cubicBezTo>
                  <a:cubicBezTo>
                    <a:pt x="3908" y="15630"/>
                    <a:pt x="15639" y="3908"/>
                    <a:pt x="30091" y="3908"/>
                  </a:cubicBezTo>
                  <a:close/>
                  <a:moveTo>
                    <a:pt x="30091" y="1"/>
                  </a:moveTo>
                  <a:cubicBezTo>
                    <a:pt x="13471" y="1"/>
                    <a:pt x="0" y="13471"/>
                    <a:pt x="0" y="30091"/>
                  </a:cubicBezTo>
                  <a:cubicBezTo>
                    <a:pt x="0" y="46711"/>
                    <a:pt x="13471" y="60182"/>
                    <a:pt x="30091" y="60182"/>
                  </a:cubicBezTo>
                  <a:cubicBezTo>
                    <a:pt x="46711" y="60182"/>
                    <a:pt x="60191" y="46711"/>
                    <a:pt x="60191" y="30091"/>
                  </a:cubicBezTo>
                  <a:cubicBezTo>
                    <a:pt x="60191" y="13471"/>
                    <a:pt x="46711" y="1"/>
                    <a:pt x="30091" y="1"/>
                  </a:cubicBez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 name="Google Shape;508;p34"/>
          <p:cNvSpPr txBox="1">
            <a:spLocks noGrp="1"/>
          </p:cNvSpPr>
          <p:nvPr>
            <p:ph type="ctrTitle"/>
          </p:nvPr>
        </p:nvSpPr>
        <p:spPr>
          <a:xfrm>
            <a:off x="104090" y="1292731"/>
            <a:ext cx="9039910" cy="187929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latin typeface="Aptos Narrow" panose="020B0004020202020204" pitchFamily="34" charset="0"/>
              </a:rPr>
              <a:t>Đề tài</a:t>
            </a:r>
            <a:br>
              <a:rPr lang="en" sz="3600"/>
            </a:br>
            <a:r>
              <a:rPr lang="en" sz="3600">
                <a:latin typeface="Aptos" panose="020B0004020202020204" pitchFamily="34" charset="0"/>
              </a:rPr>
              <a:t>XÂY DỰNG KỊCH BẢN VÀ KIỂM THỬ </a:t>
            </a:r>
            <a:br>
              <a:rPr lang="en" sz="3600">
                <a:latin typeface="Aptos" panose="020B0004020202020204" pitchFamily="34" charset="0"/>
              </a:rPr>
            </a:br>
            <a:r>
              <a:rPr lang="en" sz="3600">
                <a:latin typeface="Aptos" panose="020B0004020202020204" pitchFamily="34" charset="0"/>
              </a:rPr>
              <a:t>ỨNG DỤNG WEBSITE SỬ DỤNG SELENIUM</a:t>
            </a:r>
            <a:endParaRPr sz="3200">
              <a:latin typeface="Aptos" panose="020B0004020202020204" pitchFamily="34" charset="0"/>
            </a:endParaRPr>
          </a:p>
        </p:txBody>
      </p:sp>
      <p:sp>
        <p:nvSpPr>
          <p:cNvPr id="509" name="Google Shape;509;p34"/>
          <p:cNvSpPr txBox="1">
            <a:spLocks noGrp="1"/>
          </p:cNvSpPr>
          <p:nvPr>
            <p:ph type="subTitle" idx="1"/>
          </p:nvPr>
        </p:nvSpPr>
        <p:spPr>
          <a:xfrm>
            <a:off x="2857628" y="3290706"/>
            <a:ext cx="4274626" cy="1154276"/>
          </a:xfrm>
          <a:prstGeom prst="rect">
            <a:avLst/>
          </a:prstGeom>
        </p:spPr>
        <p:txBody>
          <a:bodyPr spcFirstLastPara="1" wrap="square" lIns="91425" tIns="91425" rIns="91425" bIns="91425" anchor="t" anchorCtr="0">
            <a:noAutofit/>
          </a:bodyPr>
          <a:lstStyle/>
          <a:p>
            <a:pPr marL="0" indent="0" algn="l">
              <a:lnSpc>
                <a:spcPct val="130000"/>
              </a:lnSpc>
            </a:pPr>
            <a:r>
              <a:rPr lang="en"/>
              <a:t>CBHD             : ThS. Phạm Bá Tuấn Chung</a:t>
            </a:r>
          </a:p>
          <a:p>
            <a:pPr marL="0" lvl="0" indent="0" algn="l" rtl="0">
              <a:lnSpc>
                <a:spcPct val="130000"/>
              </a:lnSpc>
              <a:spcBef>
                <a:spcPts val="0"/>
              </a:spcBef>
              <a:spcAft>
                <a:spcPts val="0"/>
              </a:spcAft>
              <a:buNone/>
            </a:pPr>
            <a:r>
              <a:rPr lang="en"/>
              <a:t>Sinh viên       : Đỗ Thị Huệ</a:t>
            </a:r>
          </a:p>
          <a:p>
            <a:pPr marL="0" lvl="0" indent="0" algn="l" rtl="0">
              <a:lnSpc>
                <a:spcPct val="130000"/>
              </a:lnSpc>
              <a:spcBef>
                <a:spcPts val="0"/>
              </a:spcBef>
              <a:spcAft>
                <a:spcPts val="0"/>
              </a:spcAft>
              <a:buNone/>
            </a:pPr>
            <a:r>
              <a:rPr lang="en"/>
              <a:t>Mã sinh viên : 2020606709</a:t>
            </a:r>
          </a:p>
        </p:txBody>
      </p:sp>
      <p:pic>
        <p:nvPicPr>
          <p:cNvPr id="510" name="Google Shape;510;p34"/>
          <p:cNvPicPr preferRelativeResize="0"/>
          <p:nvPr/>
        </p:nvPicPr>
        <p:blipFill>
          <a:blip r:embed="rId3">
            <a:alphaModFix amt="50000"/>
          </a:blip>
          <a:stretch>
            <a:fillRect/>
          </a:stretch>
        </p:blipFill>
        <p:spPr>
          <a:xfrm>
            <a:off x="7677050" y="481550"/>
            <a:ext cx="795848" cy="795848"/>
          </a:xfrm>
          <a:prstGeom prst="rect">
            <a:avLst/>
          </a:prstGeom>
          <a:noFill/>
          <a:ln>
            <a:noFill/>
          </a:ln>
        </p:spPr>
      </p:pic>
      <p:pic>
        <p:nvPicPr>
          <p:cNvPr id="526" name="Google Shape;526;p34"/>
          <p:cNvPicPr preferRelativeResize="0"/>
          <p:nvPr/>
        </p:nvPicPr>
        <p:blipFill>
          <a:blip r:embed="rId3">
            <a:alphaModFix amt="50000"/>
          </a:blip>
          <a:stretch>
            <a:fillRect/>
          </a:stretch>
        </p:blipFill>
        <p:spPr>
          <a:xfrm>
            <a:off x="482925" y="2076451"/>
            <a:ext cx="990602" cy="990602"/>
          </a:xfrm>
          <a:prstGeom prst="rect">
            <a:avLst/>
          </a:prstGeom>
          <a:noFill/>
          <a:ln>
            <a:noFill/>
          </a:ln>
        </p:spPr>
      </p:pic>
      <p:grpSp>
        <p:nvGrpSpPr>
          <p:cNvPr id="527" name="Google Shape;527;p34"/>
          <p:cNvGrpSpPr/>
          <p:nvPr/>
        </p:nvGrpSpPr>
        <p:grpSpPr>
          <a:xfrm>
            <a:off x="713220" y="790818"/>
            <a:ext cx="795862" cy="557722"/>
            <a:chOff x="4497621" y="4252575"/>
            <a:chExt cx="678947" cy="475790"/>
          </a:xfrm>
        </p:grpSpPr>
        <p:sp>
          <p:nvSpPr>
            <p:cNvPr id="528" name="Google Shape;528;p34"/>
            <p:cNvSpPr/>
            <p:nvPr/>
          </p:nvSpPr>
          <p:spPr>
            <a:xfrm>
              <a:off x="4497621" y="4252575"/>
              <a:ext cx="328867" cy="475790"/>
            </a:xfrm>
            <a:custGeom>
              <a:avLst/>
              <a:gdLst/>
              <a:ahLst/>
              <a:cxnLst/>
              <a:rect l="l" t="t" r="r" b="b"/>
              <a:pathLst>
                <a:path w="8405" h="12160" extrusionOk="0">
                  <a:moveTo>
                    <a:pt x="0" y="0"/>
                  </a:moveTo>
                  <a:lnTo>
                    <a:pt x="4104" y="6085"/>
                  </a:lnTo>
                  <a:lnTo>
                    <a:pt x="0" y="12160"/>
                  </a:lnTo>
                  <a:lnTo>
                    <a:pt x="4300" y="12160"/>
                  </a:lnTo>
                  <a:lnTo>
                    <a:pt x="8395" y="6085"/>
                  </a:lnTo>
                  <a:lnTo>
                    <a:pt x="8404" y="6085"/>
                  </a:lnTo>
                  <a:lnTo>
                    <a:pt x="8404" y="6076"/>
                  </a:lnTo>
                  <a:lnTo>
                    <a:pt x="8395" y="6076"/>
                  </a:lnTo>
                  <a:lnTo>
                    <a:pt x="430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4"/>
            <p:cNvSpPr/>
            <p:nvPr/>
          </p:nvSpPr>
          <p:spPr>
            <a:xfrm>
              <a:off x="4847741" y="4252575"/>
              <a:ext cx="328828" cy="475790"/>
            </a:xfrm>
            <a:custGeom>
              <a:avLst/>
              <a:gdLst/>
              <a:ahLst/>
              <a:cxnLst/>
              <a:rect l="l" t="t" r="r" b="b"/>
              <a:pathLst>
                <a:path w="8404" h="12160" extrusionOk="0">
                  <a:moveTo>
                    <a:pt x="0" y="0"/>
                  </a:moveTo>
                  <a:lnTo>
                    <a:pt x="4095" y="6085"/>
                  </a:lnTo>
                  <a:lnTo>
                    <a:pt x="0" y="12160"/>
                  </a:lnTo>
                  <a:lnTo>
                    <a:pt x="4300" y="12160"/>
                  </a:lnTo>
                  <a:lnTo>
                    <a:pt x="8395" y="6085"/>
                  </a:lnTo>
                  <a:lnTo>
                    <a:pt x="8404" y="6076"/>
                  </a:lnTo>
                  <a:lnTo>
                    <a:pt x="8395" y="6076"/>
                  </a:lnTo>
                  <a:lnTo>
                    <a:pt x="430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roup 1">
            <a:extLst>
              <a:ext uri="{FF2B5EF4-FFF2-40B4-BE49-F238E27FC236}">
                <a16:creationId xmlns:a16="http://schemas.microsoft.com/office/drawing/2014/main" id="{C66310A7-B615-F454-1A95-1A514F1EC601}"/>
              </a:ext>
            </a:extLst>
          </p:cNvPr>
          <p:cNvGrpSpPr/>
          <p:nvPr/>
        </p:nvGrpSpPr>
        <p:grpSpPr>
          <a:xfrm>
            <a:off x="1316357" y="184595"/>
            <a:ext cx="7114423" cy="951435"/>
            <a:chOff x="3643907" y="585469"/>
            <a:chExt cx="7114423" cy="951435"/>
          </a:xfrm>
        </p:grpSpPr>
        <p:pic>
          <p:nvPicPr>
            <p:cNvPr id="3" name="Picture 2" descr="Nhận diện thương hiệu Đại học Công nghiệp Hà Nội">
              <a:extLst>
                <a:ext uri="{FF2B5EF4-FFF2-40B4-BE49-F238E27FC236}">
                  <a16:creationId xmlns:a16="http://schemas.microsoft.com/office/drawing/2014/main" id="{CD32030B-964D-BF92-E3BF-45872B134B7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046" t="8057" r="17614" b="6007"/>
            <a:stretch/>
          </p:blipFill>
          <p:spPr bwMode="auto">
            <a:xfrm>
              <a:off x="3643907" y="677207"/>
              <a:ext cx="897994" cy="859339"/>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F6233B7A-113F-26D7-68D3-5260086D19EA}"/>
                </a:ext>
              </a:extLst>
            </p:cNvPr>
            <p:cNvGrpSpPr/>
            <p:nvPr/>
          </p:nvGrpSpPr>
          <p:grpSpPr>
            <a:xfrm>
              <a:off x="4392330" y="585469"/>
              <a:ext cx="6366000" cy="951435"/>
              <a:chOff x="3158844" y="1463257"/>
              <a:chExt cx="6366000" cy="951435"/>
            </a:xfrm>
          </p:grpSpPr>
          <p:sp>
            <p:nvSpPr>
              <p:cNvPr id="5" name="Subtitle 2">
                <a:extLst>
                  <a:ext uri="{FF2B5EF4-FFF2-40B4-BE49-F238E27FC236}">
                    <a16:creationId xmlns:a16="http://schemas.microsoft.com/office/drawing/2014/main" id="{5267E747-8518-A393-360A-E5E9329B17AD}"/>
                  </a:ext>
                </a:extLst>
              </p:cNvPr>
              <p:cNvSpPr txBox="1">
                <a:spLocks/>
              </p:cNvSpPr>
              <p:nvPr/>
            </p:nvSpPr>
            <p:spPr>
              <a:xfrm>
                <a:off x="3358563" y="1845942"/>
                <a:ext cx="5117884" cy="56875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Share Tech" panose="020B0604020202020204" charset="0"/>
                    <a:ea typeface="Roboto" panose="02000000000000000000" pitchFamily="2" charset="0"/>
                  </a:rPr>
                  <a:t>KHOA CÔNG </a:t>
                </a:r>
                <a:r>
                  <a:rPr lang="en-US" sz="1800">
                    <a:latin typeface="Share Tech" panose="020B0604020202020204" charset="0"/>
                    <a:ea typeface="Roboto" panose="02000000000000000000" pitchFamily="2" charset="0"/>
                  </a:rPr>
                  <a:t>NGHỆ THÔNG TIN</a:t>
                </a:r>
                <a:endParaRPr lang="en-US" sz="1800" dirty="0">
                  <a:latin typeface="Share Tech" panose="020B0604020202020204" charset="0"/>
                  <a:ea typeface="Roboto" panose="02000000000000000000" pitchFamily="2" charset="0"/>
                </a:endParaRPr>
              </a:p>
            </p:txBody>
          </p:sp>
          <p:sp>
            <p:nvSpPr>
              <p:cNvPr id="6" name="Subtitle 2">
                <a:extLst>
                  <a:ext uri="{FF2B5EF4-FFF2-40B4-BE49-F238E27FC236}">
                    <a16:creationId xmlns:a16="http://schemas.microsoft.com/office/drawing/2014/main" id="{013B3C2B-2393-08AA-B04D-B57CBBD3E91C}"/>
                  </a:ext>
                </a:extLst>
              </p:cNvPr>
              <p:cNvSpPr txBox="1">
                <a:spLocks/>
              </p:cNvSpPr>
              <p:nvPr/>
            </p:nvSpPr>
            <p:spPr>
              <a:xfrm>
                <a:off x="3158844" y="1463257"/>
                <a:ext cx="6366000" cy="667060"/>
              </a:xfrm>
              <a:prstGeom prst="rect">
                <a:avLst/>
              </a:prstGeom>
            </p:spPr>
            <p:txBody>
              <a:bodyPr vert="horz" lIns="9144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latin typeface="Tahoma" panose="020B0604030504040204" pitchFamily="34" charset="0"/>
                    <a:ea typeface="Tahoma" panose="020B0604030504040204" pitchFamily="34" charset="0"/>
                    <a:cs typeface="Tahoma" panose="020B0604030504040204" pitchFamily="34" charset="0"/>
                  </a:rPr>
                  <a:t>TRƯỜNG ĐẠI </a:t>
                </a:r>
                <a:r>
                  <a:rPr lang="en-US" b="1" dirty="0">
                    <a:latin typeface="Tahoma" panose="020B0604030504040204" pitchFamily="34" charset="0"/>
                    <a:ea typeface="Tahoma" panose="020B0604030504040204" pitchFamily="34" charset="0"/>
                    <a:cs typeface="Tahoma" panose="020B0604030504040204" pitchFamily="34" charset="0"/>
                    <a:sym typeface="Share Tech"/>
                  </a:rPr>
                  <a:t>HỌC</a:t>
                </a:r>
                <a:r>
                  <a:rPr lang="en-US" b="1" dirty="0">
                    <a:latin typeface="Tahoma" panose="020B0604030504040204" pitchFamily="34" charset="0"/>
                    <a:ea typeface="Tahoma" panose="020B0604030504040204" pitchFamily="34" charset="0"/>
                    <a:cs typeface="Tahoma" panose="020B0604030504040204" pitchFamily="34" charset="0"/>
                  </a:rPr>
                  <a:t> CÔNG NGHIỆP HÀ NỘI</a:t>
                </a:r>
              </a:p>
            </p:txBody>
          </p:sp>
        </p:grpSp>
      </p:grpSp>
      <p:sp>
        <p:nvSpPr>
          <p:cNvPr id="7" name="Google Shape;509;p34">
            <a:extLst>
              <a:ext uri="{FF2B5EF4-FFF2-40B4-BE49-F238E27FC236}">
                <a16:creationId xmlns:a16="http://schemas.microsoft.com/office/drawing/2014/main" id="{097073A7-3884-ECD6-C3AA-6C8AFBE8E023}"/>
              </a:ext>
            </a:extLst>
          </p:cNvPr>
          <p:cNvSpPr txBox="1">
            <a:spLocks/>
          </p:cNvSpPr>
          <p:nvPr/>
        </p:nvSpPr>
        <p:spPr>
          <a:xfrm>
            <a:off x="5318222" y="4563659"/>
            <a:ext cx="3628064" cy="4989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i Jamjuree"/>
              <a:buNone/>
              <a:defRPr sz="1600" b="0" i="0" u="none" strike="noStrike" cap="none">
                <a:solidFill>
                  <a:schemeClr val="dk1"/>
                </a:solidFill>
                <a:latin typeface="Bai Jamjuree"/>
                <a:ea typeface="Bai Jamjuree"/>
                <a:cs typeface="Bai Jamjuree"/>
                <a:sym typeface="Bai Jamjuree"/>
              </a:defRPr>
            </a:lvl1pPr>
            <a:lvl2pPr marL="914400" marR="0" lvl="1" indent="-317500" algn="ctr" rtl="0">
              <a:lnSpc>
                <a:spcPct val="100000"/>
              </a:lnSpc>
              <a:spcBef>
                <a:spcPts val="0"/>
              </a:spcBef>
              <a:spcAft>
                <a:spcPts val="0"/>
              </a:spcAft>
              <a:buClr>
                <a:schemeClr val="dk1"/>
              </a:buClr>
              <a:buSzPts val="1800"/>
              <a:buFont typeface="Bai Jamjuree"/>
              <a:buNone/>
              <a:defRPr sz="1800" b="0" i="0" u="none" strike="noStrike" cap="none">
                <a:solidFill>
                  <a:schemeClr val="dk1"/>
                </a:solidFill>
                <a:latin typeface="Bai Jamjuree"/>
                <a:ea typeface="Bai Jamjuree"/>
                <a:cs typeface="Bai Jamjuree"/>
                <a:sym typeface="Bai Jamjuree"/>
              </a:defRPr>
            </a:lvl2pPr>
            <a:lvl3pPr marL="1371600" marR="0" lvl="2" indent="-317500" algn="ctr" rtl="0">
              <a:lnSpc>
                <a:spcPct val="100000"/>
              </a:lnSpc>
              <a:spcBef>
                <a:spcPts val="0"/>
              </a:spcBef>
              <a:spcAft>
                <a:spcPts val="0"/>
              </a:spcAft>
              <a:buClr>
                <a:schemeClr val="dk1"/>
              </a:buClr>
              <a:buSzPts val="1800"/>
              <a:buFont typeface="Bai Jamjuree"/>
              <a:buNone/>
              <a:defRPr sz="1800" b="0" i="0" u="none" strike="noStrike" cap="none">
                <a:solidFill>
                  <a:schemeClr val="dk1"/>
                </a:solidFill>
                <a:latin typeface="Bai Jamjuree"/>
                <a:ea typeface="Bai Jamjuree"/>
                <a:cs typeface="Bai Jamjuree"/>
                <a:sym typeface="Bai Jamjuree"/>
              </a:defRPr>
            </a:lvl3pPr>
            <a:lvl4pPr marL="1828800" marR="0" lvl="3" indent="-317500" algn="ctr" rtl="0">
              <a:lnSpc>
                <a:spcPct val="100000"/>
              </a:lnSpc>
              <a:spcBef>
                <a:spcPts val="0"/>
              </a:spcBef>
              <a:spcAft>
                <a:spcPts val="0"/>
              </a:spcAft>
              <a:buClr>
                <a:schemeClr val="dk1"/>
              </a:buClr>
              <a:buSzPts val="1800"/>
              <a:buFont typeface="Bai Jamjuree"/>
              <a:buNone/>
              <a:defRPr sz="1800" b="0" i="0" u="none" strike="noStrike" cap="none">
                <a:solidFill>
                  <a:schemeClr val="dk1"/>
                </a:solidFill>
                <a:latin typeface="Bai Jamjuree"/>
                <a:ea typeface="Bai Jamjuree"/>
                <a:cs typeface="Bai Jamjuree"/>
                <a:sym typeface="Bai Jamjuree"/>
              </a:defRPr>
            </a:lvl4pPr>
            <a:lvl5pPr marL="2286000" marR="0" lvl="4" indent="-317500" algn="ctr" rtl="0">
              <a:lnSpc>
                <a:spcPct val="100000"/>
              </a:lnSpc>
              <a:spcBef>
                <a:spcPts val="0"/>
              </a:spcBef>
              <a:spcAft>
                <a:spcPts val="0"/>
              </a:spcAft>
              <a:buClr>
                <a:schemeClr val="dk1"/>
              </a:buClr>
              <a:buSzPts val="1800"/>
              <a:buFont typeface="Bai Jamjuree"/>
              <a:buNone/>
              <a:defRPr sz="1800" b="0" i="0" u="none" strike="noStrike" cap="none">
                <a:solidFill>
                  <a:schemeClr val="dk1"/>
                </a:solidFill>
                <a:latin typeface="Bai Jamjuree"/>
                <a:ea typeface="Bai Jamjuree"/>
                <a:cs typeface="Bai Jamjuree"/>
                <a:sym typeface="Bai Jamjuree"/>
              </a:defRPr>
            </a:lvl5pPr>
            <a:lvl6pPr marL="2743200" marR="0" lvl="5" indent="-317500" algn="ctr" rtl="0">
              <a:lnSpc>
                <a:spcPct val="100000"/>
              </a:lnSpc>
              <a:spcBef>
                <a:spcPts val="0"/>
              </a:spcBef>
              <a:spcAft>
                <a:spcPts val="0"/>
              </a:spcAft>
              <a:buClr>
                <a:schemeClr val="dk1"/>
              </a:buClr>
              <a:buSzPts val="1800"/>
              <a:buFont typeface="Bai Jamjuree"/>
              <a:buNone/>
              <a:defRPr sz="1800" b="0" i="0" u="none" strike="noStrike" cap="none">
                <a:solidFill>
                  <a:schemeClr val="dk1"/>
                </a:solidFill>
                <a:latin typeface="Bai Jamjuree"/>
                <a:ea typeface="Bai Jamjuree"/>
                <a:cs typeface="Bai Jamjuree"/>
                <a:sym typeface="Bai Jamjuree"/>
              </a:defRPr>
            </a:lvl6pPr>
            <a:lvl7pPr marL="3200400" marR="0" lvl="6" indent="-317500" algn="ctr" rtl="0">
              <a:lnSpc>
                <a:spcPct val="100000"/>
              </a:lnSpc>
              <a:spcBef>
                <a:spcPts val="0"/>
              </a:spcBef>
              <a:spcAft>
                <a:spcPts val="0"/>
              </a:spcAft>
              <a:buClr>
                <a:schemeClr val="dk1"/>
              </a:buClr>
              <a:buSzPts val="1800"/>
              <a:buFont typeface="Bai Jamjuree"/>
              <a:buNone/>
              <a:defRPr sz="1800" b="0" i="0" u="none" strike="noStrike" cap="none">
                <a:solidFill>
                  <a:schemeClr val="dk1"/>
                </a:solidFill>
                <a:latin typeface="Bai Jamjuree"/>
                <a:ea typeface="Bai Jamjuree"/>
                <a:cs typeface="Bai Jamjuree"/>
                <a:sym typeface="Bai Jamjuree"/>
              </a:defRPr>
            </a:lvl7pPr>
            <a:lvl8pPr marL="3657600" marR="0" lvl="7" indent="-317500" algn="ctr" rtl="0">
              <a:lnSpc>
                <a:spcPct val="100000"/>
              </a:lnSpc>
              <a:spcBef>
                <a:spcPts val="0"/>
              </a:spcBef>
              <a:spcAft>
                <a:spcPts val="0"/>
              </a:spcAft>
              <a:buClr>
                <a:schemeClr val="dk1"/>
              </a:buClr>
              <a:buSzPts val="1800"/>
              <a:buFont typeface="Bai Jamjuree"/>
              <a:buNone/>
              <a:defRPr sz="1800" b="0" i="0" u="none" strike="noStrike" cap="none">
                <a:solidFill>
                  <a:schemeClr val="dk1"/>
                </a:solidFill>
                <a:latin typeface="Bai Jamjuree"/>
                <a:ea typeface="Bai Jamjuree"/>
                <a:cs typeface="Bai Jamjuree"/>
                <a:sym typeface="Bai Jamjuree"/>
              </a:defRPr>
            </a:lvl8pPr>
            <a:lvl9pPr marL="4114800" marR="0" lvl="8" indent="-317500" algn="ctr" rtl="0">
              <a:lnSpc>
                <a:spcPct val="100000"/>
              </a:lnSpc>
              <a:spcBef>
                <a:spcPts val="0"/>
              </a:spcBef>
              <a:spcAft>
                <a:spcPts val="0"/>
              </a:spcAft>
              <a:buClr>
                <a:schemeClr val="dk1"/>
              </a:buClr>
              <a:buSzPts val="1800"/>
              <a:buFont typeface="Bai Jamjuree"/>
              <a:buNone/>
              <a:defRPr sz="1800" b="0" i="0" u="none" strike="noStrike" cap="none">
                <a:solidFill>
                  <a:schemeClr val="dk1"/>
                </a:solidFill>
                <a:latin typeface="Bai Jamjuree"/>
                <a:ea typeface="Bai Jamjuree"/>
                <a:cs typeface="Bai Jamjuree"/>
                <a:sym typeface="Bai Jamjuree"/>
              </a:defRPr>
            </a:lvl9pPr>
          </a:lstStyle>
          <a:p>
            <a:pPr marL="0" indent="0" algn="l">
              <a:lnSpc>
                <a:spcPct val="130000"/>
              </a:lnSpc>
            </a:pPr>
            <a:r>
              <a:rPr lang="en"/>
              <a:t>Hà Nội, ngày 24 tháng 05 năm 2024</a:t>
            </a:r>
          </a:p>
        </p:txBody>
      </p:sp>
    </p:spTree>
    <p:extLst>
      <p:ext uri="{BB962C8B-B14F-4D97-AF65-F5344CB8AC3E}">
        <p14:creationId xmlns:p14="http://schemas.microsoft.com/office/powerpoint/2010/main" val="3484913016"/>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ptos" panose="020B0004020202020204" pitchFamily="34" charset="0"/>
              </a:rPr>
              <a:t>Nội dung chính</a:t>
            </a:r>
            <a:endParaRPr>
              <a:latin typeface="Aptos" panose="020B0004020202020204" pitchFamily="34" charset="0"/>
            </a:endParaRPr>
          </a:p>
        </p:txBody>
      </p:sp>
      <p:sp>
        <p:nvSpPr>
          <p:cNvPr id="545" name="Google Shape;545;p36"/>
          <p:cNvSpPr txBox="1">
            <a:spLocks noGrp="1"/>
          </p:cNvSpPr>
          <p:nvPr>
            <p:ph type="title" idx="2"/>
          </p:nvPr>
        </p:nvSpPr>
        <p:spPr>
          <a:xfrm>
            <a:off x="720000" y="1549475"/>
            <a:ext cx="8241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t>01</a:t>
            </a:r>
            <a:endParaRPr sz="2400"/>
          </a:p>
        </p:txBody>
      </p:sp>
      <p:sp>
        <p:nvSpPr>
          <p:cNvPr id="546" name="Google Shape;546;p36"/>
          <p:cNvSpPr txBox="1">
            <a:spLocks noGrp="1"/>
          </p:cNvSpPr>
          <p:nvPr>
            <p:ph type="subTitle" idx="3"/>
          </p:nvPr>
        </p:nvSpPr>
        <p:spPr>
          <a:xfrm>
            <a:off x="1544050" y="1549475"/>
            <a:ext cx="29850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a:latin typeface="Aptos" panose="020B0004020202020204" pitchFamily="34" charset="0"/>
              </a:rPr>
              <a:t>Tổng quan</a:t>
            </a:r>
            <a:endParaRPr sz="2800">
              <a:latin typeface="Aptos" panose="020B0004020202020204" pitchFamily="34" charset="0"/>
            </a:endParaRPr>
          </a:p>
        </p:txBody>
      </p:sp>
      <p:sp>
        <p:nvSpPr>
          <p:cNvPr id="548" name="Google Shape;548;p36"/>
          <p:cNvSpPr txBox="1">
            <a:spLocks noGrp="1"/>
          </p:cNvSpPr>
          <p:nvPr>
            <p:ph type="title" idx="5"/>
          </p:nvPr>
        </p:nvSpPr>
        <p:spPr>
          <a:xfrm>
            <a:off x="5192131" y="3594072"/>
            <a:ext cx="844881"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t>03</a:t>
            </a:r>
            <a:endParaRPr sz="2400"/>
          </a:p>
        </p:txBody>
      </p:sp>
      <p:sp>
        <p:nvSpPr>
          <p:cNvPr id="549" name="Google Shape;549;p36"/>
          <p:cNvSpPr txBox="1">
            <a:spLocks noGrp="1"/>
          </p:cNvSpPr>
          <p:nvPr>
            <p:ph type="subTitle" idx="6"/>
          </p:nvPr>
        </p:nvSpPr>
        <p:spPr>
          <a:xfrm>
            <a:off x="6016182" y="3594079"/>
            <a:ext cx="3060272"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latin typeface="Aptos" panose="020B0004020202020204" pitchFamily="34" charset="0"/>
              </a:rPr>
              <a:t>Kết luận </a:t>
            </a:r>
            <a:endParaRPr sz="2800">
              <a:latin typeface="Aptos" panose="020B0004020202020204" pitchFamily="34" charset="0"/>
            </a:endParaRPr>
          </a:p>
        </p:txBody>
      </p:sp>
      <p:sp>
        <p:nvSpPr>
          <p:cNvPr id="551" name="Google Shape;551;p36"/>
          <p:cNvSpPr txBox="1">
            <a:spLocks noGrp="1"/>
          </p:cNvSpPr>
          <p:nvPr>
            <p:ph type="title" idx="8"/>
          </p:nvPr>
        </p:nvSpPr>
        <p:spPr>
          <a:xfrm>
            <a:off x="2866131" y="2485765"/>
            <a:ext cx="844881"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t>02</a:t>
            </a:r>
            <a:endParaRPr sz="2400"/>
          </a:p>
        </p:txBody>
      </p:sp>
      <p:sp>
        <p:nvSpPr>
          <p:cNvPr id="552" name="Google Shape;552;p36"/>
          <p:cNvSpPr txBox="1">
            <a:spLocks noGrp="1"/>
          </p:cNvSpPr>
          <p:nvPr>
            <p:ph type="subTitle" idx="9"/>
          </p:nvPr>
        </p:nvSpPr>
        <p:spPr>
          <a:xfrm>
            <a:off x="3690182" y="2485772"/>
            <a:ext cx="3433632"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latin typeface="Aptos" panose="020B0004020202020204" pitchFamily="34" charset="0"/>
              </a:rPr>
              <a:t>Nội dung thực hiện</a:t>
            </a:r>
            <a:endParaRPr sz="2800">
              <a:latin typeface="Aptos" panose="020B0004020202020204" pitchFamily="34" charset="0"/>
            </a:endParaRPr>
          </a:p>
        </p:txBody>
      </p:sp>
      <p:grpSp>
        <p:nvGrpSpPr>
          <p:cNvPr id="556" name="Google Shape;556;p36"/>
          <p:cNvGrpSpPr/>
          <p:nvPr/>
        </p:nvGrpSpPr>
        <p:grpSpPr>
          <a:xfrm flipH="1">
            <a:off x="5220320" y="4438904"/>
            <a:ext cx="795862" cy="557722"/>
            <a:chOff x="4497621" y="4252575"/>
            <a:chExt cx="678947" cy="475790"/>
          </a:xfrm>
        </p:grpSpPr>
        <p:sp>
          <p:nvSpPr>
            <p:cNvPr id="557" name="Google Shape;557;p36"/>
            <p:cNvSpPr/>
            <p:nvPr/>
          </p:nvSpPr>
          <p:spPr>
            <a:xfrm>
              <a:off x="4497621" y="4252575"/>
              <a:ext cx="328867" cy="475790"/>
            </a:xfrm>
            <a:custGeom>
              <a:avLst/>
              <a:gdLst/>
              <a:ahLst/>
              <a:cxnLst/>
              <a:rect l="l" t="t" r="r" b="b"/>
              <a:pathLst>
                <a:path w="8405" h="12160" extrusionOk="0">
                  <a:moveTo>
                    <a:pt x="0" y="0"/>
                  </a:moveTo>
                  <a:lnTo>
                    <a:pt x="4104" y="6085"/>
                  </a:lnTo>
                  <a:lnTo>
                    <a:pt x="0" y="12160"/>
                  </a:lnTo>
                  <a:lnTo>
                    <a:pt x="4300" y="12160"/>
                  </a:lnTo>
                  <a:lnTo>
                    <a:pt x="8395" y="6085"/>
                  </a:lnTo>
                  <a:lnTo>
                    <a:pt x="8404" y="6085"/>
                  </a:lnTo>
                  <a:lnTo>
                    <a:pt x="8404" y="6076"/>
                  </a:lnTo>
                  <a:lnTo>
                    <a:pt x="8395" y="6076"/>
                  </a:lnTo>
                  <a:lnTo>
                    <a:pt x="430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4847741" y="4252575"/>
              <a:ext cx="328828" cy="475790"/>
            </a:xfrm>
            <a:custGeom>
              <a:avLst/>
              <a:gdLst/>
              <a:ahLst/>
              <a:cxnLst/>
              <a:rect l="l" t="t" r="r" b="b"/>
              <a:pathLst>
                <a:path w="8404" h="12160" extrusionOk="0">
                  <a:moveTo>
                    <a:pt x="0" y="0"/>
                  </a:moveTo>
                  <a:lnTo>
                    <a:pt x="4095" y="6085"/>
                  </a:lnTo>
                  <a:lnTo>
                    <a:pt x="0" y="12160"/>
                  </a:lnTo>
                  <a:lnTo>
                    <a:pt x="4300" y="12160"/>
                  </a:lnTo>
                  <a:lnTo>
                    <a:pt x="8395" y="6085"/>
                  </a:lnTo>
                  <a:lnTo>
                    <a:pt x="8404" y="6076"/>
                  </a:lnTo>
                  <a:lnTo>
                    <a:pt x="8395" y="6076"/>
                  </a:lnTo>
                  <a:lnTo>
                    <a:pt x="430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3C5C927E-F392-377E-667F-D260CA26E0A0}"/>
              </a:ext>
            </a:extLst>
          </p:cNvPr>
          <p:cNvSpPr>
            <a:spLocks noGrp="1"/>
          </p:cNvSpPr>
          <p:nvPr>
            <p:ph type="subTitle" idx="1"/>
          </p:nvPr>
        </p:nvSpPr>
        <p:spPr>
          <a:xfrm>
            <a:off x="1544050" y="3041596"/>
            <a:ext cx="2985000" cy="484800"/>
          </a:xfrm>
        </p:spPr>
        <p:txBody>
          <a:bodyPr/>
          <a:lstStyle/>
          <a:p>
            <a:r>
              <a:rPr lang="en-US"/>
              <a:t> </a:t>
            </a:r>
          </a:p>
        </p:txBody>
      </p:sp>
      <p:sp>
        <p:nvSpPr>
          <p:cNvPr id="5" name="Subtitle 4">
            <a:extLst>
              <a:ext uri="{FF2B5EF4-FFF2-40B4-BE49-F238E27FC236}">
                <a16:creationId xmlns:a16="http://schemas.microsoft.com/office/drawing/2014/main" id="{B8399326-2284-6B17-E441-E629EAB746C6}"/>
              </a:ext>
            </a:extLst>
          </p:cNvPr>
          <p:cNvSpPr>
            <a:spLocks noGrp="1"/>
          </p:cNvSpPr>
          <p:nvPr>
            <p:ph type="subTitle" idx="7"/>
          </p:nvPr>
        </p:nvSpPr>
        <p:spPr/>
        <p:txBody>
          <a:bodyPr/>
          <a:lstStyle/>
          <a:p>
            <a:r>
              <a:rPr lang="en-US"/>
              <a:t> </a:t>
            </a:r>
          </a:p>
        </p:txBody>
      </p:sp>
      <p:sp>
        <p:nvSpPr>
          <p:cNvPr id="7" name="Subtitle 6">
            <a:extLst>
              <a:ext uri="{FF2B5EF4-FFF2-40B4-BE49-F238E27FC236}">
                <a16:creationId xmlns:a16="http://schemas.microsoft.com/office/drawing/2014/main" id="{999A6C9A-A800-1887-1162-559BDC650CB6}"/>
              </a:ext>
            </a:extLst>
          </p:cNvPr>
          <p:cNvSpPr>
            <a:spLocks noGrp="1"/>
          </p:cNvSpPr>
          <p:nvPr>
            <p:ph type="subTitle" idx="13"/>
          </p:nvPr>
        </p:nvSpPr>
        <p:spPr/>
        <p:txBody>
          <a:bodyPr/>
          <a:lstStyle/>
          <a:p>
            <a:r>
              <a:rPr lang="en-US"/>
              <a:t> </a:t>
            </a:r>
          </a:p>
        </p:txBody>
      </p:sp>
      <p:sp>
        <p:nvSpPr>
          <p:cNvPr id="9" name="Subtitle 8">
            <a:extLst>
              <a:ext uri="{FF2B5EF4-FFF2-40B4-BE49-F238E27FC236}">
                <a16:creationId xmlns:a16="http://schemas.microsoft.com/office/drawing/2014/main" id="{3BBDD971-1B64-8783-C671-8CFA16A3A47F}"/>
              </a:ext>
            </a:extLst>
          </p:cNvPr>
          <p:cNvSpPr>
            <a:spLocks noGrp="1"/>
          </p:cNvSpPr>
          <p:nvPr>
            <p:ph type="subTitle" idx="4"/>
          </p:nvPr>
        </p:nvSpPr>
        <p:spPr>
          <a:xfrm>
            <a:off x="1544050" y="4298896"/>
            <a:ext cx="2985000" cy="484800"/>
          </a:xfrm>
        </p:spPr>
        <p:txBody>
          <a:bodyPr/>
          <a:lstStyle/>
          <a:p>
            <a:r>
              <a:rPr lang="en-US"/>
              <a:t> </a:t>
            </a: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69"/>
          <p:cNvSpPr txBox="1">
            <a:spLocks noGrp="1"/>
          </p:cNvSpPr>
          <p:nvPr>
            <p:ph type="title"/>
          </p:nvPr>
        </p:nvSpPr>
        <p:spPr>
          <a:xfrm>
            <a:off x="580229" y="41269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ptos" panose="020B0004020202020204" pitchFamily="34" charset="0"/>
              </a:rPr>
              <a:t>01. Tổng quan</a:t>
            </a:r>
            <a:endParaRPr>
              <a:latin typeface="Aptos" panose="020B0004020202020204" pitchFamily="34" charset="0"/>
            </a:endParaRPr>
          </a:p>
        </p:txBody>
      </p:sp>
      <p:sp>
        <p:nvSpPr>
          <p:cNvPr id="1535" name="Google Shape;1535;p69"/>
          <p:cNvSpPr txBox="1">
            <a:spLocks noGrp="1"/>
          </p:cNvSpPr>
          <p:nvPr>
            <p:ph type="body" idx="1"/>
          </p:nvPr>
        </p:nvSpPr>
        <p:spPr>
          <a:xfrm>
            <a:off x="1134251" y="1272660"/>
            <a:ext cx="7548042" cy="30242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000" b="1"/>
              <a:t>Lý do chọn đề tài: </a:t>
            </a:r>
          </a:p>
          <a:p>
            <a:pPr marL="285750" indent="-285750">
              <a:lnSpc>
                <a:spcPct val="150000"/>
              </a:lnSpc>
              <a:spcBef>
                <a:spcPts val="1000"/>
              </a:spcBef>
            </a:pPr>
            <a:r>
              <a:rPr lang="en-US" sz="2000"/>
              <a:t>Kiểm thử phần mềm rất quan trọng trong thời đại công nghệ đang phát triển ở mọi lĩnh vực</a:t>
            </a:r>
          </a:p>
          <a:p>
            <a:pPr marL="285750" indent="-285750">
              <a:lnSpc>
                <a:spcPct val="150000"/>
              </a:lnSpc>
              <a:spcBef>
                <a:spcPts val="1000"/>
              </a:spcBef>
            </a:pPr>
            <a:r>
              <a:rPr lang="en-US" sz="2000"/>
              <a:t>Sử dụng công cụ kiểm thử tự động giúp tiết kiệm thời gian trong quá trình tìm kiếm lỗi và quản lý lỗi</a:t>
            </a:r>
            <a:endParaRPr sz="2000"/>
          </a:p>
        </p:txBody>
      </p:sp>
      <p:grpSp>
        <p:nvGrpSpPr>
          <p:cNvPr id="1728" name="Google Shape;1728;p69"/>
          <p:cNvGrpSpPr/>
          <p:nvPr/>
        </p:nvGrpSpPr>
        <p:grpSpPr>
          <a:xfrm rot="10800000" flipH="1">
            <a:off x="1868306" y="3292991"/>
            <a:ext cx="9143933" cy="3910414"/>
            <a:chOff x="3412450" y="3156875"/>
            <a:chExt cx="4051725" cy="1732725"/>
          </a:xfrm>
        </p:grpSpPr>
        <p:sp>
          <p:nvSpPr>
            <p:cNvPr id="1729" name="Google Shape;1729;p69"/>
            <p:cNvSpPr/>
            <p:nvPr/>
          </p:nvSpPr>
          <p:spPr>
            <a:xfrm>
              <a:off x="4655150" y="3606950"/>
              <a:ext cx="2688150" cy="579000"/>
            </a:xfrm>
            <a:custGeom>
              <a:avLst/>
              <a:gdLst/>
              <a:ahLst/>
              <a:cxnLst/>
              <a:rect l="l" t="t" r="r" b="b"/>
              <a:pathLst>
                <a:path w="107526" h="23160" extrusionOk="0">
                  <a:moveTo>
                    <a:pt x="107" y="1"/>
                  </a:moveTo>
                  <a:cubicBezTo>
                    <a:pt x="45" y="1"/>
                    <a:pt x="0" y="45"/>
                    <a:pt x="0" y="99"/>
                  </a:cubicBezTo>
                  <a:cubicBezTo>
                    <a:pt x="0" y="152"/>
                    <a:pt x="45" y="197"/>
                    <a:pt x="107" y="197"/>
                  </a:cubicBezTo>
                  <a:lnTo>
                    <a:pt x="16629" y="197"/>
                  </a:lnTo>
                  <a:lnTo>
                    <a:pt x="28441" y="12008"/>
                  </a:lnTo>
                  <a:lnTo>
                    <a:pt x="53143" y="12008"/>
                  </a:lnTo>
                  <a:lnTo>
                    <a:pt x="64303" y="23159"/>
                  </a:lnTo>
                  <a:lnTo>
                    <a:pt x="107428" y="23159"/>
                  </a:lnTo>
                  <a:cubicBezTo>
                    <a:pt x="107481" y="23159"/>
                    <a:pt x="107526" y="23115"/>
                    <a:pt x="107526" y="23061"/>
                  </a:cubicBezTo>
                  <a:cubicBezTo>
                    <a:pt x="107526" y="23008"/>
                    <a:pt x="107481" y="22963"/>
                    <a:pt x="107428" y="22963"/>
                  </a:cubicBezTo>
                  <a:lnTo>
                    <a:pt x="64383" y="22963"/>
                  </a:lnTo>
                  <a:lnTo>
                    <a:pt x="53223" y="11803"/>
                  </a:lnTo>
                  <a:lnTo>
                    <a:pt x="28521" y="11803"/>
                  </a:lnTo>
                  <a:lnTo>
                    <a:pt x="16718"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9"/>
            <p:cNvSpPr/>
            <p:nvPr/>
          </p:nvSpPr>
          <p:spPr>
            <a:xfrm>
              <a:off x="3915150" y="3156875"/>
              <a:ext cx="3239475" cy="766125"/>
            </a:xfrm>
            <a:custGeom>
              <a:avLst/>
              <a:gdLst/>
              <a:ahLst/>
              <a:cxnLst/>
              <a:rect l="l" t="t" r="r" b="b"/>
              <a:pathLst>
                <a:path w="129579" h="30645" extrusionOk="0">
                  <a:moveTo>
                    <a:pt x="129475" y="1"/>
                  </a:moveTo>
                  <a:cubicBezTo>
                    <a:pt x="129449" y="1"/>
                    <a:pt x="129422" y="10"/>
                    <a:pt x="129400" y="28"/>
                  </a:cubicBezTo>
                  <a:lnTo>
                    <a:pt x="102583" y="26844"/>
                  </a:lnTo>
                  <a:lnTo>
                    <a:pt x="91691" y="26844"/>
                  </a:lnTo>
                  <a:lnTo>
                    <a:pt x="81262" y="16416"/>
                  </a:lnTo>
                  <a:lnTo>
                    <a:pt x="63170" y="16416"/>
                  </a:lnTo>
                  <a:lnTo>
                    <a:pt x="49146" y="30448"/>
                  </a:lnTo>
                  <a:lnTo>
                    <a:pt x="107" y="30448"/>
                  </a:lnTo>
                  <a:cubicBezTo>
                    <a:pt x="45" y="30448"/>
                    <a:pt x="0" y="30493"/>
                    <a:pt x="0" y="30546"/>
                  </a:cubicBezTo>
                  <a:cubicBezTo>
                    <a:pt x="0" y="30600"/>
                    <a:pt x="45" y="30645"/>
                    <a:pt x="107" y="30645"/>
                  </a:cubicBezTo>
                  <a:lnTo>
                    <a:pt x="49227" y="30645"/>
                  </a:lnTo>
                  <a:lnTo>
                    <a:pt x="63259" y="16612"/>
                  </a:lnTo>
                  <a:lnTo>
                    <a:pt x="81173" y="16612"/>
                  </a:lnTo>
                  <a:lnTo>
                    <a:pt x="91610" y="27040"/>
                  </a:lnTo>
                  <a:lnTo>
                    <a:pt x="102673" y="27040"/>
                  </a:lnTo>
                  <a:lnTo>
                    <a:pt x="129543" y="170"/>
                  </a:lnTo>
                  <a:cubicBezTo>
                    <a:pt x="129578" y="135"/>
                    <a:pt x="129578" y="72"/>
                    <a:pt x="129543" y="28"/>
                  </a:cubicBezTo>
                  <a:cubicBezTo>
                    <a:pt x="129525" y="10"/>
                    <a:pt x="129500" y="1"/>
                    <a:pt x="129475"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9"/>
            <p:cNvSpPr/>
            <p:nvPr/>
          </p:nvSpPr>
          <p:spPr>
            <a:xfrm>
              <a:off x="4059900" y="3696150"/>
              <a:ext cx="3285850" cy="1019925"/>
            </a:xfrm>
            <a:custGeom>
              <a:avLst/>
              <a:gdLst/>
              <a:ahLst/>
              <a:cxnLst/>
              <a:rect l="l" t="t" r="r" b="b"/>
              <a:pathLst>
                <a:path w="131434" h="40797" extrusionOk="0">
                  <a:moveTo>
                    <a:pt x="196" y="1"/>
                  </a:moveTo>
                  <a:cubicBezTo>
                    <a:pt x="89" y="1"/>
                    <a:pt x="0" y="90"/>
                    <a:pt x="0" y="206"/>
                  </a:cubicBezTo>
                  <a:cubicBezTo>
                    <a:pt x="0" y="313"/>
                    <a:pt x="89" y="402"/>
                    <a:pt x="196" y="402"/>
                  </a:cubicBezTo>
                  <a:lnTo>
                    <a:pt x="34551" y="402"/>
                  </a:lnTo>
                  <a:lnTo>
                    <a:pt x="46523" y="12374"/>
                  </a:lnTo>
                  <a:lnTo>
                    <a:pt x="65302" y="12374"/>
                  </a:lnTo>
                  <a:lnTo>
                    <a:pt x="93725" y="40797"/>
                  </a:lnTo>
                  <a:lnTo>
                    <a:pt x="131238" y="40797"/>
                  </a:lnTo>
                  <a:cubicBezTo>
                    <a:pt x="131345" y="40797"/>
                    <a:pt x="131434" y="40707"/>
                    <a:pt x="131434" y="40591"/>
                  </a:cubicBezTo>
                  <a:cubicBezTo>
                    <a:pt x="131434" y="40484"/>
                    <a:pt x="131345" y="40395"/>
                    <a:pt x="131238" y="40395"/>
                  </a:cubicBezTo>
                  <a:lnTo>
                    <a:pt x="93885" y="40395"/>
                  </a:lnTo>
                  <a:lnTo>
                    <a:pt x="65472" y="11982"/>
                  </a:lnTo>
                  <a:lnTo>
                    <a:pt x="46684" y="11982"/>
                  </a:lnTo>
                  <a:lnTo>
                    <a:pt x="34712"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9"/>
            <p:cNvSpPr/>
            <p:nvPr/>
          </p:nvSpPr>
          <p:spPr>
            <a:xfrm>
              <a:off x="4251025" y="4001250"/>
              <a:ext cx="3213150" cy="571425"/>
            </a:xfrm>
            <a:custGeom>
              <a:avLst/>
              <a:gdLst/>
              <a:ahLst/>
              <a:cxnLst/>
              <a:rect l="l" t="t" r="r" b="b"/>
              <a:pathLst>
                <a:path w="128526" h="22857" extrusionOk="0">
                  <a:moveTo>
                    <a:pt x="99" y="1"/>
                  </a:moveTo>
                  <a:cubicBezTo>
                    <a:pt x="45" y="1"/>
                    <a:pt x="0" y="45"/>
                    <a:pt x="0" y="99"/>
                  </a:cubicBezTo>
                  <a:cubicBezTo>
                    <a:pt x="0" y="161"/>
                    <a:pt x="45" y="206"/>
                    <a:pt x="99" y="206"/>
                  </a:cubicBezTo>
                  <a:lnTo>
                    <a:pt x="31973" y="206"/>
                  </a:lnTo>
                  <a:lnTo>
                    <a:pt x="54624" y="22856"/>
                  </a:lnTo>
                  <a:lnTo>
                    <a:pt x="86178" y="22856"/>
                  </a:lnTo>
                  <a:lnTo>
                    <a:pt x="108195" y="839"/>
                  </a:lnTo>
                  <a:lnTo>
                    <a:pt x="128428" y="839"/>
                  </a:lnTo>
                  <a:cubicBezTo>
                    <a:pt x="128481" y="839"/>
                    <a:pt x="128526" y="795"/>
                    <a:pt x="128526" y="732"/>
                  </a:cubicBezTo>
                  <a:cubicBezTo>
                    <a:pt x="128526" y="679"/>
                    <a:pt x="128481" y="634"/>
                    <a:pt x="128428" y="634"/>
                  </a:cubicBezTo>
                  <a:lnTo>
                    <a:pt x="108115" y="634"/>
                  </a:lnTo>
                  <a:lnTo>
                    <a:pt x="86088" y="22660"/>
                  </a:lnTo>
                  <a:lnTo>
                    <a:pt x="54704" y="22660"/>
                  </a:lnTo>
                  <a:lnTo>
                    <a:pt x="3205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9"/>
            <p:cNvSpPr/>
            <p:nvPr/>
          </p:nvSpPr>
          <p:spPr>
            <a:xfrm>
              <a:off x="3888825" y="4069050"/>
              <a:ext cx="3454475" cy="787975"/>
            </a:xfrm>
            <a:custGeom>
              <a:avLst/>
              <a:gdLst/>
              <a:ahLst/>
              <a:cxnLst/>
              <a:rect l="l" t="t" r="r" b="b"/>
              <a:pathLst>
                <a:path w="138179" h="31519" extrusionOk="0">
                  <a:moveTo>
                    <a:pt x="99" y="1"/>
                  </a:moveTo>
                  <a:cubicBezTo>
                    <a:pt x="45" y="1"/>
                    <a:pt x="1" y="45"/>
                    <a:pt x="1" y="99"/>
                  </a:cubicBezTo>
                  <a:cubicBezTo>
                    <a:pt x="1" y="152"/>
                    <a:pt x="45" y="197"/>
                    <a:pt x="99" y="197"/>
                  </a:cubicBezTo>
                  <a:lnTo>
                    <a:pt x="29824" y="197"/>
                  </a:lnTo>
                  <a:lnTo>
                    <a:pt x="37005" y="7378"/>
                  </a:lnTo>
                  <a:lnTo>
                    <a:pt x="67399" y="7378"/>
                  </a:lnTo>
                  <a:lnTo>
                    <a:pt x="91539" y="31519"/>
                  </a:lnTo>
                  <a:lnTo>
                    <a:pt x="106108" y="31519"/>
                  </a:lnTo>
                  <a:lnTo>
                    <a:pt x="121184" y="16442"/>
                  </a:lnTo>
                  <a:lnTo>
                    <a:pt x="138081" y="16442"/>
                  </a:lnTo>
                  <a:cubicBezTo>
                    <a:pt x="138134" y="16442"/>
                    <a:pt x="138179" y="16398"/>
                    <a:pt x="138179" y="16335"/>
                  </a:cubicBezTo>
                  <a:cubicBezTo>
                    <a:pt x="138179" y="16282"/>
                    <a:pt x="138134" y="16237"/>
                    <a:pt x="138081" y="16237"/>
                  </a:cubicBezTo>
                  <a:lnTo>
                    <a:pt x="121104" y="16237"/>
                  </a:lnTo>
                  <a:lnTo>
                    <a:pt x="106018" y="31314"/>
                  </a:lnTo>
                  <a:lnTo>
                    <a:pt x="91620" y="31314"/>
                  </a:lnTo>
                  <a:lnTo>
                    <a:pt x="67479" y="7182"/>
                  </a:lnTo>
                  <a:lnTo>
                    <a:pt x="37085" y="7182"/>
                  </a:lnTo>
                  <a:lnTo>
                    <a:pt x="2990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9"/>
            <p:cNvSpPr/>
            <p:nvPr/>
          </p:nvSpPr>
          <p:spPr>
            <a:xfrm>
              <a:off x="3412450" y="3687025"/>
              <a:ext cx="510750" cy="235525"/>
            </a:xfrm>
            <a:custGeom>
              <a:avLst/>
              <a:gdLst/>
              <a:ahLst/>
              <a:cxnLst/>
              <a:rect l="l" t="t" r="r" b="b"/>
              <a:pathLst>
                <a:path w="20430" h="9421" extrusionOk="0">
                  <a:moveTo>
                    <a:pt x="107" y="0"/>
                  </a:moveTo>
                  <a:cubicBezTo>
                    <a:pt x="45" y="0"/>
                    <a:pt x="0" y="45"/>
                    <a:pt x="0" y="98"/>
                  </a:cubicBezTo>
                  <a:cubicBezTo>
                    <a:pt x="0" y="152"/>
                    <a:pt x="45" y="196"/>
                    <a:pt x="107" y="196"/>
                  </a:cubicBezTo>
                  <a:lnTo>
                    <a:pt x="11053" y="196"/>
                  </a:lnTo>
                  <a:lnTo>
                    <a:pt x="20251" y="9394"/>
                  </a:lnTo>
                  <a:cubicBezTo>
                    <a:pt x="20269" y="9412"/>
                    <a:pt x="20296" y="9421"/>
                    <a:pt x="20322" y="9421"/>
                  </a:cubicBezTo>
                  <a:cubicBezTo>
                    <a:pt x="20349" y="9421"/>
                    <a:pt x="20376" y="9412"/>
                    <a:pt x="20394" y="9394"/>
                  </a:cubicBezTo>
                  <a:cubicBezTo>
                    <a:pt x="20429" y="9349"/>
                    <a:pt x="20429" y="9287"/>
                    <a:pt x="20394" y="9251"/>
                  </a:cubicBezTo>
                  <a:lnTo>
                    <a:pt x="11143" y="0"/>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9"/>
            <p:cNvSpPr/>
            <p:nvPr/>
          </p:nvSpPr>
          <p:spPr>
            <a:xfrm>
              <a:off x="6505150" y="4819325"/>
              <a:ext cx="70500" cy="70275"/>
            </a:xfrm>
            <a:custGeom>
              <a:avLst/>
              <a:gdLst/>
              <a:ahLst/>
              <a:cxnLst/>
              <a:rect l="l" t="t" r="r" b="b"/>
              <a:pathLst>
                <a:path w="2820" h="2811" extrusionOk="0">
                  <a:moveTo>
                    <a:pt x="1410" y="196"/>
                  </a:moveTo>
                  <a:cubicBezTo>
                    <a:pt x="2079" y="196"/>
                    <a:pt x="2614" y="740"/>
                    <a:pt x="2614" y="1410"/>
                  </a:cubicBezTo>
                  <a:cubicBezTo>
                    <a:pt x="2614" y="2070"/>
                    <a:pt x="2079" y="2614"/>
                    <a:pt x="1410" y="2614"/>
                  </a:cubicBezTo>
                  <a:cubicBezTo>
                    <a:pt x="741" y="2614"/>
                    <a:pt x="206" y="2070"/>
                    <a:pt x="206" y="1410"/>
                  </a:cubicBezTo>
                  <a:cubicBezTo>
                    <a:pt x="206" y="740"/>
                    <a:pt x="741" y="196"/>
                    <a:pt x="1410" y="196"/>
                  </a:cubicBezTo>
                  <a:close/>
                  <a:moveTo>
                    <a:pt x="1410" y="0"/>
                  </a:moveTo>
                  <a:cubicBezTo>
                    <a:pt x="634" y="0"/>
                    <a:pt x="0" y="633"/>
                    <a:pt x="0" y="1410"/>
                  </a:cubicBezTo>
                  <a:cubicBezTo>
                    <a:pt x="0" y="2177"/>
                    <a:pt x="634" y="2810"/>
                    <a:pt x="1410" y="2810"/>
                  </a:cubicBezTo>
                  <a:cubicBezTo>
                    <a:pt x="2186" y="2810"/>
                    <a:pt x="2819" y="2177"/>
                    <a:pt x="2819" y="1410"/>
                  </a:cubicBezTo>
                  <a:cubicBezTo>
                    <a:pt x="2819" y="633"/>
                    <a:pt x="2186"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9"/>
            <p:cNvSpPr/>
            <p:nvPr/>
          </p:nvSpPr>
          <p:spPr>
            <a:xfrm>
              <a:off x="6517425" y="4831575"/>
              <a:ext cx="45950" cy="45750"/>
            </a:xfrm>
            <a:custGeom>
              <a:avLst/>
              <a:gdLst/>
              <a:ahLst/>
              <a:cxnLst/>
              <a:rect l="l" t="t" r="r" b="b"/>
              <a:pathLst>
                <a:path w="1838" h="1830" extrusionOk="0">
                  <a:moveTo>
                    <a:pt x="919" y="1"/>
                  </a:moveTo>
                  <a:cubicBezTo>
                    <a:pt x="410" y="1"/>
                    <a:pt x="0" y="411"/>
                    <a:pt x="0" y="920"/>
                  </a:cubicBezTo>
                  <a:cubicBezTo>
                    <a:pt x="0" y="1419"/>
                    <a:pt x="410" y="1830"/>
                    <a:pt x="919" y="1830"/>
                  </a:cubicBezTo>
                  <a:cubicBezTo>
                    <a:pt x="1427" y="1830"/>
                    <a:pt x="1838" y="1419"/>
                    <a:pt x="1838" y="920"/>
                  </a:cubicBezTo>
                  <a:cubicBezTo>
                    <a:pt x="1838" y="411"/>
                    <a:pt x="1427"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9"/>
            <p:cNvSpPr/>
            <p:nvPr/>
          </p:nvSpPr>
          <p:spPr>
            <a:xfrm>
              <a:off x="6227700" y="4148225"/>
              <a:ext cx="70275" cy="70500"/>
            </a:xfrm>
            <a:custGeom>
              <a:avLst/>
              <a:gdLst/>
              <a:ahLst/>
              <a:cxnLst/>
              <a:rect l="l" t="t" r="r" b="b"/>
              <a:pathLst>
                <a:path w="2811" h="2820" extrusionOk="0">
                  <a:moveTo>
                    <a:pt x="1401" y="206"/>
                  </a:moveTo>
                  <a:cubicBezTo>
                    <a:pt x="2070" y="206"/>
                    <a:pt x="2614" y="741"/>
                    <a:pt x="2614" y="1410"/>
                  </a:cubicBezTo>
                  <a:cubicBezTo>
                    <a:pt x="2614" y="2079"/>
                    <a:pt x="2070" y="2615"/>
                    <a:pt x="1401" y="2615"/>
                  </a:cubicBezTo>
                  <a:cubicBezTo>
                    <a:pt x="741" y="2615"/>
                    <a:pt x="197" y="2079"/>
                    <a:pt x="197" y="1410"/>
                  </a:cubicBezTo>
                  <a:cubicBezTo>
                    <a:pt x="197" y="741"/>
                    <a:pt x="741" y="206"/>
                    <a:pt x="1401" y="206"/>
                  </a:cubicBezTo>
                  <a:close/>
                  <a:moveTo>
                    <a:pt x="1401" y="1"/>
                  </a:moveTo>
                  <a:cubicBezTo>
                    <a:pt x="625" y="1"/>
                    <a:pt x="1" y="634"/>
                    <a:pt x="1" y="1410"/>
                  </a:cubicBezTo>
                  <a:cubicBezTo>
                    <a:pt x="1" y="2186"/>
                    <a:pt x="625" y="2820"/>
                    <a:pt x="1401" y="2820"/>
                  </a:cubicBezTo>
                  <a:cubicBezTo>
                    <a:pt x="2177" y="2820"/>
                    <a:pt x="2811" y="2186"/>
                    <a:pt x="2811" y="1410"/>
                  </a:cubicBezTo>
                  <a:cubicBezTo>
                    <a:pt x="2811" y="634"/>
                    <a:pt x="2177" y="1"/>
                    <a:pt x="140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9"/>
            <p:cNvSpPr/>
            <p:nvPr/>
          </p:nvSpPr>
          <p:spPr>
            <a:xfrm>
              <a:off x="6239975" y="4160500"/>
              <a:ext cx="45750" cy="45975"/>
            </a:xfrm>
            <a:custGeom>
              <a:avLst/>
              <a:gdLst/>
              <a:ahLst/>
              <a:cxnLst/>
              <a:rect l="l" t="t" r="r" b="b"/>
              <a:pathLst>
                <a:path w="1830" h="1839" extrusionOk="0">
                  <a:moveTo>
                    <a:pt x="910" y="0"/>
                  </a:moveTo>
                  <a:cubicBezTo>
                    <a:pt x="411" y="0"/>
                    <a:pt x="0" y="411"/>
                    <a:pt x="0" y="919"/>
                  </a:cubicBezTo>
                  <a:cubicBezTo>
                    <a:pt x="0" y="1428"/>
                    <a:pt x="411" y="1838"/>
                    <a:pt x="910" y="1838"/>
                  </a:cubicBezTo>
                  <a:cubicBezTo>
                    <a:pt x="1419" y="1838"/>
                    <a:pt x="1829" y="1428"/>
                    <a:pt x="1829" y="919"/>
                  </a:cubicBezTo>
                  <a:cubicBezTo>
                    <a:pt x="1829" y="411"/>
                    <a:pt x="1419" y="0"/>
                    <a:pt x="9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9"/>
            <p:cNvSpPr/>
            <p:nvPr/>
          </p:nvSpPr>
          <p:spPr>
            <a:xfrm>
              <a:off x="5602775" y="3537375"/>
              <a:ext cx="70275" cy="70500"/>
            </a:xfrm>
            <a:custGeom>
              <a:avLst/>
              <a:gdLst/>
              <a:ahLst/>
              <a:cxnLst/>
              <a:rect l="l" t="t" r="r" b="b"/>
              <a:pathLst>
                <a:path w="2811" h="2820" extrusionOk="0">
                  <a:moveTo>
                    <a:pt x="1410" y="205"/>
                  </a:moveTo>
                  <a:cubicBezTo>
                    <a:pt x="2071" y="205"/>
                    <a:pt x="2615" y="741"/>
                    <a:pt x="2615" y="1410"/>
                  </a:cubicBezTo>
                  <a:cubicBezTo>
                    <a:pt x="2615" y="2079"/>
                    <a:pt x="2071" y="2614"/>
                    <a:pt x="1410" y="2614"/>
                  </a:cubicBezTo>
                  <a:cubicBezTo>
                    <a:pt x="741" y="2614"/>
                    <a:pt x="197" y="2079"/>
                    <a:pt x="197" y="1410"/>
                  </a:cubicBezTo>
                  <a:cubicBezTo>
                    <a:pt x="197" y="741"/>
                    <a:pt x="741" y="205"/>
                    <a:pt x="1410" y="205"/>
                  </a:cubicBezTo>
                  <a:close/>
                  <a:moveTo>
                    <a:pt x="1410" y="0"/>
                  </a:moveTo>
                  <a:cubicBezTo>
                    <a:pt x="634" y="0"/>
                    <a:pt x="1" y="634"/>
                    <a:pt x="1" y="1410"/>
                  </a:cubicBezTo>
                  <a:cubicBezTo>
                    <a:pt x="1" y="2186"/>
                    <a:pt x="634" y="2819"/>
                    <a:pt x="1410" y="2819"/>
                  </a:cubicBezTo>
                  <a:cubicBezTo>
                    <a:pt x="2178" y="2819"/>
                    <a:pt x="2811" y="2186"/>
                    <a:pt x="2811" y="1410"/>
                  </a:cubicBezTo>
                  <a:cubicBezTo>
                    <a:pt x="2811" y="634"/>
                    <a:pt x="2178"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9"/>
            <p:cNvSpPr/>
            <p:nvPr/>
          </p:nvSpPr>
          <p:spPr>
            <a:xfrm>
              <a:off x="5615050" y="3549625"/>
              <a:ext cx="45750" cy="45975"/>
            </a:xfrm>
            <a:custGeom>
              <a:avLst/>
              <a:gdLst/>
              <a:ahLst/>
              <a:cxnLst/>
              <a:rect l="l" t="t" r="r" b="b"/>
              <a:pathLst>
                <a:path w="1830" h="1839" extrusionOk="0">
                  <a:moveTo>
                    <a:pt x="919" y="1"/>
                  </a:moveTo>
                  <a:cubicBezTo>
                    <a:pt x="411" y="1"/>
                    <a:pt x="0" y="411"/>
                    <a:pt x="0" y="920"/>
                  </a:cubicBezTo>
                  <a:cubicBezTo>
                    <a:pt x="0" y="1428"/>
                    <a:pt x="411" y="1839"/>
                    <a:pt x="919" y="1839"/>
                  </a:cubicBezTo>
                  <a:cubicBezTo>
                    <a:pt x="1419" y="1839"/>
                    <a:pt x="1829" y="1428"/>
                    <a:pt x="1829" y="920"/>
                  </a:cubicBezTo>
                  <a:cubicBezTo>
                    <a:pt x="1829" y="411"/>
                    <a:pt x="1419"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9"/>
            <p:cNvSpPr/>
            <p:nvPr/>
          </p:nvSpPr>
          <p:spPr>
            <a:xfrm>
              <a:off x="4590025" y="3574400"/>
              <a:ext cx="70275" cy="70275"/>
            </a:xfrm>
            <a:custGeom>
              <a:avLst/>
              <a:gdLst/>
              <a:ahLst/>
              <a:cxnLst/>
              <a:rect l="l" t="t" r="r" b="b"/>
              <a:pathLst>
                <a:path w="2811" h="2811" extrusionOk="0">
                  <a:moveTo>
                    <a:pt x="1401" y="196"/>
                  </a:moveTo>
                  <a:cubicBezTo>
                    <a:pt x="2070" y="196"/>
                    <a:pt x="2605" y="732"/>
                    <a:pt x="2605" y="1401"/>
                  </a:cubicBezTo>
                  <a:cubicBezTo>
                    <a:pt x="2605" y="2070"/>
                    <a:pt x="2070" y="2605"/>
                    <a:pt x="1401" y="2605"/>
                  </a:cubicBezTo>
                  <a:cubicBezTo>
                    <a:pt x="741" y="2605"/>
                    <a:pt x="197" y="2070"/>
                    <a:pt x="197" y="1401"/>
                  </a:cubicBezTo>
                  <a:cubicBezTo>
                    <a:pt x="197" y="732"/>
                    <a:pt x="741" y="196"/>
                    <a:pt x="1401" y="196"/>
                  </a:cubicBezTo>
                  <a:close/>
                  <a:moveTo>
                    <a:pt x="1401" y="0"/>
                  </a:moveTo>
                  <a:cubicBezTo>
                    <a:pt x="625" y="0"/>
                    <a:pt x="0" y="625"/>
                    <a:pt x="0" y="1401"/>
                  </a:cubicBezTo>
                  <a:cubicBezTo>
                    <a:pt x="0" y="2177"/>
                    <a:pt x="625" y="2810"/>
                    <a:pt x="1401" y="2810"/>
                  </a:cubicBezTo>
                  <a:cubicBezTo>
                    <a:pt x="2177" y="2810"/>
                    <a:pt x="2810" y="2177"/>
                    <a:pt x="2810" y="1401"/>
                  </a:cubicBezTo>
                  <a:cubicBezTo>
                    <a:pt x="2810" y="625"/>
                    <a:pt x="2177" y="0"/>
                    <a:pt x="1401"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9"/>
            <p:cNvSpPr/>
            <p:nvPr/>
          </p:nvSpPr>
          <p:spPr>
            <a:xfrm>
              <a:off x="4602300" y="3586425"/>
              <a:ext cx="45725" cy="45975"/>
            </a:xfrm>
            <a:custGeom>
              <a:avLst/>
              <a:gdLst/>
              <a:ahLst/>
              <a:cxnLst/>
              <a:rect l="l" t="t" r="r" b="b"/>
              <a:pathLst>
                <a:path w="1829" h="1839" extrusionOk="0">
                  <a:moveTo>
                    <a:pt x="910" y="1"/>
                  </a:moveTo>
                  <a:cubicBezTo>
                    <a:pt x="401" y="1"/>
                    <a:pt x="0" y="411"/>
                    <a:pt x="0" y="920"/>
                  </a:cubicBezTo>
                  <a:cubicBezTo>
                    <a:pt x="0" y="1428"/>
                    <a:pt x="401" y="1839"/>
                    <a:pt x="910" y="1839"/>
                  </a:cubicBezTo>
                  <a:cubicBezTo>
                    <a:pt x="1418" y="1839"/>
                    <a:pt x="1829" y="1428"/>
                    <a:pt x="1829" y="920"/>
                  </a:cubicBezTo>
                  <a:cubicBezTo>
                    <a:pt x="1829" y="411"/>
                    <a:pt x="1418" y="1"/>
                    <a:pt x="91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9"/>
            <p:cNvSpPr/>
            <p:nvPr/>
          </p:nvSpPr>
          <p:spPr>
            <a:xfrm>
              <a:off x="4205075" y="3979175"/>
              <a:ext cx="49550" cy="49325"/>
            </a:xfrm>
            <a:custGeom>
              <a:avLst/>
              <a:gdLst/>
              <a:ahLst/>
              <a:cxnLst/>
              <a:rect l="l" t="t" r="r" b="b"/>
              <a:pathLst>
                <a:path w="1982" h="1973" extrusionOk="0">
                  <a:moveTo>
                    <a:pt x="991" y="197"/>
                  </a:moveTo>
                  <a:cubicBezTo>
                    <a:pt x="1428" y="197"/>
                    <a:pt x="1776" y="554"/>
                    <a:pt x="1776" y="982"/>
                  </a:cubicBezTo>
                  <a:cubicBezTo>
                    <a:pt x="1776" y="1419"/>
                    <a:pt x="1428" y="1776"/>
                    <a:pt x="991" y="1776"/>
                  </a:cubicBezTo>
                  <a:cubicBezTo>
                    <a:pt x="554" y="1776"/>
                    <a:pt x="206" y="1419"/>
                    <a:pt x="206" y="982"/>
                  </a:cubicBezTo>
                  <a:cubicBezTo>
                    <a:pt x="206" y="554"/>
                    <a:pt x="554" y="197"/>
                    <a:pt x="991" y="197"/>
                  </a:cubicBezTo>
                  <a:close/>
                  <a:moveTo>
                    <a:pt x="991" y="1"/>
                  </a:moveTo>
                  <a:cubicBezTo>
                    <a:pt x="447" y="1"/>
                    <a:pt x="1" y="438"/>
                    <a:pt x="1" y="982"/>
                  </a:cubicBezTo>
                  <a:cubicBezTo>
                    <a:pt x="1" y="1526"/>
                    <a:pt x="447" y="1972"/>
                    <a:pt x="991" y="1972"/>
                  </a:cubicBezTo>
                  <a:cubicBezTo>
                    <a:pt x="1535" y="1972"/>
                    <a:pt x="1981" y="1526"/>
                    <a:pt x="1981" y="982"/>
                  </a:cubicBezTo>
                  <a:cubicBezTo>
                    <a:pt x="1981" y="438"/>
                    <a:pt x="1535" y="1"/>
                    <a:pt x="99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9"/>
            <p:cNvSpPr/>
            <p:nvPr/>
          </p:nvSpPr>
          <p:spPr>
            <a:xfrm>
              <a:off x="4214225" y="3988325"/>
              <a:ext cx="31250" cy="31025"/>
            </a:xfrm>
            <a:custGeom>
              <a:avLst/>
              <a:gdLst/>
              <a:ahLst/>
              <a:cxnLst/>
              <a:rect l="l" t="t" r="r" b="b"/>
              <a:pathLst>
                <a:path w="1250" h="1241" extrusionOk="0">
                  <a:moveTo>
                    <a:pt x="625" y="0"/>
                  </a:moveTo>
                  <a:cubicBezTo>
                    <a:pt x="277" y="0"/>
                    <a:pt x="0" y="277"/>
                    <a:pt x="0" y="616"/>
                  </a:cubicBezTo>
                  <a:cubicBezTo>
                    <a:pt x="0" y="964"/>
                    <a:pt x="277" y="1240"/>
                    <a:pt x="625" y="1240"/>
                  </a:cubicBezTo>
                  <a:cubicBezTo>
                    <a:pt x="964" y="1240"/>
                    <a:pt x="1249" y="964"/>
                    <a:pt x="1249" y="616"/>
                  </a:cubicBezTo>
                  <a:cubicBezTo>
                    <a:pt x="1249" y="277"/>
                    <a:pt x="964" y="0"/>
                    <a:pt x="62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9"/>
            <p:cNvSpPr/>
            <p:nvPr/>
          </p:nvSpPr>
          <p:spPr>
            <a:xfrm>
              <a:off x="3844450" y="4046750"/>
              <a:ext cx="49300" cy="49325"/>
            </a:xfrm>
            <a:custGeom>
              <a:avLst/>
              <a:gdLst/>
              <a:ahLst/>
              <a:cxnLst/>
              <a:rect l="l" t="t" r="r" b="b"/>
              <a:pathLst>
                <a:path w="1972" h="1973" extrusionOk="0">
                  <a:moveTo>
                    <a:pt x="982" y="197"/>
                  </a:moveTo>
                  <a:cubicBezTo>
                    <a:pt x="1419" y="197"/>
                    <a:pt x="1776" y="554"/>
                    <a:pt x="1776" y="991"/>
                  </a:cubicBezTo>
                  <a:cubicBezTo>
                    <a:pt x="1776" y="1419"/>
                    <a:pt x="1419" y="1776"/>
                    <a:pt x="982" y="1776"/>
                  </a:cubicBezTo>
                  <a:cubicBezTo>
                    <a:pt x="553" y="1776"/>
                    <a:pt x="197" y="1419"/>
                    <a:pt x="197" y="991"/>
                  </a:cubicBezTo>
                  <a:cubicBezTo>
                    <a:pt x="197" y="554"/>
                    <a:pt x="553" y="197"/>
                    <a:pt x="982" y="197"/>
                  </a:cubicBezTo>
                  <a:close/>
                  <a:moveTo>
                    <a:pt x="982" y="1"/>
                  </a:moveTo>
                  <a:cubicBezTo>
                    <a:pt x="437" y="1"/>
                    <a:pt x="0" y="447"/>
                    <a:pt x="0" y="991"/>
                  </a:cubicBezTo>
                  <a:cubicBezTo>
                    <a:pt x="0" y="1535"/>
                    <a:pt x="437" y="1972"/>
                    <a:pt x="982" y="1972"/>
                  </a:cubicBezTo>
                  <a:cubicBezTo>
                    <a:pt x="1526" y="1972"/>
                    <a:pt x="1972" y="1535"/>
                    <a:pt x="1972" y="991"/>
                  </a:cubicBezTo>
                  <a:cubicBezTo>
                    <a:pt x="1972" y="447"/>
                    <a:pt x="1526" y="1"/>
                    <a:pt x="98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9"/>
            <p:cNvSpPr/>
            <p:nvPr/>
          </p:nvSpPr>
          <p:spPr>
            <a:xfrm>
              <a:off x="3853600" y="4055900"/>
              <a:ext cx="31025" cy="31025"/>
            </a:xfrm>
            <a:custGeom>
              <a:avLst/>
              <a:gdLst/>
              <a:ahLst/>
              <a:cxnLst/>
              <a:rect l="l" t="t" r="r" b="b"/>
              <a:pathLst>
                <a:path w="1241" h="1241" extrusionOk="0">
                  <a:moveTo>
                    <a:pt x="616" y="0"/>
                  </a:moveTo>
                  <a:cubicBezTo>
                    <a:pt x="277" y="0"/>
                    <a:pt x="0" y="277"/>
                    <a:pt x="0" y="625"/>
                  </a:cubicBezTo>
                  <a:cubicBezTo>
                    <a:pt x="0" y="964"/>
                    <a:pt x="277" y="1240"/>
                    <a:pt x="616" y="1240"/>
                  </a:cubicBezTo>
                  <a:cubicBezTo>
                    <a:pt x="964" y="1240"/>
                    <a:pt x="1240" y="964"/>
                    <a:pt x="1240" y="625"/>
                  </a:cubicBezTo>
                  <a:cubicBezTo>
                    <a:pt x="1240" y="277"/>
                    <a:pt x="964" y="0"/>
                    <a:pt x="61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9"/>
            <p:cNvSpPr/>
            <p:nvPr/>
          </p:nvSpPr>
          <p:spPr>
            <a:xfrm>
              <a:off x="4908725" y="3581750"/>
              <a:ext cx="55325" cy="55325"/>
            </a:xfrm>
            <a:custGeom>
              <a:avLst/>
              <a:gdLst/>
              <a:ahLst/>
              <a:cxnLst/>
              <a:rect l="l" t="t" r="r" b="b"/>
              <a:pathLst>
                <a:path w="2213" h="2213" extrusionOk="0">
                  <a:moveTo>
                    <a:pt x="1107" y="0"/>
                  </a:moveTo>
                  <a:cubicBezTo>
                    <a:pt x="491" y="0"/>
                    <a:pt x="1" y="491"/>
                    <a:pt x="1" y="1107"/>
                  </a:cubicBezTo>
                  <a:cubicBezTo>
                    <a:pt x="1" y="1722"/>
                    <a:pt x="491" y="2213"/>
                    <a:pt x="1107" y="2213"/>
                  </a:cubicBezTo>
                  <a:cubicBezTo>
                    <a:pt x="1722" y="2213"/>
                    <a:pt x="2213" y="1722"/>
                    <a:pt x="2213" y="1107"/>
                  </a:cubicBezTo>
                  <a:cubicBezTo>
                    <a:pt x="2213" y="491"/>
                    <a:pt x="1722" y="0"/>
                    <a:pt x="1107"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9"/>
            <p:cNvSpPr/>
            <p:nvPr/>
          </p:nvSpPr>
          <p:spPr>
            <a:xfrm>
              <a:off x="6762750" y="4155825"/>
              <a:ext cx="55325" cy="55325"/>
            </a:xfrm>
            <a:custGeom>
              <a:avLst/>
              <a:gdLst/>
              <a:ahLst/>
              <a:cxnLst/>
              <a:rect l="l" t="t" r="r" b="b"/>
              <a:pathLst>
                <a:path w="2213" h="2213" extrusionOk="0">
                  <a:moveTo>
                    <a:pt x="1106" y="0"/>
                  </a:moveTo>
                  <a:cubicBezTo>
                    <a:pt x="500" y="0"/>
                    <a:pt x="0" y="491"/>
                    <a:pt x="0" y="1106"/>
                  </a:cubicBezTo>
                  <a:cubicBezTo>
                    <a:pt x="0" y="1722"/>
                    <a:pt x="500" y="2212"/>
                    <a:pt x="1106" y="2212"/>
                  </a:cubicBezTo>
                  <a:cubicBezTo>
                    <a:pt x="1722" y="2212"/>
                    <a:pt x="2213" y="1722"/>
                    <a:pt x="2213" y="1106"/>
                  </a:cubicBezTo>
                  <a:cubicBezTo>
                    <a:pt x="2213" y="491"/>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9"/>
            <p:cNvSpPr/>
            <p:nvPr/>
          </p:nvSpPr>
          <p:spPr>
            <a:xfrm>
              <a:off x="6664400" y="4692850"/>
              <a:ext cx="36375" cy="36375"/>
            </a:xfrm>
            <a:custGeom>
              <a:avLst/>
              <a:gdLst/>
              <a:ahLst/>
              <a:cxnLst/>
              <a:rect l="l" t="t" r="r" b="b"/>
              <a:pathLst>
                <a:path w="1455" h="1455" extrusionOk="0">
                  <a:moveTo>
                    <a:pt x="723" y="1"/>
                  </a:moveTo>
                  <a:cubicBezTo>
                    <a:pt x="330" y="1"/>
                    <a:pt x="0" y="331"/>
                    <a:pt x="0" y="723"/>
                  </a:cubicBezTo>
                  <a:cubicBezTo>
                    <a:pt x="0" y="1125"/>
                    <a:pt x="330" y="1455"/>
                    <a:pt x="723" y="1455"/>
                  </a:cubicBezTo>
                  <a:cubicBezTo>
                    <a:pt x="1124" y="1455"/>
                    <a:pt x="1454" y="1125"/>
                    <a:pt x="1454" y="723"/>
                  </a:cubicBezTo>
                  <a:cubicBezTo>
                    <a:pt x="1454" y="331"/>
                    <a:pt x="1124" y="1"/>
                    <a:pt x="723"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9"/>
            <p:cNvSpPr/>
            <p:nvPr/>
          </p:nvSpPr>
          <p:spPr>
            <a:xfrm>
              <a:off x="5875550" y="4552125"/>
              <a:ext cx="36375" cy="36150"/>
            </a:xfrm>
            <a:custGeom>
              <a:avLst/>
              <a:gdLst/>
              <a:ahLst/>
              <a:cxnLst/>
              <a:rect l="l" t="t" r="r" b="b"/>
              <a:pathLst>
                <a:path w="1455" h="1446" extrusionOk="0">
                  <a:moveTo>
                    <a:pt x="732" y="1"/>
                  </a:moveTo>
                  <a:cubicBezTo>
                    <a:pt x="330" y="1"/>
                    <a:pt x="0" y="322"/>
                    <a:pt x="0" y="723"/>
                  </a:cubicBezTo>
                  <a:cubicBezTo>
                    <a:pt x="0" y="1125"/>
                    <a:pt x="330" y="1446"/>
                    <a:pt x="732" y="1446"/>
                  </a:cubicBezTo>
                  <a:cubicBezTo>
                    <a:pt x="1133" y="1446"/>
                    <a:pt x="1454" y="1125"/>
                    <a:pt x="1454" y="723"/>
                  </a:cubicBezTo>
                  <a:cubicBezTo>
                    <a:pt x="1454" y="322"/>
                    <a:pt x="1133" y="1"/>
                    <a:pt x="73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9"/>
            <p:cNvSpPr/>
            <p:nvPr/>
          </p:nvSpPr>
          <p:spPr>
            <a:xfrm>
              <a:off x="6066450" y="3690575"/>
              <a:ext cx="55350" cy="55350"/>
            </a:xfrm>
            <a:custGeom>
              <a:avLst/>
              <a:gdLst/>
              <a:ahLst/>
              <a:cxnLst/>
              <a:rect l="l" t="t" r="r" b="b"/>
              <a:pathLst>
                <a:path w="2214" h="2214" extrusionOk="0">
                  <a:moveTo>
                    <a:pt x="1107" y="1"/>
                  </a:moveTo>
                  <a:cubicBezTo>
                    <a:pt x="491" y="1"/>
                    <a:pt x="1" y="500"/>
                    <a:pt x="1" y="1107"/>
                  </a:cubicBezTo>
                  <a:cubicBezTo>
                    <a:pt x="1" y="1723"/>
                    <a:pt x="491" y="2213"/>
                    <a:pt x="1107" y="2213"/>
                  </a:cubicBezTo>
                  <a:cubicBezTo>
                    <a:pt x="1722" y="2213"/>
                    <a:pt x="2213" y="1723"/>
                    <a:pt x="2213" y="1107"/>
                  </a:cubicBezTo>
                  <a:cubicBezTo>
                    <a:pt x="2213" y="500"/>
                    <a:pt x="1722" y="1"/>
                    <a:pt x="110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9"/>
            <p:cNvSpPr/>
            <p:nvPr/>
          </p:nvSpPr>
          <p:spPr>
            <a:xfrm>
              <a:off x="5263775" y="4214925"/>
              <a:ext cx="72750" cy="72725"/>
            </a:xfrm>
            <a:custGeom>
              <a:avLst/>
              <a:gdLst/>
              <a:ahLst/>
              <a:cxnLst/>
              <a:rect l="l" t="t" r="r" b="b"/>
              <a:pathLst>
                <a:path w="2910" h="2909" extrusionOk="0">
                  <a:moveTo>
                    <a:pt x="1455" y="0"/>
                  </a:moveTo>
                  <a:cubicBezTo>
                    <a:pt x="652" y="0"/>
                    <a:pt x="1" y="651"/>
                    <a:pt x="1" y="1454"/>
                  </a:cubicBezTo>
                  <a:cubicBezTo>
                    <a:pt x="1" y="2257"/>
                    <a:pt x="652" y="2908"/>
                    <a:pt x="1455" y="2908"/>
                  </a:cubicBezTo>
                  <a:cubicBezTo>
                    <a:pt x="2258" y="2908"/>
                    <a:pt x="2909" y="2257"/>
                    <a:pt x="2909" y="1454"/>
                  </a:cubicBezTo>
                  <a:cubicBezTo>
                    <a:pt x="2909" y="651"/>
                    <a:pt x="2258"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9"/>
            <p:cNvSpPr/>
            <p:nvPr/>
          </p:nvSpPr>
          <p:spPr>
            <a:xfrm>
              <a:off x="6226800" y="4533850"/>
              <a:ext cx="72975" cy="72725"/>
            </a:xfrm>
            <a:custGeom>
              <a:avLst/>
              <a:gdLst/>
              <a:ahLst/>
              <a:cxnLst/>
              <a:rect l="l" t="t" r="r" b="b"/>
              <a:pathLst>
                <a:path w="2919" h="2909" extrusionOk="0">
                  <a:moveTo>
                    <a:pt x="1455" y="0"/>
                  </a:moveTo>
                  <a:cubicBezTo>
                    <a:pt x="652" y="0"/>
                    <a:pt x="1" y="651"/>
                    <a:pt x="1" y="1454"/>
                  </a:cubicBezTo>
                  <a:cubicBezTo>
                    <a:pt x="1" y="2257"/>
                    <a:pt x="652" y="2908"/>
                    <a:pt x="1455" y="2908"/>
                  </a:cubicBezTo>
                  <a:cubicBezTo>
                    <a:pt x="2267" y="2908"/>
                    <a:pt x="2918" y="2257"/>
                    <a:pt x="2918" y="1454"/>
                  </a:cubicBezTo>
                  <a:cubicBezTo>
                    <a:pt x="2918" y="651"/>
                    <a:pt x="2267"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9"/>
            <p:cNvSpPr/>
            <p:nvPr/>
          </p:nvSpPr>
          <p:spPr>
            <a:xfrm>
              <a:off x="5127300" y="3903575"/>
              <a:ext cx="33925" cy="33925"/>
            </a:xfrm>
            <a:custGeom>
              <a:avLst/>
              <a:gdLst/>
              <a:ahLst/>
              <a:cxnLst/>
              <a:rect l="l" t="t" r="r" b="b"/>
              <a:pathLst>
                <a:path w="1357" h="1357" extrusionOk="0">
                  <a:moveTo>
                    <a:pt x="678" y="0"/>
                  </a:moveTo>
                  <a:cubicBezTo>
                    <a:pt x="303" y="0"/>
                    <a:pt x="0" y="304"/>
                    <a:pt x="0" y="678"/>
                  </a:cubicBezTo>
                  <a:cubicBezTo>
                    <a:pt x="0" y="1053"/>
                    <a:pt x="303" y="1356"/>
                    <a:pt x="678" y="1356"/>
                  </a:cubicBezTo>
                  <a:cubicBezTo>
                    <a:pt x="1053" y="1356"/>
                    <a:pt x="1356" y="1053"/>
                    <a:pt x="1356" y="678"/>
                  </a:cubicBezTo>
                  <a:cubicBezTo>
                    <a:pt x="1356" y="304"/>
                    <a:pt x="1053" y="0"/>
                    <a:pt x="678"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9"/>
            <p:cNvSpPr/>
            <p:nvPr/>
          </p:nvSpPr>
          <p:spPr>
            <a:xfrm>
              <a:off x="5226325" y="3763725"/>
              <a:ext cx="75175" cy="75425"/>
            </a:xfrm>
            <a:custGeom>
              <a:avLst/>
              <a:gdLst/>
              <a:ahLst/>
              <a:cxnLst/>
              <a:rect l="l" t="t" r="r" b="b"/>
              <a:pathLst>
                <a:path w="3007" h="3017" extrusionOk="0">
                  <a:moveTo>
                    <a:pt x="1508" y="206"/>
                  </a:moveTo>
                  <a:cubicBezTo>
                    <a:pt x="2221" y="206"/>
                    <a:pt x="2810" y="786"/>
                    <a:pt x="2810" y="1509"/>
                  </a:cubicBezTo>
                  <a:cubicBezTo>
                    <a:pt x="2810" y="2231"/>
                    <a:pt x="2221" y="2820"/>
                    <a:pt x="1508" y="2820"/>
                  </a:cubicBezTo>
                  <a:cubicBezTo>
                    <a:pt x="785" y="2820"/>
                    <a:pt x="196" y="2231"/>
                    <a:pt x="196" y="1509"/>
                  </a:cubicBezTo>
                  <a:cubicBezTo>
                    <a:pt x="196" y="786"/>
                    <a:pt x="785" y="206"/>
                    <a:pt x="1508" y="206"/>
                  </a:cubicBezTo>
                  <a:close/>
                  <a:moveTo>
                    <a:pt x="1508" y="1"/>
                  </a:moveTo>
                  <a:cubicBezTo>
                    <a:pt x="678" y="1"/>
                    <a:pt x="0" y="679"/>
                    <a:pt x="0" y="1509"/>
                  </a:cubicBezTo>
                  <a:cubicBezTo>
                    <a:pt x="0" y="2338"/>
                    <a:pt x="678" y="3016"/>
                    <a:pt x="1508" y="3016"/>
                  </a:cubicBezTo>
                  <a:cubicBezTo>
                    <a:pt x="2337" y="3016"/>
                    <a:pt x="3006" y="2338"/>
                    <a:pt x="3006" y="1509"/>
                  </a:cubicBezTo>
                  <a:cubicBezTo>
                    <a:pt x="3006" y="679"/>
                    <a:pt x="2337" y="1"/>
                    <a:pt x="150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9"/>
            <p:cNvSpPr/>
            <p:nvPr/>
          </p:nvSpPr>
          <p:spPr>
            <a:xfrm>
              <a:off x="5239700" y="3777125"/>
              <a:ext cx="48650" cy="48625"/>
            </a:xfrm>
            <a:custGeom>
              <a:avLst/>
              <a:gdLst/>
              <a:ahLst/>
              <a:cxnLst/>
              <a:rect l="l" t="t" r="r" b="b"/>
              <a:pathLst>
                <a:path w="1946" h="1945" extrusionOk="0">
                  <a:moveTo>
                    <a:pt x="973" y="0"/>
                  </a:moveTo>
                  <a:cubicBezTo>
                    <a:pt x="437" y="0"/>
                    <a:pt x="0" y="437"/>
                    <a:pt x="0" y="973"/>
                  </a:cubicBezTo>
                  <a:cubicBezTo>
                    <a:pt x="0" y="1508"/>
                    <a:pt x="437" y="1945"/>
                    <a:pt x="973" y="1945"/>
                  </a:cubicBezTo>
                  <a:cubicBezTo>
                    <a:pt x="1508" y="1945"/>
                    <a:pt x="1945" y="1508"/>
                    <a:pt x="1945" y="973"/>
                  </a:cubicBezTo>
                  <a:cubicBezTo>
                    <a:pt x="1945" y="437"/>
                    <a:pt x="1508" y="0"/>
                    <a:pt x="973"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9"/>
            <p:cNvSpPr/>
            <p:nvPr/>
          </p:nvSpPr>
          <p:spPr>
            <a:xfrm>
              <a:off x="3892850" y="3892425"/>
              <a:ext cx="55325" cy="55325"/>
            </a:xfrm>
            <a:custGeom>
              <a:avLst/>
              <a:gdLst/>
              <a:ahLst/>
              <a:cxnLst/>
              <a:rect l="l" t="t" r="r" b="b"/>
              <a:pathLst>
                <a:path w="2213" h="2213" extrusionOk="0">
                  <a:moveTo>
                    <a:pt x="1106" y="0"/>
                  </a:moveTo>
                  <a:cubicBezTo>
                    <a:pt x="491" y="0"/>
                    <a:pt x="0" y="491"/>
                    <a:pt x="0" y="1107"/>
                  </a:cubicBezTo>
                  <a:cubicBezTo>
                    <a:pt x="0" y="1722"/>
                    <a:pt x="491" y="2213"/>
                    <a:pt x="1106" y="2213"/>
                  </a:cubicBezTo>
                  <a:cubicBezTo>
                    <a:pt x="1713" y="2213"/>
                    <a:pt x="2213" y="1722"/>
                    <a:pt x="2213" y="1107"/>
                  </a:cubicBezTo>
                  <a:cubicBezTo>
                    <a:pt x="2213" y="491"/>
                    <a:pt x="1713"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9"/>
            <p:cNvSpPr/>
            <p:nvPr/>
          </p:nvSpPr>
          <p:spPr>
            <a:xfrm>
              <a:off x="3658675" y="3661825"/>
              <a:ext cx="55325" cy="55325"/>
            </a:xfrm>
            <a:custGeom>
              <a:avLst/>
              <a:gdLst/>
              <a:ahLst/>
              <a:cxnLst/>
              <a:rect l="l" t="t" r="r" b="b"/>
              <a:pathLst>
                <a:path w="2213" h="2213" extrusionOk="0">
                  <a:moveTo>
                    <a:pt x="1106" y="0"/>
                  </a:moveTo>
                  <a:cubicBezTo>
                    <a:pt x="500" y="0"/>
                    <a:pt x="0" y="500"/>
                    <a:pt x="0" y="1106"/>
                  </a:cubicBezTo>
                  <a:cubicBezTo>
                    <a:pt x="0" y="1722"/>
                    <a:pt x="500" y="2212"/>
                    <a:pt x="1106" y="2212"/>
                  </a:cubicBezTo>
                  <a:cubicBezTo>
                    <a:pt x="1722" y="2212"/>
                    <a:pt x="2212" y="1722"/>
                    <a:pt x="2212" y="1106"/>
                  </a:cubicBezTo>
                  <a:cubicBezTo>
                    <a:pt x="2212" y="500"/>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9"/>
            <p:cNvSpPr/>
            <p:nvPr/>
          </p:nvSpPr>
          <p:spPr>
            <a:xfrm>
              <a:off x="4834225" y="3690350"/>
              <a:ext cx="21450" cy="21675"/>
            </a:xfrm>
            <a:custGeom>
              <a:avLst/>
              <a:gdLst/>
              <a:ahLst/>
              <a:cxnLst/>
              <a:rect l="l" t="t" r="r" b="b"/>
              <a:pathLst>
                <a:path w="858" h="867" extrusionOk="0">
                  <a:moveTo>
                    <a:pt x="429" y="1"/>
                  </a:moveTo>
                  <a:cubicBezTo>
                    <a:pt x="197" y="1"/>
                    <a:pt x="1" y="197"/>
                    <a:pt x="1" y="438"/>
                  </a:cubicBezTo>
                  <a:cubicBezTo>
                    <a:pt x="1" y="670"/>
                    <a:pt x="197" y="866"/>
                    <a:pt x="429" y="866"/>
                  </a:cubicBezTo>
                  <a:cubicBezTo>
                    <a:pt x="670" y="866"/>
                    <a:pt x="857" y="670"/>
                    <a:pt x="857" y="438"/>
                  </a:cubicBezTo>
                  <a:cubicBezTo>
                    <a:pt x="857" y="197"/>
                    <a:pt x="670" y="1"/>
                    <a:pt x="42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9"/>
            <p:cNvSpPr/>
            <p:nvPr/>
          </p:nvSpPr>
          <p:spPr>
            <a:xfrm>
              <a:off x="5052575" y="3590450"/>
              <a:ext cx="37950" cy="37925"/>
            </a:xfrm>
            <a:custGeom>
              <a:avLst/>
              <a:gdLst/>
              <a:ahLst/>
              <a:cxnLst/>
              <a:rect l="l" t="t" r="r" b="b"/>
              <a:pathLst>
                <a:path w="1518" h="1517" extrusionOk="0">
                  <a:moveTo>
                    <a:pt x="759" y="0"/>
                  </a:moveTo>
                  <a:cubicBezTo>
                    <a:pt x="340" y="0"/>
                    <a:pt x="1" y="339"/>
                    <a:pt x="1" y="759"/>
                  </a:cubicBezTo>
                  <a:cubicBezTo>
                    <a:pt x="1" y="1178"/>
                    <a:pt x="340" y="1517"/>
                    <a:pt x="759" y="1517"/>
                  </a:cubicBezTo>
                  <a:cubicBezTo>
                    <a:pt x="1178" y="1517"/>
                    <a:pt x="1517" y="1178"/>
                    <a:pt x="1517" y="759"/>
                  </a:cubicBezTo>
                  <a:cubicBezTo>
                    <a:pt x="1517" y="339"/>
                    <a:pt x="1178" y="0"/>
                    <a:pt x="759"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9"/>
            <p:cNvSpPr/>
            <p:nvPr/>
          </p:nvSpPr>
          <p:spPr>
            <a:xfrm>
              <a:off x="4045850" y="3682100"/>
              <a:ext cx="38150" cy="38175"/>
            </a:xfrm>
            <a:custGeom>
              <a:avLst/>
              <a:gdLst/>
              <a:ahLst/>
              <a:cxnLst/>
              <a:rect l="l" t="t" r="r" b="b"/>
              <a:pathLst>
                <a:path w="1526" h="1527" extrusionOk="0">
                  <a:moveTo>
                    <a:pt x="758" y="1"/>
                  </a:moveTo>
                  <a:cubicBezTo>
                    <a:pt x="339" y="1"/>
                    <a:pt x="0" y="349"/>
                    <a:pt x="0" y="768"/>
                  </a:cubicBezTo>
                  <a:cubicBezTo>
                    <a:pt x="0" y="1187"/>
                    <a:pt x="339" y="1526"/>
                    <a:pt x="758" y="1526"/>
                  </a:cubicBezTo>
                  <a:cubicBezTo>
                    <a:pt x="1187" y="1526"/>
                    <a:pt x="1526" y="1187"/>
                    <a:pt x="1526" y="768"/>
                  </a:cubicBezTo>
                  <a:cubicBezTo>
                    <a:pt x="1526" y="349"/>
                    <a:pt x="1187" y="1"/>
                    <a:pt x="75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769;p69">
            <a:extLst>
              <a:ext uri="{FF2B5EF4-FFF2-40B4-BE49-F238E27FC236}">
                <a16:creationId xmlns:a16="http://schemas.microsoft.com/office/drawing/2014/main" id="{E8A57422-4838-1BC7-6EB2-55E9E29CDB1D}"/>
              </a:ext>
            </a:extLst>
          </p:cNvPr>
          <p:cNvGrpSpPr/>
          <p:nvPr/>
        </p:nvGrpSpPr>
        <p:grpSpPr>
          <a:xfrm>
            <a:off x="6440273" y="480413"/>
            <a:ext cx="1922723" cy="395266"/>
            <a:chOff x="970300" y="1599950"/>
            <a:chExt cx="924475" cy="190050"/>
          </a:xfrm>
        </p:grpSpPr>
        <p:sp>
          <p:nvSpPr>
            <p:cNvPr id="3" name="Google Shape;1770;p69">
              <a:extLst>
                <a:ext uri="{FF2B5EF4-FFF2-40B4-BE49-F238E27FC236}">
                  <a16:creationId xmlns:a16="http://schemas.microsoft.com/office/drawing/2014/main" id="{1AACE53B-FCC3-5F2B-D103-FD0234971C98}"/>
                </a:ext>
              </a:extLst>
            </p:cNvPr>
            <p:cNvSpPr/>
            <p:nvPr/>
          </p:nvSpPr>
          <p:spPr>
            <a:xfrm>
              <a:off x="970300" y="1599950"/>
              <a:ext cx="176000" cy="190050"/>
            </a:xfrm>
            <a:custGeom>
              <a:avLst/>
              <a:gdLst/>
              <a:ahLst/>
              <a:cxnLst/>
              <a:rect l="l" t="t" r="r" b="b"/>
              <a:pathLst>
                <a:path w="7040" h="7602" extrusionOk="0">
                  <a:moveTo>
                    <a:pt x="1" y="0"/>
                  </a:moveTo>
                  <a:lnTo>
                    <a:pt x="4301" y="4015"/>
                  </a:lnTo>
                  <a:lnTo>
                    <a:pt x="465" y="7601"/>
                  </a:lnTo>
                  <a:lnTo>
                    <a:pt x="3203" y="7601"/>
                  </a:lnTo>
                  <a:lnTo>
                    <a:pt x="7039"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71;p69">
              <a:extLst>
                <a:ext uri="{FF2B5EF4-FFF2-40B4-BE49-F238E27FC236}">
                  <a16:creationId xmlns:a16="http://schemas.microsoft.com/office/drawing/2014/main" id="{CA92E16F-1D86-839F-7DBF-B97BBE3EB7D7}"/>
                </a:ext>
              </a:extLst>
            </p:cNvPr>
            <p:cNvSpPr/>
            <p:nvPr/>
          </p:nvSpPr>
          <p:spPr>
            <a:xfrm>
              <a:off x="1077350" y="1599950"/>
              <a:ext cx="175775" cy="190050"/>
            </a:xfrm>
            <a:custGeom>
              <a:avLst/>
              <a:gdLst/>
              <a:ahLst/>
              <a:cxnLst/>
              <a:rect l="l" t="t" r="r" b="b"/>
              <a:pathLst>
                <a:path w="7031" h="7602" extrusionOk="0">
                  <a:moveTo>
                    <a:pt x="1" y="0"/>
                  </a:moveTo>
                  <a:lnTo>
                    <a:pt x="4292" y="4015"/>
                  </a:lnTo>
                  <a:lnTo>
                    <a:pt x="456" y="7601"/>
                  </a:lnTo>
                  <a:lnTo>
                    <a:pt x="3195" y="7601"/>
                  </a:lnTo>
                  <a:lnTo>
                    <a:pt x="7031"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72;p69">
              <a:extLst>
                <a:ext uri="{FF2B5EF4-FFF2-40B4-BE49-F238E27FC236}">
                  <a16:creationId xmlns:a16="http://schemas.microsoft.com/office/drawing/2014/main" id="{DF068009-56D3-27F5-9D75-4C09009E4E3B}"/>
                </a:ext>
              </a:extLst>
            </p:cNvPr>
            <p:cNvSpPr/>
            <p:nvPr/>
          </p:nvSpPr>
          <p:spPr>
            <a:xfrm>
              <a:off x="1184200" y="1599950"/>
              <a:ext cx="175750" cy="190050"/>
            </a:xfrm>
            <a:custGeom>
              <a:avLst/>
              <a:gdLst/>
              <a:ahLst/>
              <a:cxnLst/>
              <a:rect l="l" t="t" r="r" b="b"/>
              <a:pathLst>
                <a:path w="7030" h="7602" extrusionOk="0">
                  <a:moveTo>
                    <a:pt x="0" y="0"/>
                  </a:moveTo>
                  <a:lnTo>
                    <a:pt x="4291" y="4015"/>
                  </a:lnTo>
                  <a:lnTo>
                    <a:pt x="464" y="7601"/>
                  </a:lnTo>
                  <a:lnTo>
                    <a:pt x="3203"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3;p69">
              <a:extLst>
                <a:ext uri="{FF2B5EF4-FFF2-40B4-BE49-F238E27FC236}">
                  <a16:creationId xmlns:a16="http://schemas.microsoft.com/office/drawing/2014/main" id="{289C22DA-223D-A6A7-995C-73F905DC64E7}"/>
                </a:ext>
              </a:extLst>
            </p:cNvPr>
            <p:cNvSpPr/>
            <p:nvPr/>
          </p:nvSpPr>
          <p:spPr>
            <a:xfrm>
              <a:off x="1291250" y="1599950"/>
              <a:ext cx="175750" cy="190050"/>
            </a:xfrm>
            <a:custGeom>
              <a:avLst/>
              <a:gdLst/>
              <a:ahLst/>
              <a:cxnLst/>
              <a:rect l="l" t="t" r="r" b="b"/>
              <a:pathLst>
                <a:path w="7030"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74;p69">
              <a:extLst>
                <a:ext uri="{FF2B5EF4-FFF2-40B4-BE49-F238E27FC236}">
                  <a16:creationId xmlns:a16="http://schemas.microsoft.com/office/drawing/2014/main" id="{E6BB8C6F-05C1-F6DF-CD16-8A0A44D250BA}"/>
                </a:ext>
              </a:extLst>
            </p:cNvPr>
            <p:cNvSpPr/>
            <p:nvPr/>
          </p:nvSpPr>
          <p:spPr>
            <a:xfrm>
              <a:off x="1398075" y="1599950"/>
              <a:ext cx="175775" cy="190050"/>
            </a:xfrm>
            <a:custGeom>
              <a:avLst/>
              <a:gdLst/>
              <a:ahLst/>
              <a:cxnLst/>
              <a:rect l="l" t="t" r="r" b="b"/>
              <a:pathLst>
                <a:path w="7031"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5;p69">
              <a:extLst>
                <a:ext uri="{FF2B5EF4-FFF2-40B4-BE49-F238E27FC236}">
                  <a16:creationId xmlns:a16="http://schemas.microsoft.com/office/drawing/2014/main" id="{12DE8267-86ED-95AA-BD6B-E64531B4DC67}"/>
                </a:ext>
              </a:extLst>
            </p:cNvPr>
            <p:cNvSpPr/>
            <p:nvPr/>
          </p:nvSpPr>
          <p:spPr>
            <a:xfrm>
              <a:off x="1504900" y="1599950"/>
              <a:ext cx="176000" cy="190050"/>
            </a:xfrm>
            <a:custGeom>
              <a:avLst/>
              <a:gdLst/>
              <a:ahLst/>
              <a:cxnLst/>
              <a:rect l="l" t="t" r="r" b="b"/>
              <a:pathLst>
                <a:path w="7040" h="7602" extrusionOk="0">
                  <a:moveTo>
                    <a:pt x="1" y="0"/>
                  </a:moveTo>
                  <a:lnTo>
                    <a:pt x="4300" y="4015"/>
                  </a:lnTo>
                  <a:lnTo>
                    <a:pt x="464" y="7601"/>
                  </a:lnTo>
                  <a:lnTo>
                    <a:pt x="3203" y="7601"/>
                  </a:lnTo>
                  <a:lnTo>
                    <a:pt x="7039"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6;p69">
              <a:extLst>
                <a:ext uri="{FF2B5EF4-FFF2-40B4-BE49-F238E27FC236}">
                  <a16:creationId xmlns:a16="http://schemas.microsoft.com/office/drawing/2014/main" id="{C358268E-9D3F-4AEC-9A39-3CAFEFD339D2}"/>
                </a:ext>
              </a:extLst>
            </p:cNvPr>
            <p:cNvSpPr/>
            <p:nvPr/>
          </p:nvSpPr>
          <p:spPr>
            <a:xfrm>
              <a:off x="1611950" y="1599950"/>
              <a:ext cx="175775" cy="190050"/>
            </a:xfrm>
            <a:custGeom>
              <a:avLst/>
              <a:gdLst/>
              <a:ahLst/>
              <a:cxnLst/>
              <a:rect l="l" t="t" r="r" b="b"/>
              <a:pathLst>
                <a:path w="7031" h="7602" extrusionOk="0">
                  <a:moveTo>
                    <a:pt x="1" y="0"/>
                  </a:moveTo>
                  <a:lnTo>
                    <a:pt x="4292" y="4015"/>
                  </a:lnTo>
                  <a:lnTo>
                    <a:pt x="456"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7;p69">
              <a:extLst>
                <a:ext uri="{FF2B5EF4-FFF2-40B4-BE49-F238E27FC236}">
                  <a16:creationId xmlns:a16="http://schemas.microsoft.com/office/drawing/2014/main" id="{35C0A6BD-E92F-E112-42C5-354B414FCE4B}"/>
                </a:ext>
              </a:extLst>
            </p:cNvPr>
            <p:cNvSpPr/>
            <p:nvPr/>
          </p:nvSpPr>
          <p:spPr>
            <a:xfrm>
              <a:off x="1718775" y="1599950"/>
              <a:ext cx="176000" cy="190050"/>
            </a:xfrm>
            <a:custGeom>
              <a:avLst/>
              <a:gdLst/>
              <a:ahLst/>
              <a:cxnLst/>
              <a:rect l="l" t="t" r="r" b="b"/>
              <a:pathLst>
                <a:path w="7040" h="7602" extrusionOk="0">
                  <a:moveTo>
                    <a:pt x="1" y="0"/>
                  </a:moveTo>
                  <a:lnTo>
                    <a:pt x="4292" y="4015"/>
                  </a:lnTo>
                  <a:lnTo>
                    <a:pt x="465" y="7601"/>
                  </a:lnTo>
                  <a:lnTo>
                    <a:pt x="3203" y="7601"/>
                  </a:lnTo>
                  <a:lnTo>
                    <a:pt x="7040"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69"/>
          <p:cNvSpPr txBox="1">
            <a:spLocks noGrp="1"/>
          </p:cNvSpPr>
          <p:nvPr>
            <p:ph type="title"/>
          </p:nvPr>
        </p:nvSpPr>
        <p:spPr>
          <a:xfrm>
            <a:off x="580229" y="41269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ptos" panose="020B0004020202020204" pitchFamily="34" charset="0"/>
              </a:rPr>
              <a:t>01. Tổng quan</a:t>
            </a:r>
            <a:endParaRPr>
              <a:latin typeface="Aptos" panose="020B0004020202020204" pitchFamily="34" charset="0"/>
            </a:endParaRPr>
          </a:p>
        </p:txBody>
      </p:sp>
      <p:sp>
        <p:nvSpPr>
          <p:cNvPr id="1535" name="Google Shape;1535;p69"/>
          <p:cNvSpPr txBox="1">
            <a:spLocks noGrp="1"/>
          </p:cNvSpPr>
          <p:nvPr>
            <p:ph type="body" idx="1"/>
          </p:nvPr>
        </p:nvSpPr>
        <p:spPr>
          <a:xfrm>
            <a:off x="1134251" y="1272660"/>
            <a:ext cx="7548042" cy="2659062"/>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000" b="1"/>
              <a:t>Mục tiêu: </a:t>
            </a:r>
          </a:p>
          <a:p>
            <a:pPr marL="285750" indent="-285750">
              <a:lnSpc>
                <a:spcPct val="200000"/>
              </a:lnSpc>
              <a:spcBef>
                <a:spcPts val="1000"/>
              </a:spcBef>
            </a:pPr>
            <a:r>
              <a:rPr lang="en-US" sz="2000"/>
              <a:t>Nghiên cứu quy trình </a:t>
            </a:r>
            <a:r>
              <a:rPr lang="vi-VN" sz="2000"/>
              <a:t>kiểm thử </a:t>
            </a:r>
            <a:r>
              <a:rPr lang="en-US" sz="2000"/>
              <a:t>tự động</a:t>
            </a:r>
            <a:endParaRPr lang="vi-VN" sz="2000"/>
          </a:p>
          <a:p>
            <a:pPr marL="285750" indent="-285750">
              <a:lnSpc>
                <a:spcPct val="200000"/>
              </a:lnSpc>
              <a:spcBef>
                <a:spcPts val="1000"/>
              </a:spcBef>
            </a:pPr>
            <a:r>
              <a:rPr lang="vi-VN" sz="2000"/>
              <a:t>Tìm hiểu công cụ Selenium Webdriver </a:t>
            </a:r>
            <a:r>
              <a:rPr lang="en-US" sz="2000"/>
              <a:t>và framework Mocha, từ đó</a:t>
            </a:r>
            <a:r>
              <a:rPr lang="vi-VN" sz="2000"/>
              <a:t> áp dụng vào kiểm thử ứng dụng website</a:t>
            </a:r>
          </a:p>
        </p:txBody>
      </p:sp>
      <p:grpSp>
        <p:nvGrpSpPr>
          <p:cNvPr id="1728" name="Google Shape;1728;p69"/>
          <p:cNvGrpSpPr/>
          <p:nvPr/>
        </p:nvGrpSpPr>
        <p:grpSpPr>
          <a:xfrm rot="10800000" flipH="1">
            <a:off x="1868306" y="3292991"/>
            <a:ext cx="9143933" cy="3910414"/>
            <a:chOff x="3412450" y="3156875"/>
            <a:chExt cx="4051725" cy="1732725"/>
          </a:xfrm>
        </p:grpSpPr>
        <p:sp>
          <p:nvSpPr>
            <p:cNvPr id="1729" name="Google Shape;1729;p69"/>
            <p:cNvSpPr/>
            <p:nvPr/>
          </p:nvSpPr>
          <p:spPr>
            <a:xfrm>
              <a:off x="4655150" y="3606950"/>
              <a:ext cx="2688150" cy="579000"/>
            </a:xfrm>
            <a:custGeom>
              <a:avLst/>
              <a:gdLst/>
              <a:ahLst/>
              <a:cxnLst/>
              <a:rect l="l" t="t" r="r" b="b"/>
              <a:pathLst>
                <a:path w="107526" h="23160" extrusionOk="0">
                  <a:moveTo>
                    <a:pt x="107" y="1"/>
                  </a:moveTo>
                  <a:cubicBezTo>
                    <a:pt x="45" y="1"/>
                    <a:pt x="0" y="45"/>
                    <a:pt x="0" y="99"/>
                  </a:cubicBezTo>
                  <a:cubicBezTo>
                    <a:pt x="0" y="152"/>
                    <a:pt x="45" y="197"/>
                    <a:pt x="107" y="197"/>
                  </a:cubicBezTo>
                  <a:lnTo>
                    <a:pt x="16629" y="197"/>
                  </a:lnTo>
                  <a:lnTo>
                    <a:pt x="28441" y="12008"/>
                  </a:lnTo>
                  <a:lnTo>
                    <a:pt x="53143" y="12008"/>
                  </a:lnTo>
                  <a:lnTo>
                    <a:pt x="64303" y="23159"/>
                  </a:lnTo>
                  <a:lnTo>
                    <a:pt x="107428" y="23159"/>
                  </a:lnTo>
                  <a:cubicBezTo>
                    <a:pt x="107481" y="23159"/>
                    <a:pt x="107526" y="23115"/>
                    <a:pt x="107526" y="23061"/>
                  </a:cubicBezTo>
                  <a:cubicBezTo>
                    <a:pt x="107526" y="23008"/>
                    <a:pt x="107481" y="22963"/>
                    <a:pt x="107428" y="22963"/>
                  </a:cubicBezTo>
                  <a:lnTo>
                    <a:pt x="64383" y="22963"/>
                  </a:lnTo>
                  <a:lnTo>
                    <a:pt x="53223" y="11803"/>
                  </a:lnTo>
                  <a:lnTo>
                    <a:pt x="28521" y="11803"/>
                  </a:lnTo>
                  <a:lnTo>
                    <a:pt x="16718"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9"/>
            <p:cNvSpPr/>
            <p:nvPr/>
          </p:nvSpPr>
          <p:spPr>
            <a:xfrm>
              <a:off x="3915150" y="3156875"/>
              <a:ext cx="3239475" cy="766125"/>
            </a:xfrm>
            <a:custGeom>
              <a:avLst/>
              <a:gdLst/>
              <a:ahLst/>
              <a:cxnLst/>
              <a:rect l="l" t="t" r="r" b="b"/>
              <a:pathLst>
                <a:path w="129579" h="30645" extrusionOk="0">
                  <a:moveTo>
                    <a:pt x="129475" y="1"/>
                  </a:moveTo>
                  <a:cubicBezTo>
                    <a:pt x="129449" y="1"/>
                    <a:pt x="129422" y="10"/>
                    <a:pt x="129400" y="28"/>
                  </a:cubicBezTo>
                  <a:lnTo>
                    <a:pt x="102583" y="26844"/>
                  </a:lnTo>
                  <a:lnTo>
                    <a:pt x="91691" y="26844"/>
                  </a:lnTo>
                  <a:lnTo>
                    <a:pt x="81262" y="16416"/>
                  </a:lnTo>
                  <a:lnTo>
                    <a:pt x="63170" y="16416"/>
                  </a:lnTo>
                  <a:lnTo>
                    <a:pt x="49146" y="30448"/>
                  </a:lnTo>
                  <a:lnTo>
                    <a:pt x="107" y="30448"/>
                  </a:lnTo>
                  <a:cubicBezTo>
                    <a:pt x="45" y="30448"/>
                    <a:pt x="0" y="30493"/>
                    <a:pt x="0" y="30546"/>
                  </a:cubicBezTo>
                  <a:cubicBezTo>
                    <a:pt x="0" y="30600"/>
                    <a:pt x="45" y="30645"/>
                    <a:pt x="107" y="30645"/>
                  </a:cubicBezTo>
                  <a:lnTo>
                    <a:pt x="49227" y="30645"/>
                  </a:lnTo>
                  <a:lnTo>
                    <a:pt x="63259" y="16612"/>
                  </a:lnTo>
                  <a:lnTo>
                    <a:pt x="81173" y="16612"/>
                  </a:lnTo>
                  <a:lnTo>
                    <a:pt x="91610" y="27040"/>
                  </a:lnTo>
                  <a:lnTo>
                    <a:pt x="102673" y="27040"/>
                  </a:lnTo>
                  <a:lnTo>
                    <a:pt x="129543" y="170"/>
                  </a:lnTo>
                  <a:cubicBezTo>
                    <a:pt x="129578" y="135"/>
                    <a:pt x="129578" y="72"/>
                    <a:pt x="129543" y="28"/>
                  </a:cubicBezTo>
                  <a:cubicBezTo>
                    <a:pt x="129525" y="10"/>
                    <a:pt x="129500" y="1"/>
                    <a:pt x="129475"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9"/>
            <p:cNvSpPr/>
            <p:nvPr/>
          </p:nvSpPr>
          <p:spPr>
            <a:xfrm>
              <a:off x="4059900" y="3696150"/>
              <a:ext cx="3285850" cy="1019925"/>
            </a:xfrm>
            <a:custGeom>
              <a:avLst/>
              <a:gdLst/>
              <a:ahLst/>
              <a:cxnLst/>
              <a:rect l="l" t="t" r="r" b="b"/>
              <a:pathLst>
                <a:path w="131434" h="40797" extrusionOk="0">
                  <a:moveTo>
                    <a:pt x="196" y="1"/>
                  </a:moveTo>
                  <a:cubicBezTo>
                    <a:pt x="89" y="1"/>
                    <a:pt x="0" y="90"/>
                    <a:pt x="0" y="206"/>
                  </a:cubicBezTo>
                  <a:cubicBezTo>
                    <a:pt x="0" y="313"/>
                    <a:pt x="89" y="402"/>
                    <a:pt x="196" y="402"/>
                  </a:cubicBezTo>
                  <a:lnTo>
                    <a:pt x="34551" y="402"/>
                  </a:lnTo>
                  <a:lnTo>
                    <a:pt x="46523" y="12374"/>
                  </a:lnTo>
                  <a:lnTo>
                    <a:pt x="65302" y="12374"/>
                  </a:lnTo>
                  <a:lnTo>
                    <a:pt x="93725" y="40797"/>
                  </a:lnTo>
                  <a:lnTo>
                    <a:pt x="131238" y="40797"/>
                  </a:lnTo>
                  <a:cubicBezTo>
                    <a:pt x="131345" y="40797"/>
                    <a:pt x="131434" y="40707"/>
                    <a:pt x="131434" y="40591"/>
                  </a:cubicBezTo>
                  <a:cubicBezTo>
                    <a:pt x="131434" y="40484"/>
                    <a:pt x="131345" y="40395"/>
                    <a:pt x="131238" y="40395"/>
                  </a:cubicBezTo>
                  <a:lnTo>
                    <a:pt x="93885" y="40395"/>
                  </a:lnTo>
                  <a:lnTo>
                    <a:pt x="65472" y="11982"/>
                  </a:lnTo>
                  <a:lnTo>
                    <a:pt x="46684" y="11982"/>
                  </a:lnTo>
                  <a:lnTo>
                    <a:pt x="34712"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9"/>
            <p:cNvSpPr/>
            <p:nvPr/>
          </p:nvSpPr>
          <p:spPr>
            <a:xfrm>
              <a:off x="4251025" y="4001250"/>
              <a:ext cx="3213150" cy="571425"/>
            </a:xfrm>
            <a:custGeom>
              <a:avLst/>
              <a:gdLst/>
              <a:ahLst/>
              <a:cxnLst/>
              <a:rect l="l" t="t" r="r" b="b"/>
              <a:pathLst>
                <a:path w="128526" h="22857" extrusionOk="0">
                  <a:moveTo>
                    <a:pt x="99" y="1"/>
                  </a:moveTo>
                  <a:cubicBezTo>
                    <a:pt x="45" y="1"/>
                    <a:pt x="0" y="45"/>
                    <a:pt x="0" y="99"/>
                  </a:cubicBezTo>
                  <a:cubicBezTo>
                    <a:pt x="0" y="161"/>
                    <a:pt x="45" y="206"/>
                    <a:pt x="99" y="206"/>
                  </a:cubicBezTo>
                  <a:lnTo>
                    <a:pt x="31973" y="206"/>
                  </a:lnTo>
                  <a:lnTo>
                    <a:pt x="54624" y="22856"/>
                  </a:lnTo>
                  <a:lnTo>
                    <a:pt x="86178" y="22856"/>
                  </a:lnTo>
                  <a:lnTo>
                    <a:pt x="108195" y="839"/>
                  </a:lnTo>
                  <a:lnTo>
                    <a:pt x="128428" y="839"/>
                  </a:lnTo>
                  <a:cubicBezTo>
                    <a:pt x="128481" y="839"/>
                    <a:pt x="128526" y="795"/>
                    <a:pt x="128526" y="732"/>
                  </a:cubicBezTo>
                  <a:cubicBezTo>
                    <a:pt x="128526" y="679"/>
                    <a:pt x="128481" y="634"/>
                    <a:pt x="128428" y="634"/>
                  </a:cubicBezTo>
                  <a:lnTo>
                    <a:pt x="108115" y="634"/>
                  </a:lnTo>
                  <a:lnTo>
                    <a:pt x="86088" y="22660"/>
                  </a:lnTo>
                  <a:lnTo>
                    <a:pt x="54704" y="22660"/>
                  </a:lnTo>
                  <a:lnTo>
                    <a:pt x="3205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9"/>
            <p:cNvSpPr/>
            <p:nvPr/>
          </p:nvSpPr>
          <p:spPr>
            <a:xfrm>
              <a:off x="3888825" y="4069050"/>
              <a:ext cx="3454475" cy="787975"/>
            </a:xfrm>
            <a:custGeom>
              <a:avLst/>
              <a:gdLst/>
              <a:ahLst/>
              <a:cxnLst/>
              <a:rect l="l" t="t" r="r" b="b"/>
              <a:pathLst>
                <a:path w="138179" h="31519" extrusionOk="0">
                  <a:moveTo>
                    <a:pt x="99" y="1"/>
                  </a:moveTo>
                  <a:cubicBezTo>
                    <a:pt x="45" y="1"/>
                    <a:pt x="1" y="45"/>
                    <a:pt x="1" y="99"/>
                  </a:cubicBezTo>
                  <a:cubicBezTo>
                    <a:pt x="1" y="152"/>
                    <a:pt x="45" y="197"/>
                    <a:pt x="99" y="197"/>
                  </a:cubicBezTo>
                  <a:lnTo>
                    <a:pt x="29824" y="197"/>
                  </a:lnTo>
                  <a:lnTo>
                    <a:pt x="37005" y="7378"/>
                  </a:lnTo>
                  <a:lnTo>
                    <a:pt x="67399" y="7378"/>
                  </a:lnTo>
                  <a:lnTo>
                    <a:pt x="91539" y="31519"/>
                  </a:lnTo>
                  <a:lnTo>
                    <a:pt x="106108" y="31519"/>
                  </a:lnTo>
                  <a:lnTo>
                    <a:pt x="121184" y="16442"/>
                  </a:lnTo>
                  <a:lnTo>
                    <a:pt x="138081" y="16442"/>
                  </a:lnTo>
                  <a:cubicBezTo>
                    <a:pt x="138134" y="16442"/>
                    <a:pt x="138179" y="16398"/>
                    <a:pt x="138179" y="16335"/>
                  </a:cubicBezTo>
                  <a:cubicBezTo>
                    <a:pt x="138179" y="16282"/>
                    <a:pt x="138134" y="16237"/>
                    <a:pt x="138081" y="16237"/>
                  </a:cubicBezTo>
                  <a:lnTo>
                    <a:pt x="121104" y="16237"/>
                  </a:lnTo>
                  <a:lnTo>
                    <a:pt x="106018" y="31314"/>
                  </a:lnTo>
                  <a:lnTo>
                    <a:pt x="91620" y="31314"/>
                  </a:lnTo>
                  <a:lnTo>
                    <a:pt x="67479" y="7182"/>
                  </a:lnTo>
                  <a:lnTo>
                    <a:pt x="37085" y="7182"/>
                  </a:lnTo>
                  <a:lnTo>
                    <a:pt x="2990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9"/>
            <p:cNvSpPr/>
            <p:nvPr/>
          </p:nvSpPr>
          <p:spPr>
            <a:xfrm>
              <a:off x="3412450" y="3687025"/>
              <a:ext cx="510750" cy="235525"/>
            </a:xfrm>
            <a:custGeom>
              <a:avLst/>
              <a:gdLst/>
              <a:ahLst/>
              <a:cxnLst/>
              <a:rect l="l" t="t" r="r" b="b"/>
              <a:pathLst>
                <a:path w="20430" h="9421" extrusionOk="0">
                  <a:moveTo>
                    <a:pt x="107" y="0"/>
                  </a:moveTo>
                  <a:cubicBezTo>
                    <a:pt x="45" y="0"/>
                    <a:pt x="0" y="45"/>
                    <a:pt x="0" y="98"/>
                  </a:cubicBezTo>
                  <a:cubicBezTo>
                    <a:pt x="0" y="152"/>
                    <a:pt x="45" y="196"/>
                    <a:pt x="107" y="196"/>
                  </a:cubicBezTo>
                  <a:lnTo>
                    <a:pt x="11053" y="196"/>
                  </a:lnTo>
                  <a:lnTo>
                    <a:pt x="20251" y="9394"/>
                  </a:lnTo>
                  <a:cubicBezTo>
                    <a:pt x="20269" y="9412"/>
                    <a:pt x="20296" y="9421"/>
                    <a:pt x="20322" y="9421"/>
                  </a:cubicBezTo>
                  <a:cubicBezTo>
                    <a:pt x="20349" y="9421"/>
                    <a:pt x="20376" y="9412"/>
                    <a:pt x="20394" y="9394"/>
                  </a:cubicBezTo>
                  <a:cubicBezTo>
                    <a:pt x="20429" y="9349"/>
                    <a:pt x="20429" y="9287"/>
                    <a:pt x="20394" y="9251"/>
                  </a:cubicBezTo>
                  <a:lnTo>
                    <a:pt x="11143" y="0"/>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9"/>
            <p:cNvSpPr/>
            <p:nvPr/>
          </p:nvSpPr>
          <p:spPr>
            <a:xfrm>
              <a:off x="6505150" y="4819325"/>
              <a:ext cx="70500" cy="70275"/>
            </a:xfrm>
            <a:custGeom>
              <a:avLst/>
              <a:gdLst/>
              <a:ahLst/>
              <a:cxnLst/>
              <a:rect l="l" t="t" r="r" b="b"/>
              <a:pathLst>
                <a:path w="2820" h="2811" extrusionOk="0">
                  <a:moveTo>
                    <a:pt x="1410" y="196"/>
                  </a:moveTo>
                  <a:cubicBezTo>
                    <a:pt x="2079" y="196"/>
                    <a:pt x="2614" y="740"/>
                    <a:pt x="2614" y="1410"/>
                  </a:cubicBezTo>
                  <a:cubicBezTo>
                    <a:pt x="2614" y="2070"/>
                    <a:pt x="2079" y="2614"/>
                    <a:pt x="1410" y="2614"/>
                  </a:cubicBezTo>
                  <a:cubicBezTo>
                    <a:pt x="741" y="2614"/>
                    <a:pt x="206" y="2070"/>
                    <a:pt x="206" y="1410"/>
                  </a:cubicBezTo>
                  <a:cubicBezTo>
                    <a:pt x="206" y="740"/>
                    <a:pt x="741" y="196"/>
                    <a:pt x="1410" y="196"/>
                  </a:cubicBezTo>
                  <a:close/>
                  <a:moveTo>
                    <a:pt x="1410" y="0"/>
                  </a:moveTo>
                  <a:cubicBezTo>
                    <a:pt x="634" y="0"/>
                    <a:pt x="0" y="633"/>
                    <a:pt x="0" y="1410"/>
                  </a:cubicBezTo>
                  <a:cubicBezTo>
                    <a:pt x="0" y="2177"/>
                    <a:pt x="634" y="2810"/>
                    <a:pt x="1410" y="2810"/>
                  </a:cubicBezTo>
                  <a:cubicBezTo>
                    <a:pt x="2186" y="2810"/>
                    <a:pt x="2819" y="2177"/>
                    <a:pt x="2819" y="1410"/>
                  </a:cubicBezTo>
                  <a:cubicBezTo>
                    <a:pt x="2819" y="633"/>
                    <a:pt x="2186"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9"/>
            <p:cNvSpPr/>
            <p:nvPr/>
          </p:nvSpPr>
          <p:spPr>
            <a:xfrm>
              <a:off x="6517425" y="4831575"/>
              <a:ext cx="45950" cy="45750"/>
            </a:xfrm>
            <a:custGeom>
              <a:avLst/>
              <a:gdLst/>
              <a:ahLst/>
              <a:cxnLst/>
              <a:rect l="l" t="t" r="r" b="b"/>
              <a:pathLst>
                <a:path w="1838" h="1830" extrusionOk="0">
                  <a:moveTo>
                    <a:pt x="919" y="1"/>
                  </a:moveTo>
                  <a:cubicBezTo>
                    <a:pt x="410" y="1"/>
                    <a:pt x="0" y="411"/>
                    <a:pt x="0" y="920"/>
                  </a:cubicBezTo>
                  <a:cubicBezTo>
                    <a:pt x="0" y="1419"/>
                    <a:pt x="410" y="1830"/>
                    <a:pt x="919" y="1830"/>
                  </a:cubicBezTo>
                  <a:cubicBezTo>
                    <a:pt x="1427" y="1830"/>
                    <a:pt x="1838" y="1419"/>
                    <a:pt x="1838" y="920"/>
                  </a:cubicBezTo>
                  <a:cubicBezTo>
                    <a:pt x="1838" y="411"/>
                    <a:pt x="1427"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9"/>
            <p:cNvSpPr/>
            <p:nvPr/>
          </p:nvSpPr>
          <p:spPr>
            <a:xfrm>
              <a:off x="6227700" y="4148225"/>
              <a:ext cx="70275" cy="70500"/>
            </a:xfrm>
            <a:custGeom>
              <a:avLst/>
              <a:gdLst/>
              <a:ahLst/>
              <a:cxnLst/>
              <a:rect l="l" t="t" r="r" b="b"/>
              <a:pathLst>
                <a:path w="2811" h="2820" extrusionOk="0">
                  <a:moveTo>
                    <a:pt x="1401" y="206"/>
                  </a:moveTo>
                  <a:cubicBezTo>
                    <a:pt x="2070" y="206"/>
                    <a:pt x="2614" y="741"/>
                    <a:pt x="2614" y="1410"/>
                  </a:cubicBezTo>
                  <a:cubicBezTo>
                    <a:pt x="2614" y="2079"/>
                    <a:pt x="2070" y="2615"/>
                    <a:pt x="1401" y="2615"/>
                  </a:cubicBezTo>
                  <a:cubicBezTo>
                    <a:pt x="741" y="2615"/>
                    <a:pt x="197" y="2079"/>
                    <a:pt x="197" y="1410"/>
                  </a:cubicBezTo>
                  <a:cubicBezTo>
                    <a:pt x="197" y="741"/>
                    <a:pt x="741" y="206"/>
                    <a:pt x="1401" y="206"/>
                  </a:cubicBezTo>
                  <a:close/>
                  <a:moveTo>
                    <a:pt x="1401" y="1"/>
                  </a:moveTo>
                  <a:cubicBezTo>
                    <a:pt x="625" y="1"/>
                    <a:pt x="1" y="634"/>
                    <a:pt x="1" y="1410"/>
                  </a:cubicBezTo>
                  <a:cubicBezTo>
                    <a:pt x="1" y="2186"/>
                    <a:pt x="625" y="2820"/>
                    <a:pt x="1401" y="2820"/>
                  </a:cubicBezTo>
                  <a:cubicBezTo>
                    <a:pt x="2177" y="2820"/>
                    <a:pt x="2811" y="2186"/>
                    <a:pt x="2811" y="1410"/>
                  </a:cubicBezTo>
                  <a:cubicBezTo>
                    <a:pt x="2811" y="634"/>
                    <a:pt x="2177" y="1"/>
                    <a:pt x="140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9"/>
            <p:cNvSpPr/>
            <p:nvPr/>
          </p:nvSpPr>
          <p:spPr>
            <a:xfrm>
              <a:off x="6239975" y="4160500"/>
              <a:ext cx="45750" cy="45975"/>
            </a:xfrm>
            <a:custGeom>
              <a:avLst/>
              <a:gdLst/>
              <a:ahLst/>
              <a:cxnLst/>
              <a:rect l="l" t="t" r="r" b="b"/>
              <a:pathLst>
                <a:path w="1830" h="1839" extrusionOk="0">
                  <a:moveTo>
                    <a:pt x="910" y="0"/>
                  </a:moveTo>
                  <a:cubicBezTo>
                    <a:pt x="411" y="0"/>
                    <a:pt x="0" y="411"/>
                    <a:pt x="0" y="919"/>
                  </a:cubicBezTo>
                  <a:cubicBezTo>
                    <a:pt x="0" y="1428"/>
                    <a:pt x="411" y="1838"/>
                    <a:pt x="910" y="1838"/>
                  </a:cubicBezTo>
                  <a:cubicBezTo>
                    <a:pt x="1419" y="1838"/>
                    <a:pt x="1829" y="1428"/>
                    <a:pt x="1829" y="919"/>
                  </a:cubicBezTo>
                  <a:cubicBezTo>
                    <a:pt x="1829" y="411"/>
                    <a:pt x="1419" y="0"/>
                    <a:pt x="9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9"/>
            <p:cNvSpPr/>
            <p:nvPr/>
          </p:nvSpPr>
          <p:spPr>
            <a:xfrm>
              <a:off x="5602775" y="3537375"/>
              <a:ext cx="70275" cy="70500"/>
            </a:xfrm>
            <a:custGeom>
              <a:avLst/>
              <a:gdLst/>
              <a:ahLst/>
              <a:cxnLst/>
              <a:rect l="l" t="t" r="r" b="b"/>
              <a:pathLst>
                <a:path w="2811" h="2820" extrusionOk="0">
                  <a:moveTo>
                    <a:pt x="1410" y="205"/>
                  </a:moveTo>
                  <a:cubicBezTo>
                    <a:pt x="2071" y="205"/>
                    <a:pt x="2615" y="741"/>
                    <a:pt x="2615" y="1410"/>
                  </a:cubicBezTo>
                  <a:cubicBezTo>
                    <a:pt x="2615" y="2079"/>
                    <a:pt x="2071" y="2614"/>
                    <a:pt x="1410" y="2614"/>
                  </a:cubicBezTo>
                  <a:cubicBezTo>
                    <a:pt x="741" y="2614"/>
                    <a:pt x="197" y="2079"/>
                    <a:pt x="197" y="1410"/>
                  </a:cubicBezTo>
                  <a:cubicBezTo>
                    <a:pt x="197" y="741"/>
                    <a:pt x="741" y="205"/>
                    <a:pt x="1410" y="205"/>
                  </a:cubicBezTo>
                  <a:close/>
                  <a:moveTo>
                    <a:pt x="1410" y="0"/>
                  </a:moveTo>
                  <a:cubicBezTo>
                    <a:pt x="634" y="0"/>
                    <a:pt x="1" y="634"/>
                    <a:pt x="1" y="1410"/>
                  </a:cubicBezTo>
                  <a:cubicBezTo>
                    <a:pt x="1" y="2186"/>
                    <a:pt x="634" y="2819"/>
                    <a:pt x="1410" y="2819"/>
                  </a:cubicBezTo>
                  <a:cubicBezTo>
                    <a:pt x="2178" y="2819"/>
                    <a:pt x="2811" y="2186"/>
                    <a:pt x="2811" y="1410"/>
                  </a:cubicBezTo>
                  <a:cubicBezTo>
                    <a:pt x="2811" y="634"/>
                    <a:pt x="2178"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9"/>
            <p:cNvSpPr/>
            <p:nvPr/>
          </p:nvSpPr>
          <p:spPr>
            <a:xfrm>
              <a:off x="5615050" y="3549625"/>
              <a:ext cx="45750" cy="45975"/>
            </a:xfrm>
            <a:custGeom>
              <a:avLst/>
              <a:gdLst/>
              <a:ahLst/>
              <a:cxnLst/>
              <a:rect l="l" t="t" r="r" b="b"/>
              <a:pathLst>
                <a:path w="1830" h="1839" extrusionOk="0">
                  <a:moveTo>
                    <a:pt x="919" y="1"/>
                  </a:moveTo>
                  <a:cubicBezTo>
                    <a:pt x="411" y="1"/>
                    <a:pt x="0" y="411"/>
                    <a:pt x="0" y="920"/>
                  </a:cubicBezTo>
                  <a:cubicBezTo>
                    <a:pt x="0" y="1428"/>
                    <a:pt x="411" y="1839"/>
                    <a:pt x="919" y="1839"/>
                  </a:cubicBezTo>
                  <a:cubicBezTo>
                    <a:pt x="1419" y="1839"/>
                    <a:pt x="1829" y="1428"/>
                    <a:pt x="1829" y="920"/>
                  </a:cubicBezTo>
                  <a:cubicBezTo>
                    <a:pt x="1829" y="411"/>
                    <a:pt x="1419"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9"/>
            <p:cNvSpPr/>
            <p:nvPr/>
          </p:nvSpPr>
          <p:spPr>
            <a:xfrm>
              <a:off x="4590025" y="3574400"/>
              <a:ext cx="70275" cy="70275"/>
            </a:xfrm>
            <a:custGeom>
              <a:avLst/>
              <a:gdLst/>
              <a:ahLst/>
              <a:cxnLst/>
              <a:rect l="l" t="t" r="r" b="b"/>
              <a:pathLst>
                <a:path w="2811" h="2811" extrusionOk="0">
                  <a:moveTo>
                    <a:pt x="1401" y="196"/>
                  </a:moveTo>
                  <a:cubicBezTo>
                    <a:pt x="2070" y="196"/>
                    <a:pt x="2605" y="732"/>
                    <a:pt x="2605" y="1401"/>
                  </a:cubicBezTo>
                  <a:cubicBezTo>
                    <a:pt x="2605" y="2070"/>
                    <a:pt x="2070" y="2605"/>
                    <a:pt x="1401" y="2605"/>
                  </a:cubicBezTo>
                  <a:cubicBezTo>
                    <a:pt x="741" y="2605"/>
                    <a:pt x="197" y="2070"/>
                    <a:pt x="197" y="1401"/>
                  </a:cubicBezTo>
                  <a:cubicBezTo>
                    <a:pt x="197" y="732"/>
                    <a:pt x="741" y="196"/>
                    <a:pt x="1401" y="196"/>
                  </a:cubicBezTo>
                  <a:close/>
                  <a:moveTo>
                    <a:pt x="1401" y="0"/>
                  </a:moveTo>
                  <a:cubicBezTo>
                    <a:pt x="625" y="0"/>
                    <a:pt x="0" y="625"/>
                    <a:pt x="0" y="1401"/>
                  </a:cubicBezTo>
                  <a:cubicBezTo>
                    <a:pt x="0" y="2177"/>
                    <a:pt x="625" y="2810"/>
                    <a:pt x="1401" y="2810"/>
                  </a:cubicBezTo>
                  <a:cubicBezTo>
                    <a:pt x="2177" y="2810"/>
                    <a:pt x="2810" y="2177"/>
                    <a:pt x="2810" y="1401"/>
                  </a:cubicBezTo>
                  <a:cubicBezTo>
                    <a:pt x="2810" y="625"/>
                    <a:pt x="2177" y="0"/>
                    <a:pt x="1401"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9"/>
            <p:cNvSpPr/>
            <p:nvPr/>
          </p:nvSpPr>
          <p:spPr>
            <a:xfrm>
              <a:off x="4602300" y="3586425"/>
              <a:ext cx="45725" cy="45975"/>
            </a:xfrm>
            <a:custGeom>
              <a:avLst/>
              <a:gdLst/>
              <a:ahLst/>
              <a:cxnLst/>
              <a:rect l="l" t="t" r="r" b="b"/>
              <a:pathLst>
                <a:path w="1829" h="1839" extrusionOk="0">
                  <a:moveTo>
                    <a:pt x="910" y="1"/>
                  </a:moveTo>
                  <a:cubicBezTo>
                    <a:pt x="401" y="1"/>
                    <a:pt x="0" y="411"/>
                    <a:pt x="0" y="920"/>
                  </a:cubicBezTo>
                  <a:cubicBezTo>
                    <a:pt x="0" y="1428"/>
                    <a:pt x="401" y="1839"/>
                    <a:pt x="910" y="1839"/>
                  </a:cubicBezTo>
                  <a:cubicBezTo>
                    <a:pt x="1418" y="1839"/>
                    <a:pt x="1829" y="1428"/>
                    <a:pt x="1829" y="920"/>
                  </a:cubicBezTo>
                  <a:cubicBezTo>
                    <a:pt x="1829" y="411"/>
                    <a:pt x="1418" y="1"/>
                    <a:pt x="91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9"/>
            <p:cNvSpPr/>
            <p:nvPr/>
          </p:nvSpPr>
          <p:spPr>
            <a:xfrm>
              <a:off x="4205075" y="3979175"/>
              <a:ext cx="49550" cy="49325"/>
            </a:xfrm>
            <a:custGeom>
              <a:avLst/>
              <a:gdLst/>
              <a:ahLst/>
              <a:cxnLst/>
              <a:rect l="l" t="t" r="r" b="b"/>
              <a:pathLst>
                <a:path w="1982" h="1973" extrusionOk="0">
                  <a:moveTo>
                    <a:pt x="991" y="197"/>
                  </a:moveTo>
                  <a:cubicBezTo>
                    <a:pt x="1428" y="197"/>
                    <a:pt x="1776" y="554"/>
                    <a:pt x="1776" y="982"/>
                  </a:cubicBezTo>
                  <a:cubicBezTo>
                    <a:pt x="1776" y="1419"/>
                    <a:pt x="1428" y="1776"/>
                    <a:pt x="991" y="1776"/>
                  </a:cubicBezTo>
                  <a:cubicBezTo>
                    <a:pt x="554" y="1776"/>
                    <a:pt x="206" y="1419"/>
                    <a:pt x="206" y="982"/>
                  </a:cubicBezTo>
                  <a:cubicBezTo>
                    <a:pt x="206" y="554"/>
                    <a:pt x="554" y="197"/>
                    <a:pt x="991" y="197"/>
                  </a:cubicBezTo>
                  <a:close/>
                  <a:moveTo>
                    <a:pt x="991" y="1"/>
                  </a:moveTo>
                  <a:cubicBezTo>
                    <a:pt x="447" y="1"/>
                    <a:pt x="1" y="438"/>
                    <a:pt x="1" y="982"/>
                  </a:cubicBezTo>
                  <a:cubicBezTo>
                    <a:pt x="1" y="1526"/>
                    <a:pt x="447" y="1972"/>
                    <a:pt x="991" y="1972"/>
                  </a:cubicBezTo>
                  <a:cubicBezTo>
                    <a:pt x="1535" y="1972"/>
                    <a:pt x="1981" y="1526"/>
                    <a:pt x="1981" y="982"/>
                  </a:cubicBezTo>
                  <a:cubicBezTo>
                    <a:pt x="1981" y="438"/>
                    <a:pt x="1535" y="1"/>
                    <a:pt x="99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9"/>
            <p:cNvSpPr/>
            <p:nvPr/>
          </p:nvSpPr>
          <p:spPr>
            <a:xfrm>
              <a:off x="4214225" y="3988325"/>
              <a:ext cx="31250" cy="31025"/>
            </a:xfrm>
            <a:custGeom>
              <a:avLst/>
              <a:gdLst/>
              <a:ahLst/>
              <a:cxnLst/>
              <a:rect l="l" t="t" r="r" b="b"/>
              <a:pathLst>
                <a:path w="1250" h="1241" extrusionOk="0">
                  <a:moveTo>
                    <a:pt x="625" y="0"/>
                  </a:moveTo>
                  <a:cubicBezTo>
                    <a:pt x="277" y="0"/>
                    <a:pt x="0" y="277"/>
                    <a:pt x="0" y="616"/>
                  </a:cubicBezTo>
                  <a:cubicBezTo>
                    <a:pt x="0" y="964"/>
                    <a:pt x="277" y="1240"/>
                    <a:pt x="625" y="1240"/>
                  </a:cubicBezTo>
                  <a:cubicBezTo>
                    <a:pt x="964" y="1240"/>
                    <a:pt x="1249" y="964"/>
                    <a:pt x="1249" y="616"/>
                  </a:cubicBezTo>
                  <a:cubicBezTo>
                    <a:pt x="1249" y="277"/>
                    <a:pt x="964" y="0"/>
                    <a:pt x="62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9"/>
            <p:cNvSpPr/>
            <p:nvPr/>
          </p:nvSpPr>
          <p:spPr>
            <a:xfrm>
              <a:off x="3844450" y="4046750"/>
              <a:ext cx="49300" cy="49325"/>
            </a:xfrm>
            <a:custGeom>
              <a:avLst/>
              <a:gdLst/>
              <a:ahLst/>
              <a:cxnLst/>
              <a:rect l="l" t="t" r="r" b="b"/>
              <a:pathLst>
                <a:path w="1972" h="1973" extrusionOk="0">
                  <a:moveTo>
                    <a:pt x="982" y="197"/>
                  </a:moveTo>
                  <a:cubicBezTo>
                    <a:pt x="1419" y="197"/>
                    <a:pt x="1776" y="554"/>
                    <a:pt x="1776" y="991"/>
                  </a:cubicBezTo>
                  <a:cubicBezTo>
                    <a:pt x="1776" y="1419"/>
                    <a:pt x="1419" y="1776"/>
                    <a:pt x="982" y="1776"/>
                  </a:cubicBezTo>
                  <a:cubicBezTo>
                    <a:pt x="553" y="1776"/>
                    <a:pt x="197" y="1419"/>
                    <a:pt x="197" y="991"/>
                  </a:cubicBezTo>
                  <a:cubicBezTo>
                    <a:pt x="197" y="554"/>
                    <a:pt x="553" y="197"/>
                    <a:pt x="982" y="197"/>
                  </a:cubicBezTo>
                  <a:close/>
                  <a:moveTo>
                    <a:pt x="982" y="1"/>
                  </a:moveTo>
                  <a:cubicBezTo>
                    <a:pt x="437" y="1"/>
                    <a:pt x="0" y="447"/>
                    <a:pt x="0" y="991"/>
                  </a:cubicBezTo>
                  <a:cubicBezTo>
                    <a:pt x="0" y="1535"/>
                    <a:pt x="437" y="1972"/>
                    <a:pt x="982" y="1972"/>
                  </a:cubicBezTo>
                  <a:cubicBezTo>
                    <a:pt x="1526" y="1972"/>
                    <a:pt x="1972" y="1535"/>
                    <a:pt x="1972" y="991"/>
                  </a:cubicBezTo>
                  <a:cubicBezTo>
                    <a:pt x="1972" y="447"/>
                    <a:pt x="1526" y="1"/>
                    <a:pt x="98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9"/>
            <p:cNvSpPr/>
            <p:nvPr/>
          </p:nvSpPr>
          <p:spPr>
            <a:xfrm>
              <a:off x="3853600" y="4055900"/>
              <a:ext cx="31025" cy="31025"/>
            </a:xfrm>
            <a:custGeom>
              <a:avLst/>
              <a:gdLst/>
              <a:ahLst/>
              <a:cxnLst/>
              <a:rect l="l" t="t" r="r" b="b"/>
              <a:pathLst>
                <a:path w="1241" h="1241" extrusionOk="0">
                  <a:moveTo>
                    <a:pt x="616" y="0"/>
                  </a:moveTo>
                  <a:cubicBezTo>
                    <a:pt x="277" y="0"/>
                    <a:pt x="0" y="277"/>
                    <a:pt x="0" y="625"/>
                  </a:cubicBezTo>
                  <a:cubicBezTo>
                    <a:pt x="0" y="964"/>
                    <a:pt x="277" y="1240"/>
                    <a:pt x="616" y="1240"/>
                  </a:cubicBezTo>
                  <a:cubicBezTo>
                    <a:pt x="964" y="1240"/>
                    <a:pt x="1240" y="964"/>
                    <a:pt x="1240" y="625"/>
                  </a:cubicBezTo>
                  <a:cubicBezTo>
                    <a:pt x="1240" y="277"/>
                    <a:pt x="964" y="0"/>
                    <a:pt x="61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9"/>
            <p:cNvSpPr/>
            <p:nvPr/>
          </p:nvSpPr>
          <p:spPr>
            <a:xfrm>
              <a:off x="4908725" y="3581750"/>
              <a:ext cx="55325" cy="55325"/>
            </a:xfrm>
            <a:custGeom>
              <a:avLst/>
              <a:gdLst/>
              <a:ahLst/>
              <a:cxnLst/>
              <a:rect l="l" t="t" r="r" b="b"/>
              <a:pathLst>
                <a:path w="2213" h="2213" extrusionOk="0">
                  <a:moveTo>
                    <a:pt x="1107" y="0"/>
                  </a:moveTo>
                  <a:cubicBezTo>
                    <a:pt x="491" y="0"/>
                    <a:pt x="1" y="491"/>
                    <a:pt x="1" y="1107"/>
                  </a:cubicBezTo>
                  <a:cubicBezTo>
                    <a:pt x="1" y="1722"/>
                    <a:pt x="491" y="2213"/>
                    <a:pt x="1107" y="2213"/>
                  </a:cubicBezTo>
                  <a:cubicBezTo>
                    <a:pt x="1722" y="2213"/>
                    <a:pt x="2213" y="1722"/>
                    <a:pt x="2213" y="1107"/>
                  </a:cubicBezTo>
                  <a:cubicBezTo>
                    <a:pt x="2213" y="491"/>
                    <a:pt x="1722" y="0"/>
                    <a:pt x="1107"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9"/>
            <p:cNvSpPr/>
            <p:nvPr/>
          </p:nvSpPr>
          <p:spPr>
            <a:xfrm>
              <a:off x="6762750" y="4155825"/>
              <a:ext cx="55325" cy="55325"/>
            </a:xfrm>
            <a:custGeom>
              <a:avLst/>
              <a:gdLst/>
              <a:ahLst/>
              <a:cxnLst/>
              <a:rect l="l" t="t" r="r" b="b"/>
              <a:pathLst>
                <a:path w="2213" h="2213" extrusionOk="0">
                  <a:moveTo>
                    <a:pt x="1106" y="0"/>
                  </a:moveTo>
                  <a:cubicBezTo>
                    <a:pt x="500" y="0"/>
                    <a:pt x="0" y="491"/>
                    <a:pt x="0" y="1106"/>
                  </a:cubicBezTo>
                  <a:cubicBezTo>
                    <a:pt x="0" y="1722"/>
                    <a:pt x="500" y="2212"/>
                    <a:pt x="1106" y="2212"/>
                  </a:cubicBezTo>
                  <a:cubicBezTo>
                    <a:pt x="1722" y="2212"/>
                    <a:pt x="2213" y="1722"/>
                    <a:pt x="2213" y="1106"/>
                  </a:cubicBezTo>
                  <a:cubicBezTo>
                    <a:pt x="2213" y="491"/>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9"/>
            <p:cNvSpPr/>
            <p:nvPr/>
          </p:nvSpPr>
          <p:spPr>
            <a:xfrm>
              <a:off x="6664400" y="4692850"/>
              <a:ext cx="36375" cy="36375"/>
            </a:xfrm>
            <a:custGeom>
              <a:avLst/>
              <a:gdLst/>
              <a:ahLst/>
              <a:cxnLst/>
              <a:rect l="l" t="t" r="r" b="b"/>
              <a:pathLst>
                <a:path w="1455" h="1455" extrusionOk="0">
                  <a:moveTo>
                    <a:pt x="723" y="1"/>
                  </a:moveTo>
                  <a:cubicBezTo>
                    <a:pt x="330" y="1"/>
                    <a:pt x="0" y="331"/>
                    <a:pt x="0" y="723"/>
                  </a:cubicBezTo>
                  <a:cubicBezTo>
                    <a:pt x="0" y="1125"/>
                    <a:pt x="330" y="1455"/>
                    <a:pt x="723" y="1455"/>
                  </a:cubicBezTo>
                  <a:cubicBezTo>
                    <a:pt x="1124" y="1455"/>
                    <a:pt x="1454" y="1125"/>
                    <a:pt x="1454" y="723"/>
                  </a:cubicBezTo>
                  <a:cubicBezTo>
                    <a:pt x="1454" y="331"/>
                    <a:pt x="1124" y="1"/>
                    <a:pt x="723"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9"/>
            <p:cNvSpPr/>
            <p:nvPr/>
          </p:nvSpPr>
          <p:spPr>
            <a:xfrm>
              <a:off x="5875550" y="4552125"/>
              <a:ext cx="36375" cy="36150"/>
            </a:xfrm>
            <a:custGeom>
              <a:avLst/>
              <a:gdLst/>
              <a:ahLst/>
              <a:cxnLst/>
              <a:rect l="l" t="t" r="r" b="b"/>
              <a:pathLst>
                <a:path w="1455" h="1446" extrusionOk="0">
                  <a:moveTo>
                    <a:pt x="732" y="1"/>
                  </a:moveTo>
                  <a:cubicBezTo>
                    <a:pt x="330" y="1"/>
                    <a:pt x="0" y="322"/>
                    <a:pt x="0" y="723"/>
                  </a:cubicBezTo>
                  <a:cubicBezTo>
                    <a:pt x="0" y="1125"/>
                    <a:pt x="330" y="1446"/>
                    <a:pt x="732" y="1446"/>
                  </a:cubicBezTo>
                  <a:cubicBezTo>
                    <a:pt x="1133" y="1446"/>
                    <a:pt x="1454" y="1125"/>
                    <a:pt x="1454" y="723"/>
                  </a:cubicBezTo>
                  <a:cubicBezTo>
                    <a:pt x="1454" y="322"/>
                    <a:pt x="1133" y="1"/>
                    <a:pt x="73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9"/>
            <p:cNvSpPr/>
            <p:nvPr/>
          </p:nvSpPr>
          <p:spPr>
            <a:xfrm>
              <a:off x="6066450" y="3690575"/>
              <a:ext cx="55350" cy="55350"/>
            </a:xfrm>
            <a:custGeom>
              <a:avLst/>
              <a:gdLst/>
              <a:ahLst/>
              <a:cxnLst/>
              <a:rect l="l" t="t" r="r" b="b"/>
              <a:pathLst>
                <a:path w="2214" h="2214" extrusionOk="0">
                  <a:moveTo>
                    <a:pt x="1107" y="1"/>
                  </a:moveTo>
                  <a:cubicBezTo>
                    <a:pt x="491" y="1"/>
                    <a:pt x="1" y="500"/>
                    <a:pt x="1" y="1107"/>
                  </a:cubicBezTo>
                  <a:cubicBezTo>
                    <a:pt x="1" y="1723"/>
                    <a:pt x="491" y="2213"/>
                    <a:pt x="1107" y="2213"/>
                  </a:cubicBezTo>
                  <a:cubicBezTo>
                    <a:pt x="1722" y="2213"/>
                    <a:pt x="2213" y="1723"/>
                    <a:pt x="2213" y="1107"/>
                  </a:cubicBezTo>
                  <a:cubicBezTo>
                    <a:pt x="2213" y="500"/>
                    <a:pt x="1722" y="1"/>
                    <a:pt x="110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9"/>
            <p:cNvSpPr/>
            <p:nvPr/>
          </p:nvSpPr>
          <p:spPr>
            <a:xfrm>
              <a:off x="5263775" y="4214925"/>
              <a:ext cx="72750" cy="72725"/>
            </a:xfrm>
            <a:custGeom>
              <a:avLst/>
              <a:gdLst/>
              <a:ahLst/>
              <a:cxnLst/>
              <a:rect l="l" t="t" r="r" b="b"/>
              <a:pathLst>
                <a:path w="2910" h="2909" extrusionOk="0">
                  <a:moveTo>
                    <a:pt x="1455" y="0"/>
                  </a:moveTo>
                  <a:cubicBezTo>
                    <a:pt x="652" y="0"/>
                    <a:pt x="1" y="651"/>
                    <a:pt x="1" y="1454"/>
                  </a:cubicBezTo>
                  <a:cubicBezTo>
                    <a:pt x="1" y="2257"/>
                    <a:pt x="652" y="2908"/>
                    <a:pt x="1455" y="2908"/>
                  </a:cubicBezTo>
                  <a:cubicBezTo>
                    <a:pt x="2258" y="2908"/>
                    <a:pt x="2909" y="2257"/>
                    <a:pt x="2909" y="1454"/>
                  </a:cubicBezTo>
                  <a:cubicBezTo>
                    <a:pt x="2909" y="651"/>
                    <a:pt x="2258"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9"/>
            <p:cNvSpPr/>
            <p:nvPr/>
          </p:nvSpPr>
          <p:spPr>
            <a:xfrm>
              <a:off x="6226800" y="4533850"/>
              <a:ext cx="72975" cy="72725"/>
            </a:xfrm>
            <a:custGeom>
              <a:avLst/>
              <a:gdLst/>
              <a:ahLst/>
              <a:cxnLst/>
              <a:rect l="l" t="t" r="r" b="b"/>
              <a:pathLst>
                <a:path w="2919" h="2909" extrusionOk="0">
                  <a:moveTo>
                    <a:pt x="1455" y="0"/>
                  </a:moveTo>
                  <a:cubicBezTo>
                    <a:pt x="652" y="0"/>
                    <a:pt x="1" y="651"/>
                    <a:pt x="1" y="1454"/>
                  </a:cubicBezTo>
                  <a:cubicBezTo>
                    <a:pt x="1" y="2257"/>
                    <a:pt x="652" y="2908"/>
                    <a:pt x="1455" y="2908"/>
                  </a:cubicBezTo>
                  <a:cubicBezTo>
                    <a:pt x="2267" y="2908"/>
                    <a:pt x="2918" y="2257"/>
                    <a:pt x="2918" y="1454"/>
                  </a:cubicBezTo>
                  <a:cubicBezTo>
                    <a:pt x="2918" y="651"/>
                    <a:pt x="2267"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9"/>
            <p:cNvSpPr/>
            <p:nvPr/>
          </p:nvSpPr>
          <p:spPr>
            <a:xfrm>
              <a:off x="5127300" y="3903575"/>
              <a:ext cx="33925" cy="33925"/>
            </a:xfrm>
            <a:custGeom>
              <a:avLst/>
              <a:gdLst/>
              <a:ahLst/>
              <a:cxnLst/>
              <a:rect l="l" t="t" r="r" b="b"/>
              <a:pathLst>
                <a:path w="1357" h="1357" extrusionOk="0">
                  <a:moveTo>
                    <a:pt x="678" y="0"/>
                  </a:moveTo>
                  <a:cubicBezTo>
                    <a:pt x="303" y="0"/>
                    <a:pt x="0" y="304"/>
                    <a:pt x="0" y="678"/>
                  </a:cubicBezTo>
                  <a:cubicBezTo>
                    <a:pt x="0" y="1053"/>
                    <a:pt x="303" y="1356"/>
                    <a:pt x="678" y="1356"/>
                  </a:cubicBezTo>
                  <a:cubicBezTo>
                    <a:pt x="1053" y="1356"/>
                    <a:pt x="1356" y="1053"/>
                    <a:pt x="1356" y="678"/>
                  </a:cubicBezTo>
                  <a:cubicBezTo>
                    <a:pt x="1356" y="304"/>
                    <a:pt x="1053" y="0"/>
                    <a:pt x="678"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9"/>
            <p:cNvSpPr/>
            <p:nvPr/>
          </p:nvSpPr>
          <p:spPr>
            <a:xfrm>
              <a:off x="5226325" y="3763725"/>
              <a:ext cx="75175" cy="75425"/>
            </a:xfrm>
            <a:custGeom>
              <a:avLst/>
              <a:gdLst/>
              <a:ahLst/>
              <a:cxnLst/>
              <a:rect l="l" t="t" r="r" b="b"/>
              <a:pathLst>
                <a:path w="3007" h="3017" extrusionOk="0">
                  <a:moveTo>
                    <a:pt x="1508" y="206"/>
                  </a:moveTo>
                  <a:cubicBezTo>
                    <a:pt x="2221" y="206"/>
                    <a:pt x="2810" y="786"/>
                    <a:pt x="2810" y="1509"/>
                  </a:cubicBezTo>
                  <a:cubicBezTo>
                    <a:pt x="2810" y="2231"/>
                    <a:pt x="2221" y="2820"/>
                    <a:pt x="1508" y="2820"/>
                  </a:cubicBezTo>
                  <a:cubicBezTo>
                    <a:pt x="785" y="2820"/>
                    <a:pt x="196" y="2231"/>
                    <a:pt x="196" y="1509"/>
                  </a:cubicBezTo>
                  <a:cubicBezTo>
                    <a:pt x="196" y="786"/>
                    <a:pt x="785" y="206"/>
                    <a:pt x="1508" y="206"/>
                  </a:cubicBezTo>
                  <a:close/>
                  <a:moveTo>
                    <a:pt x="1508" y="1"/>
                  </a:moveTo>
                  <a:cubicBezTo>
                    <a:pt x="678" y="1"/>
                    <a:pt x="0" y="679"/>
                    <a:pt x="0" y="1509"/>
                  </a:cubicBezTo>
                  <a:cubicBezTo>
                    <a:pt x="0" y="2338"/>
                    <a:pt x="678" y="3016"/>
                    <a:pt x="1508" y="3016"/>
                  </a:cubicBezTo>
                  <a:cubicBezTo>
                    <a:pt x="2337" y="3016"/>
                    <a:pt x="3006" y="2338"/>
                    <a:pt x="3006" y="1509"/>
                  </a:cubicBezTo>
                  <a:cubicBezTo>
                    <a:pt x="3006" y="679"/>
                    <a:pt x="2337" y="1"/>
                    <a:pt x="150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9"/>
            <p:cNvSpPr/>
            <p:nvPr/>
          </p:nvSpPr>
          <p:spPr>
            <a:xfrm>
              <a:off x="5239700" y="3777125"/>
              <a:ext cx="48650" cy="48625"/>
            </a:xfrm>
            <a:custGeom>
              <a:avLst/>
              <a:gdLst/>
              <a:ahLst/>
              <a:cxnLst/>
              <a:rect l="l" t="t" r="r" b="b"/>
              <a:pathLst>
                <a:path w="1946" h="1945" extrusionOk="0">
                  <a:moveTo>
                    <a:pt x="973" y="0"/>
                  </a:moveTo>
                  <a:cubicBezTo>
                    <a:pt x="437" y="0"/>
                    <a:pt x="0" y="437"/>
                    <a:pt x="0" y="973"/>
                  </a:cubicBezTo>
                  <a:cubicBezTo>
                    <a:pt x="0" y="1508"/>
                    <a:pt x="437" y="1945"/>
                    <a:pt x="973" y="1945"/>
                  </a:cubicBezTo>
                  <a:cubicBezTo>
                    <a:pt x="1508" y="1945"/>
                    <a:pt x="1945" y="1508"/>
                    <a:pt x="1945" y="973"/>
                  </a:cubicBezTo>
                  <a:cubicBezTo>
                    <a:pt x="1945" y="437"/>
                    <a:pt x="1508" y="0"/>
                    <a:pt x="973"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9"/>
            <p:cNvSpPr/>
            <p:nvPr/>
          </p:nvSpPr>
          <p:spPr>
            <a:xfrm>
              <a:off x="3892850" y="3892425"/>
              <a:ext cx="55325" cy="55325"/>
            </a:xfrm>
            <a:custGeom>
              <a:avLst/>
              <a:gdLst/>
              <a:ahLst/>
              <a:cxnLst/>
              <a:rect l="l" t="t" r="r" b="b"/>
              <a:pathLst>
                <a:path w="2213" h="2213" extrusionOk="0">
                  <a:moveTo>
                    <a:pt x="1106" y="0"/>
                  </a:moveTo>
                  <a:cubicBezTo>
                    <a:pt x="491" y="0"/>
                    <a:pt x="0" y="491"/>
                    <a:pt x="0" y="1107"/>
                  </a:cubicBezTo>
                  <a:cubicBezTo>
                    <a:pt x="0" y="1722"/>
                    <a:pt x="491" y="2213"/>
                    <a:pt x="1106" y="2213"/>
                  </a:cubicBezTo>
                  <a:cubicBezTo>
                    <a:pt x="1713" y="2213"/>
                    <a:pt x="2213" y="1722"/>
                    <a:pt x="2213" y="1107"/>
                  </a:cubicBezTo>
                  <a:cubicBezTo>
                    <a:pt x="2213" y="491"/>
                    <a:pt x="1713"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9"/>
            <p:cNvSpPr/>
            <p:nvPr/>
          </p:nvSpPr>
          <p:spPr>
            <a:xfrm>
              <a:off x="3658675" y="3661825"/>
              <a:ext cx="55325" cy="55325"/>
            </a:xfrm>
            <a:custGeom>
              <a:avLst/>
              <a:gdLst/>
              <a:ahLst/>
              <a:cxnLst/>
              <a:rect l="l" t="t" r="r" b="b"/>
              <a:pathLst>
                <a:path w="2213" h="2213" extrusionOk="0">
                  <a:moveTo>
                    <a:pt x="1106" y="0"/>
                  </a:moveTo>
                  <a:cubicBezTo>
                    <a:pt x="500" y="0"/>
                    <a:pt x="0" y="500"/>
                    <a:pt x="0" y="1106"/>
                  </a:cubicBezTo>
                  <a:cubicBezTo>
                    <a:pt x="0" y="1722"/>
                    <a:pt x="500" y="2212"/>
                    <a:pt x="1106" y="2212"/>
                  </a:cubicBezTo>
                  <a:cubicBezTo>
                    <a:pt x="1722" y="2212"/>
                    <a:pt x="2212" y="1722"/>
                    <a:pt x="2212" y="1106"/>
                  </a:cubicBezTo>
                  <a:cubicBezTo>
                    <a:pt x="2212" y="500"/>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9"/>
            <p:cNvSpPr/>
            <p:nvPr/>
          </p:nvSpPr>
          <p:spPr>
            <a:xfrm>
              <a:off x="4834225" y="3690350"/>
              <a:ext cx="21450" cy="21675"/>
            </a:xfrm>
            <a:custGeom>
              <a:avLst/>
              <a:gdLst/>
              <a:ahLst/>
              <a:cxnLst/>
              <a:rect l="l" t="t" r="r" b="b"/>
              <a:pathLst>
                <a:path w="858" h="867" extrusionOk="0">
                  <a:moveTo>
                    <a:pt x="429" y="1"/>
                  </a:moveTo>
                  <a:cubicBezTo>
                    <a:pt x="197" y="1"/>
                    <a:pt x="1" y="197"/>
                    <a:pt x="1" y="438"/>
                  </a:cubicBezTo>
                  <a:cubicBezTo>
                    <a:pt x="1" y="670"/>
                    <a:pt x="197" y="866"/>
                    <a:pt x="429" y="866"/>
                  </a:cubicBezTo>
                  <a:cubicBezTo>
                    <a:pt x="670" y="866"/>
                    <a:pt x="857" y="670"/>
                    <a:pt x="857" y="438"/>
                  </a:cubicBezTo>
                  <a:cubicBezTo>
                    <a:pt x="857" y="197"/>
                    <a:pt x="670" y="1"/>
                    <a:pt x="42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9"/>
            <p:cNvSpPr/>
            <p:nvPr/>
          </p:nvSpPr>
          <p:spPr>
            <a:xfrm>
              <a:off x="5052575" y="3590450"/>
              <a:ext cx="37950" cy="37925"/>
            </a:xfrm>
            <a:custGeom>
              <a:avLst/>
              <a:gdLst/>
              <a:ahLst/>
              <a:cxnLst/>
              <a:rect l="l" t="t" r="r" b="b"/>
              <a:pathLst>
                <a:path w="1518" h="1517" extrusionOk="0">
                  <a:moveTo>
                    <a:pt x="759" y="0"/>
                  </a:moveTo>
                  <a:cubicBezTo>
                    <a:pt x="340" y="0"/>
                    <a:pt x="1" y="339"/>
                    <a:pt x="1" y="759"/>
                  </a:cubicBezTo>
                  <a:cubicBezTo>
                    <a:pt x="1" y="1178"/>
                    <a:pt x="340" y="1517"/>
                    <a:pt x="759" y="1517"/>
                  </a:cubicBezTo>
                  <a:cubicBezTo>
                    <a:pt x="1178" y="1517"/>
                    <a:pt x="1517" y="1178"/>
                    <a:pt x="1517" y="759"/>
                  </a:cubicBezTo>
                  <a:cubicBezTo>
                    <a:pt x="1517" y="339"/>
                    <a:pt x="1178" y="0"/>
                    <a:pt x="759"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9"/>
            <p:cNvSpPr/>
            <p:nvPr/>
          </p:nvSpPr>
          <p:spPr>
            <a:xfrm>
              <a:off x="4045850" y="3682100"/>
              <a:ext cx="38150" cy="38175"/>
            </a:xfrm>
            <a:custGeom>
              <a:avLst/>
              <a:gdLst/>
              <a:ahLst/>
              <a:cxnLst/>
              <a:rect l="l" t="t" r="r" b="b"/>
              <a:pathLst>
                <a:path w="1526" h="1527" extrusionOk="0">
                  <a:moveTo>
                    <a:pt x="758" y="1"/>
                  </a:moveTo>
                  <a:cubicBezTo>
                    <a:pt x="339" y="1"/>
                    <a:pt x="0" y="349"/>
                    <a:pt x="0" y="768"/>
                  </a:cubicBezTo>
                  <a:cubicBezTo>
                    <a:pt x="0" y="1187"/>
                    <a:pt x="339" y="1526"/>
                    <a:pt x="758" y="1526"/>
                  </a:cubicBezTo>
                  <a:cubicBezTo>
                    <a:pt x="1187" y="1526"/>
                    <a:pt x="1526" y="1187"/>
                    <a:pt x="1526" y="768"/>
                  </a:cubicBezTo>
                  <a:cubicBezTo>
                    <a:pt x="1526" y="349"/>
                    <a:pt x="1187" y="1"/>
                    <a:pt x="75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769;p69">
            <a:extLst>
              <a:ext uri="{FF2B5EF4-FFF2-40B4-BE49-F238E27FC236}">
                <a16:creationId xmlns:a16="http://schemas.microsoft.com/office/drawing/2014/main" id="{E8A57422-4838-1BC7-6EB2-55E9E29CDB1D}"/>
              </a:ext>
            </a:extLst>
          </p:cNvPr>
          <p:cNvGrpSpPr/>
          <p:nvPr/>
        </p:nvGrpSpPr>
        <p:grpSpPr>
          <a:xfrm>
            <a:off x="6440273" y="480413"/>
            <a:ext cx="1922723" cy="395266"/>
            <a:chOff x="970300" y="1599950"/>
            <a:chExt cx="924475" cy="190050"/>
          </a:xfrm>
        </p:grpSpPr>
        <p:sp>
          <p:nvSpPr>
            <p:cNvPr id="3" name="Google Shape;1770;p69">
              <a:extLst>
                <a:ext uri="{FF2B5EF4-FFF2-40B4-BE49-F238E27FC236}">
                  <a16:creationId xmlns:a16="http://schemas.microsoft.com/office/drawing/2014/main" id="{1AACE53B-FCC3-5F2B-D103-FD0234971C98}"/>
                </a:ext>
              </a:extLst>
            </p:cNvPr>
            <p:cNvSpPr/>
            <p:nvPr/>
          </p:nvSpPr>
          <p:spPr>
            <a:xfrm>
              <a:off x="970300" y="1599950"/>
              <a:ext cx="176000" cy="190050"/>
            </a:xfrm>
            <a:custGeom>
              <a:avLst/>
              <a:gdLst/>
              <a:ahLst/>
              <a:cxnLst/>
              <a:rect l="l" t="t" r="r" b="b"/>
              <a:pathLst>
                <a:path w="7040" h="7602" extrusionOk="0">
                  <a:moveTo>
                    <a:pt x="1" y="0"/>
                  </a:moveTo>
                  <a:lnTo>
                    <a:pt x="4301" y="4015"/>
                  </a:lnTo>
                  <a:lnTo>
                    <a:pt x="465" y="7601"/>
                  </a:lnTo>
                  <a:lnTo>
                    <a:pt x="3203" y="7601"/>
                  </a:lnTo>
                  <a:lnTo>
                    <a:pt x="7039"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71;p69">
              <a:extLst>
                <a:ext uri="{FF2B5EF4-FFF2-40B4-BE49-F238E27FC236}">
                  <a16:creationId xmlns:a16="http://schemas.microsoft.com/office/drawing/2014/main" id="{CA92E16F-1D86-839F-7DBF-B97BBE3EB7D7}"/>
                </a:ext>
              </a:extLst>
            </p:cNvPr>
            <p:cNvSpPr/>
            <p:nvPr/>
          </p:nvSpPr>
          <p:spPr>
            <a:xfrm>
              <a:off x="1077350" y="1599950"/>
              <a:ext cx="175775" cy="190050"/>
            </a:xfrm>
            <a:custGeom>
              <a:avLst/>
              <a:gdLst/>
              <a:ahLst/>
              <a:cxnLst/>
              <a:rect l="l" t="t" r="r" b="b"/>
              <a:pathLst>
                <a:path w="7031" h="7602" extrusionOk="0">
                  <a:moveTo>
                    <a:pt x="1" y="0"/>
                  </a:moveTo>
                  <a:lnTo>
                    <a:pt x="4292" y="4015"/>
                  </a:lnTo>
                  <a:lnTo>
                    <a:pt x="456" y="7601"/>
                  </a:lnTo>
                  <a:lnTo>
                    <a:pt x="3195" y="7601"/>
                  </a:lnTo>
                  <a:lnTo>
                    <a:pt x="7031"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72;p69">
              <a:extLst>
                <a:ext uri="{FF2B5EF4-FFF2-40B4-BE49-F238E27FC236}">
                  <a16:creationId xmlns:a16="http://schemas.microsoft.com/office/drawing/2014/main" id="{DF068009-56D3-27F5-9D75-4C09009E4E3B}"/>
                </a:ext>
              </a:extLst>
            </p:cNvPr>
            <p:cNvSpPr/>
            <p:nvPr/>
          </p:nvSpPr>
          <p:spPr>
            <a:xfrm>
              <a:off x="1184200" y="1599950"/>
              <a:ext cx="175750" cy="190050"/>
            </a:xfrm>
            <a:custGeom>
              <a:avLst/>
              <a:gdLst/>
              <a:ahLst/>
              <a:cxnLst/>
              <a:rect l="l" t="t" r="r" b="b"/>
              <a:pathLst>
                <a:path w="7030" h="7602" extrusionOk="0">
                  <a:moveTo>
                    <a:pt x="0" y="0"/>
                  </a:moveTo>
                  <a:lnTo>
                    <a:pt x="4291" y="4015"/>
                  </a:lnTo>
                  <a:lnTo>
                    <a:pt x="464" y="7601"/>
                  </a:lnTo>
                  <a:lnTo>
                    <a:pt x="3203"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3;p69">
              <a:extLst>
                <a:ext uri="{FF2B5EF4-FFF2-40B4-BE49-F238E27FC236}">
                  <a16:creationId xmlns:a16="http://schemas.microsoft.com/office/drawing/2014/main" id="{289C22DA-223D-A6A7-995C-73F905DC64E7}"/>
                </a:ext>
              </a:extLst>
            </p:cNvPr>
            <p:cNvSpPr/>
            <p:nvPr/>
          </p:nvSpPr>
          <p:spPr>
            <a:xfrm>
              <a:off x="1291250" y="1599950"/>
              <a:ext cx="175750" cy="190050"/>
            </a:xfrm>
            <a:custGeom>
              <a:avLst/>
              <a:gdLst/>
              <a:ahLst/>
              <a:cxnLst/>
              <a:rect l="l" t="t" r="r" b="b"/>
              <a:pathLst>
                <a:path w="7030"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74;p69">
              <a:extLst>
                <a:ext uri="{FF2B5EF4-FFF2-40B4-BE49-F238E27FC236}">
                  <a16:creationId xmlns:a16="http://schemas.microsoft.com/office/drawing/2014/main" id="{E6BB8C6F-05C1-F6DF-CD16-8A0A44D250BA}"/>
                </a:ext>
              </a:extLst>
            </p:cNvPr>
            <p:cNvSpPr/>
            <p:nvPr/>
          </p:nvSpPr>
          <p:spPr>
            <a:xfrm>
              <a:off x="1398075" y="1599950"/>
              <a:ext cx="175775" cy="190050"/>
            </a:xfrm>
            <a:custGeom>
              <a:avLst/>
              <a:gdLst/>
              <a:ahLst/>
              <a:cxnLst/>
              <a:rect l="l" t="t" r="r" b="b"/>
              <a:pathLst>
                <a:path w="7031"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5;p69">
              <a:extLst>
                <a:ext uri="{FF2B5EF4-FFF2-40B4-BE49-F238E27FC236}">
                  <a16:creationId xmlns:a16="http://schemas.microsoft.com/office/drawing/2014/main" id="{12DE8267-86ED-95AA-BD6B-E64531B4DC67}"/>
                </a:ext>
              </a:extLst>
            </p:cNvPr>
            <p:cNvSpPr/>
            <p:nvPr/>
          </p:nvSpPr>
          <p:spPr>
            <a:xfrm>
              <a:off x="1504900" y="1599950"/>
              <a:ext cx="176000" cy="190050"/>
            </a:xfrm>
            <a:custGeom>
              <a:avLst/>
              <a:gdLst/>
              <a:ahLst/>
              <a:cxnLst/>
              <a:rect l="l" t="t" r="r" b="b"/>
              <a:pathLst>
                <a:path w="7040" h="7602" extrusionOk="0">
                  <a:moveTo>
                    <a:pt x="1" y="0"/>
                  </a:moveTo>
                  <a:lnTo>
                    <a:pt x="4300" y="4015"/>
                  </a:lnTo>
                  <a:lnTo>
                    <a:pt x="464" y="7601"/>
                  </a:lnTo>
                  <a:lnTo>
                    <a:pt x="3203" y="7601"/>
                  </a:lnTo>
                  <a:lnTo>
                    <a:pt x="7039"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6;p69">
              <a:extLst>
                <a:ext uri="{FF2B5EF4-FFF2-40B4-BE49-F238E27FC236}">
                  <a16:creationId xmlns:a16="http://schemas.microsoft.com/office/drawing/2014/main" id="{C358268E-9D3F-4AEC-9A39-3CAFEFD339D2}"/>
                </a:ext>
              </a:extLst>
            </p:cNvPr>
            <p:cNvSpPr/>
            <p:nvPr/>
          </p:nvSpPr>
          <p:spPr>
            <a:xfrm>
              <a:off x="1611950" y="1599950"/>
              <a:ext cx="175775" cy="190050"/>
            </a:xfrm>
            <a:custGeom>
              <a:avLst/>
              <a:gdLst/>
              <a:ahLst/>
              <a:cxnLst/>
              <a:rect l="l" t="t" r="r" b="b"/>
              <a:pathLst>
                <a:path w="7031" h="7602" extrusionOk="0">
                  <a:moveTo>
                    <a:pt x="1" y="0"/>
                  </a:moveTo>
                  <a:lnTo>
                    <a:pt x="4292" y="4015"/>
                  </a:lnTo>
                  <a:lnTo>
                    <a:pt x="456"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7;p69">
              <a:extLst>
                <a:ext uri="{FF2B5EF4-FFF2-40B4-BE49-F238E27FC236}">
                  <a16:creationId xmlns:a16="http://schemas.microsoft.com/office/drawing/2014/main" id="{35C0A6BD-E92F-E112-42C5-354B414FCE4B}"/>
                </a:ext>
              </a:extLst>
            </p:cNvPr>
            <p:cNvSpPr/>
            <p:nvPr/>
          </p:nvSpPr>
          <p:spPr>
            <a:xfrm>
              <a:off x="1718775" y="1599950"/>
              <a:ext cx="176000" cy="190050"/>
            </a:xfrm>
            <a:custGeom>
              <a:avLst/>
              <a:gdLst/>
              <a:ahLst/>
              <a:cxnLst/>
              <a:rect l="l" t="t" r="r" b="b"/>
              <a:pathLst>
                <a:path w="7040" h="7602" extrusionOk="0">
                  <a:moveTo>
                    <a:pt x="1" y="0"/>
                  </a:moveTo>
                  <a:lnTo>
                    <a:pt x="4292" y="4015"/>
                  </a:lnTo>
                  <a:lnTo>
                    <a:pt x="465" y="7601"/>
                  </a:lnTo>
                  <a:lnTo>
                    <a:pt x="3203" y="7601"/>
                  </a:lnTo>
                  <a:lnTo>
                    <a:pt x="7040"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13515856"/>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69"/>
          <p:cNvSpPr txBox="1">
            <a:spLocks noGrp="1"/>
          </p:cNvSpPr>
          <p:nvPr>
            <p:ph type="title"/>
          </p:nvPr>
        </p:nvSpPr>
        <p:spPr>
          <a:xfrm>
            <a:off x="580229" y="41269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ptos" panose="020B0004020202020204" pitchFamily="34" charset="0"/>
              </a:rPr>
              <a:t>01. Tổng quan</a:t>
            </a:r>
            <a:endParaRPr>
              <a:latin typeface="Aptos" panose="020B0004020202020204" pitchFamily="34" charset="0"/>
            </a:endParaRPr>
          </a:p>
        </p:txBody>
      </p:sp>
      <p:sp>
        <p:nvSpPr>
          <p:cNvPr id="1535" name="Google Shape;1535;p69"/>
          <p:cNvSpPr txBox="1">
            <a:spLocks noGrp="1"/>
          </p:cNvSpPr>
          <p:nvPr>
            <p:ph type="body" idx="1"/>
          </p:nvPr>
        </p:nvSpPr>
        <p:spPr>
          <a:xfrm>
            <a:off x="910433" y="1080658"/>
            <a:ext cx="7548042" cy="662466"/>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000" b="1"/>
              <a:t>Quy trình kiểm thử tự động: </a:t>
            </a:r>
          </a:p>
          <a:p>
            <a:pPr marL="0" indent="0">
              <a:lnSpc>
                <a:spcPct val="150000"/>
              </a:lnSpc>
              <a:spcBef>
                <a:spcPts val="1000"/>
              </a:spcBef>
              <a:buNone/>
            </a:pPr>
            <a:endParaRPr sz="2000"/>
          </a:p>
        </p:txBody>
      </p:sp>
      <p:grpSp>
        <p:nvGrpSpPr>
          <p:cNvPr id="1728" name="Google Shape;1728;p69"/>
          <p:cNvGrpSpPr/>
          <p:nvPr/>
        </p:nvGrpSpPr>
        <p:grpSpPr>
          <a:xfrm rot="10800000" flipH="1">
            <a:off x="1868306" y="3292991"/>
            <a:ext cx="9143933" cy="3910414"/>
            <a:chOff x="3412450" y="3156875"/>
            <a:chExt cx="4051725" cy="1732725"/>
          </a:xfrm>
        </p:grpSpPr>
        <p:sp>
          <p:nvSpPr>
            <p:cNvPr id="1729" name="Google Shape;1729;p69"/>
            <p:cNvSpPr/>
            <p:nvPr/>
          </p:nvSpPr>
          <p:spPr>
            <a:xfrm>
              <a:off x="4655150" y="3606950"/>
              <a:ext cx="2688150" cy="579000"/>
            </a:xfrm>
            <a:custGeom>
              <a:avLst/>
              <a:gdLst/>
              <a:ahLst/>
              <a:cxnLst/>
              <a:rect l="l" t="t" r="r" b="b"/>
              <a:pathLst>
                <a:path w="107526" h="23160" extrusionOk="0">
                  <a:moveTo>
                    <a:pt x="107" y="1"/>
                  </a:moveTo>
                  <a:cubicBezTo>
                    <a:pt x="45" y="1"/>
                    <a:pt x="0" y="45"/>
                    <a:pt x="0" y="99"/>
                  </a:cubicBezTo>
                  <a:cubicBezTo>
                    <a:pt x="0" y="152"/>
                    <a:pt x="45" y="197"/>
                    <a:pt x="107" y="197"/>
                  </a:cubicBezTo>
                  <a:lnTo>
                    <a:pt x="16629" y="197"/>
                  </a:lnTo>
                  <a:lnTo>
                    <a:pt x="28441" y="12008"/>
                  </a:lnTo>
                  <a:lnTo>
                    <a:pt x="53143" y="12008"/>
                  </a:lnTo>
                  <a:lnTo>
                    <a:pt x="64303" y="23159"/>
                  </a:lnTo>
                  <a:lnTo>
                    <a:pt x="107428" y="23159"/>
                  </a:lnTo>
                  <a:cubicBezTo>
                    <a:pt x="107481" y="23159"/>
                    <a:pt x="107526" y="23115"/>
                    <a:pt x="107526" y="23061"/>
                  </a:cubicBezTo>
                  <a:cubicBezTo>
                    <a:pt x="107526" y="23008"/>
                    <a:pt x="107481" y="22963"/>
                    <a:pt x="107428" y="22963"/>
                  </a:cubicBezTo>
                  <a:lnTo>
                    <a:pt x="64383" y="22963"/>
                  </a:lnTo>
                  <a:lnTo>
                    <a:pt x="53223" y="11803"/>
                  </a:lnTo>
                  <a:lnTo>
                    <a:pt x="28521" y="11803"/>
                  </a:lnTo>
                  <a:lnTo>
                    <a:pt x="16718"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9"/>
            <p:cNvSpPr/>
            <p:nvPr/>
          </p:nvSpPr>
          <p:spPr>
            <a:xfrm>
              <a:off x="3915150" y="3156875"/>
              <a:ext cx="3239475" cy="766125"/>
            </a:xfrm>
            <a:custGeom>
              <a:avLst/>
              <a:gdLst/>
              <a:ahLst/>
              <a:cxnLst/>
              <a:rect l="l" t="t" r="r" b="b"/>
              <a:pathLst>
                <a:path w="129579" h="30645" extrusionOk="0">
                  <a:moveTo>
                    <a:pt x="129475" y="1"/>
                  </a:moveTo>
                  <a:cubicBezTo>
                    <a:pt x="129449" y="1"/>
                    <a:pt x="129422" y="10"/>
                    <a:pt x="129400" y="28"/>
                  </a:cubicBezTo>
                  <a:lnTo>
                    <a:pt x="102583" y="26844"/>
                  </a:lnTo>
                  <a:lnTo>
                    <a:pt x="91691" y="26844"/>
                  </a:lnTo>
                  <a:lnTo>
                    <a:pt x="81262" y="16416"/>
                  </a:lnTo>
                  <a:lnTo>
                    <a:pt x="63170" y="16416"/>
                  </a:lnTo>
                  <a:lnTo>
                    <a:pt x="49146" y="30448"/>
                  </a:lnTo>
                  <a:lnTo>
                    <a:pt x="107" y="30448"/>
                  </a:lnTo>
                  <a:cubicBezTo>
                    <a:pt x="45" y="30448"/>
                    <a:pt x="0" y="30493"/>
                    <a:pt x="0" y="30546"/>
                  </a:cubicBezTo>
                  <a:cubicBezTo>
                    <a:pt x="0" y="30600"/>
                    <a:pt x="45" y="30645"/>
                    <a:pt x="107" y="30645"/>
                  </a:cubicBezTo>
                  <a:lnTo>
                    <a:pt x="49227" y="30645"/>
                  </a:lnTo>
                  <a:lnTo>
                    <a:pt x="63259" y="16612"/>
                  </a:lnTo>
                  <a:lnTo>
                    <a:pt x="81173" y="16612"/>
                  </a:lnTo>
                  <a:lnTo>
                    <a:pt x="91610" y="27040"/>
                  </a:lnTo>
                  <a:lnTo>
                    <a:pt x="102673" y="27040"/>
                  </a:lnTo>
                  <a:lnTo>
                    <a:pt x="129543" y="170"/>
                  </a:lnTo>
                  <a:cubicBezTo>
                    <a:pt x="129578" y="135"/>
                    <a:pt x="129578" y="72"/>
                    <a:pt x="129543" y="28"/>
                  </a:cubicBezTo>
                  <a:cubicBezTo>
                    <a:pt x="129525" y="10"/>
                    <a:pt x="129500" y="1"/>
                    <a:pt x="129475"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9"/>
            <p:cNvSpPr/>
            <p:nvPr/>
          </p:nvSpPr>
          <p:spPr>
            <a:xfrm>
              <a:off x="4059900" y="3696150"/>
              <a:ext cx="3285850" cy="1019925"/>
            </a:xfrm>
            <a:custGeom>
              <a:avLst/>
              <a:gdLst/>
              <a:ahLst/>
              <a:cxnLst/>
              <a:rect l="l" t="t" r="r" b="b"/>
              <a:pathLst>
                <a:path w="131434" h="40797" extrusionOk="0">
                  <a:moveTo>
                    <a:pt x="196" y="1"/>
                  </a:moveTo>
                  <a:cubicBezTo>
                    <a:pt x="89" y="1"/>
                    <a:pt x="0" y="90"/>
                    <a:pt x="0" y="206"/>
                  </a:cubicBezTo>
                  <a:cubicBezTo>
                    <a:pt x="0" y="313"/>
                    <a:pt x="89" y="402"/>
                    <a:pt x="196" y="402"/>
                  </a:cubicBezTo>
                  <a:lnTo>
                    <a:pt x="34551" y="402"/>
                  </a:lnTo>
                  <a:lnTo>
                    <a:pt x="46523" y="12374"/>
                  </a:lnTo>
                  <a:lnTo>
                    <a:pt x="65302" y="12374"/>
                  </a:lnTo>
                  <a:lnTo>
                    <a:pt x="93725" y="40797"/>
                  </a:lnTo>
                  <a:lnTo>
                    <a:pt x="131238" y="40797"/>
                  </a:lnTo>
                  <a:cubicBezTo>
                    <a:pt x="131345" y="40797"/>
                    <a:pt x="131434" y="40707"/>
                    <a:pt x="131434" y="40591"/>
                  </a:cubicBezTo>
                  <a:cubicBezTo>
                    <a:pt x="131434" y="40484"/>
                    <a:pt x="131345" y="40395"/>
                    <a:pt x="131238" y="40395"/>
                  </a:cubicBezTo>
                  <a:lnTo>
                    <a:pt x="93885" y="40395"/>
                  </a:lnTo>
                  <a:lnTo>
                    <a:pt x="65472" y="11982"/>
                  </a:lnTo>
                  <a:lnTo>
                    <a:pt x="46684" y="11982"/>
                  </a:lnTo>
                  <a:lnTo>
                    <a:pt x="34712"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9"/>
            <p:cNvSpPr/>
            <p:nvPr/>
          </p:nvSpPr>
          <p:spPr>
            <a:xfrm>
              <a:off x="4251025" y="4001250"/>
              <a:ext cx="3213150" cy="571425"/>
            </a:xfrm>
            <a:custGeom>
              <a:avLst/>
              <a:gdLst/>
              <a:ahLst/>
              <a:cxnLst/>
              <a:rect l="l" t="t" r="r" b="b"/>
              <a:pathLst>
                <a:path w="128526" h="22857" extrusionOk="0">
                  <a:moveTo>
                    <a:pt x="99" y="1"/>
                  </a:moveTo>
                  <a:cubicBezTo>
                    <a:pt x="45" y="1"/>
                    <a:pt x="0" y="45"/>
                    <a:pt x="0" y="99"/>
                  </a:cubicBezTo>
                  <a:cubicBezTo>
                    <a:pt x="0" y="161"/>
                    <a:pt x="45" y="206"/>
                    <a:pt x="99" y="206"/>
                  </a:cubicBezTo>
                  <a:lnTo>
                    <a:pt x="31973" y="206"/>
                  </a:lnTo>
                  <a:lnTo>
                    <a:pt x="54624" y="22856"/>
                  </a:lnTo>
                  <a:lnTo>
                    <a:pt x="86178" y="22856"/>
                  </a:lnTo>
                  <a:lnTo>
                    <a:pt x="108195" y="839"/>
                  </a:lnTo>
                  <a:lnTo>
                    <a:pt x="128428" y="839"/>
                  </a:lnTo>
                  <a:cubicBezTo>
                    <a:pt x="128481" y="839"/>
                    <a:pt x="128526" y="795"/>
                    <a:pt x="128526" y="732"/>
                  </a:cubicBezTo>
                  <a:cubicBezTo>
                    <a:pt x="128526" y="679"/>
                    <a:pt x="128481" y="634"/>
                    <a:pt x="128428" y="634"/>
                  </a:cubicBezTo>
                  <a:lnTo>
                    <a:pt x="108115" y="634"/>
                  </a:lnTo>
                  <a:lnTo>
                    <a:pt x="86088" y="22660"/>
                  </a:lnTo>
                  <a:lnTo>
                    <a:pt x="54704" y="22660"/>
                  </a:lnTo>
                  <a:lnTo>
                    <a:pt x="3205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9"/>
            <p:cNvSpPr/>
            <p:nvPr/>
          </p:nvSpPr>
          <p:spPr>
            <a:xfrm>
              <a:off x="3888825" y="4069050"/>
              <a:ext cx="3454475" cy="787975"/>
            </a:xfrm>
            <a:custGeom>
              <a:avLst/>
              <a:gdLst/>
              <a:ahLst/>
              <a:cxnLst/>
              <a:rect l="l" t="t" r="r" b="b"/>
              <a:pathLst>
                <a:path w="138179" h="31519" extrusionOk="0">
                  <a:moveTo>
                    <a:pt x="99" y="1"/>
                  </a:moveTo>
                  <a:cubicBezTo>
                    <a:pt x="45" y="1"/>
                    <a:pt x="1" y="45"/>
                    <a:pt x="1" y="99"/>
                  </a:cubicBezTo>
                  <a:cubicBezTo>
                    <a:pt x="1" y="152"/>
                    <a:pt x="45" y="197"/>
                    <a:pt x="99" y="197"/>
                  </a:cubicBezTo>
                  <a:lnTo>
                    <a:pt x="29824" y="197"/>
                  </a:lnTo>
                  <a:lnTo>
                    <a:pt x="37005" y="7378"/>
                  </a:lnTo>
                  <a:lnTo>
                    <a:pt x="67399" y="7378"/>
                  </a:lnTo>
                  <a:lnTo>
                    <a:pt x="91539" y="31519"/>
                  </a:lnTo>
                  <a:lnTo>
                    <a:pt x="106108" y="31519"/>
                  </a:lnTo>
                  <a:lnTo>
                    <a:pt x="121184" y="16442"/>
                  </a:lnTo>
                  <a:lnTo>
                    <a:pt x="138081" y="16442"/>
                  </a:lnTo>
                  <a:cubicBezTo>
                    <a:pt x="138134" y="16442"/>
                    <a:pt x="138179" y="16398"/>
                    <a:pt x="138179" y="16335"/>
                  </a:cubicBezTo>
                  <a:cubicBezTo>
                    <a:pt x="138179" y="16282"/>
                    <a:pt x="138134" y="16237"/>
                    <a:pt x="138081" y="16237"/>
                  </a:cubicBezTo>
                  <a:lnTo>
                    <a:pt x="121104" y="16237"/>
                  </a:lnTo>
                  <a:lnTo>
                    <a:pt x="106018" y="31314"/>
                  </a:lnTo>
                  <a:lnTo>
                    <a:pt x="91620" y="31314"/>
                  </a:lnTo>
                  <a:lnTo>
                    <a:pt x="67479" y="7182"/>
                  </a:lnTo>
                  <a:lnTo>
                    <a:pt x="37085" y="7182"/>
                  </a:lnTo>
                  <a:lnTo>
                    <a:pt x="2990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9"/>
            <p:cNvSpPr/>
            <p:nvPr/>
          </p:nvSpPr>
          <p:spPr>
            <a:xfrm>
              <a:off x="3412450" y="3687025"/>
              <a:ext cx="510750" cy="235525"/>
            </a:xfrm>
            <a:custGeom>
              <a:avLst/>
              <a:gdLst/>
              <a:ahLst/>
              <a:cxnLst/>
              <a:rect l="l" t="t" r="r" b="b"/>
              <a:pathLst>
                <a:path w="20430" h="9421" extrusionOk="0">
                  <a:moveTo>
                    <a:pt x="107" y="0"/>
                  </a:moveTo>
                  <a:cubicBezTo>
                    <a:pt x="45" y="0"/>
                    <a:pt x="0" y="45"/>
                    <a:pt x="0" y="98"/>
                  </a:cubicBezTo>
                  <a:cubicBezTo>
                    <a:pt x="0" y="152"/>
                    <a:pt x="45" y="196"/>
                    <a:pt x="107" y="196"/>
                  </a:cubicBezTo>
                  <a:lnTo>
                    <a:pt x="11053" y="196"/>
                  </a:lnTo>
                  <a:lnTo>
                    <a:pt x="20251" y="9394"/>
                  </a:lnTo>
                  <a:cubicBezTo>
                    <a:pt x="20269" y="9412"/>
                    <a:pt x="20296" y="9421"/>
                    <a:pt x="20322" y="9421"/>
                  </a:cubicBezTo>
                  <a:cubicBezTo>
                    <a:pt x="20349" y="9421"/>
                    <a:pt x="20376" y="9412"/>
                    <a:pt x="20394" y="9394"/>
                  </a:cubicBezTo>
                  <a:cubicBezTo>
                    <a:pt x="20429" y="9349"/>
                    <a:pt x="20429" y="9287"/>
                    <a:pt x="20394" y="9251"/>
                  </a:cubicBezTo>
                  <a:lnTo>
                    <a:pt x="11143" y="0"/>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9"/>
            <p:cNvSpPr/>
            <p:nvPr/>
          </p:nvSpPr>
          <p:spPr>
            <a:xfrm>
              <a:off x="6505150" y="4819325"/>
              <a:ext cx="70500" cy="70275"/>
            </a:xfrm>
            <a:custGeom>
              <a:avLst/>
              <a:gdLst/>
              <a:ahLst/>
              <a:cxnLst/>
              <a:rect l="l" t="t" r="r" b="b"/>
              <a:pathLst>
                <a:path w="2820" h="2811" extrusionOk="0">
                  <a:moveTo>
                    <a:pt x="1410" y="196"/>
                  </a:moveTo>
                  <a:cubicBezTo>
                    <a:pt x="2079" y="196"/>
                    <a:pt x="2614" y="740"/>
                    <a:pt x="2614" y="1410"/>
                  </a:cubicBezTo>
                  <a:cubicBezTo>
                    <a:pt x="2614" y="2070"/>
                    <a:pt x="2079" y="2614"/>
                    <a:pt x="1410" y="2614"/>
                  </a:cubicBezTo>
                  <a:cubicBezTo>
                    <a:pt x="741" y="2614"/>
                    <a:pt x="206" y="2070"/>
                    <a:pt x="206" y="1410"/>
                  </a:cubicBezTo>
                  <a:cubicBezTo>
                    <a:pt x="206" y="740"/>
                    <a:pt x="741" y="196"/>
                    <a:pt x="1410" y="196"/>
                  </a:cubicBezTo>
                  <a:close/>
                  <a:moveTo>
                    <a:pt x="1410" y="0"/>
                  </a:moveTo>
                  <a:cubicBezTo>
                    <a:pt x="634" y="0"/>
                    <a:pt x="0" y="633"/>
                    <a:pt x="0" y="1410"/>
                  </a:cubicBezTo>
                  <a:cubicBezTo>
                    <a:pt x="0" y="2177"/>
                    <a:pt x="634" y="2810"/>
                    <a:pt x="1410" y="2810"/>
                  </a:cubicBezTo>
                  <a:cubicBezTo>
                    <a:pt x="2186" y="2810"/>
                    <a:pt x="2819" y="2177"/>
                    <a:pt x="2819" y="1410"/>
                  </a:cubicBezTo>
                  <a:cubicBezTo>
                    <a:pt x="2819" y="633"/>
                    <a:pt x="2186"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9"/>
            <p:cNvSpPr/>
            <p:nvPr/>
          </p:nvSpPr>
          <p:spPr>
            <a:xfrm>
              <a:off x="6517425" y="4831575"/>
              <a:ext cx="45950" cy="45750"/>
            </a:xfrm>
            <a:custGeom>
              <a:avLst/>
              <a:gdLst/>
              <a:ahLst/>
              <a:cxnLst/>
              <a:rect l="l" t="t" r="r" b="b"/>
              <a:pathLst>
                <a:path w="1838" h="1830" extrusionOk="0">
                  <a:moveTo>
                    <a:pt x="919" y="1"/>
                  </a:moveTo>
                  <a:cubicBezTo>
                    <a:pt x="410" y="1"/>
                    <a:pt x="0" y="411"/>
                    <a:pt x="0" y="920"/>
                  </a:cubicBezTo>
                  <a:cubicBezTo>
                    <a:pt x="0" y="1419"/>
                    <a:pt x="410" y="1830"/>
                    <a:pt x="919" y="1830"/>
                  </a:cubicBezTo>
                  <a:cubicBezTo>
                    <a:pt x="1427" y="1830"/>
                    <a:pt x="1838" y="1419"/>
                    <a:pt x="1838" y="920"/>
                  </a:cubicBezTo>
                  <a:cubicBezTo>
                    <a:pt x="1838" y="411"/>
                    <a:pt x="1427"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9"/>
            <p:cNvSpPr/>
            <p:nvPr/>
          </p:nvSpPr>
          <p:spPr>
            <a:xfrm>
              <a:off x="6227700" y="4148225"/>
              <a:ext cx="70275" cy="70500"/>
            </a:xfrm>
            <a:custGeom>
              <a:avLst/>
              <a:gdLst/>
              <a:ahLst/>
              <a:cxnLst/>
              <a:rect l="l" t="t" r="r" b="b"/>
              <a:pathLst>
                <a:path w="2811" h="2820" extrusionOk="0">
                  <a:moveTo>
                    <a:pt x="1401" y="206"/>
                  </a:moveTo>
                  <a:cubicBezTo>
                    <a:pt x="2070" y="206"/>
                    <a:pt x="2614" y="741"/>
                    <a:pt x="2614" y="1410"/>
                  </a:cubicBezTo>
                  <a:cubicBezTo>
                    <a:pt x="2614" y="2079"/>
                    <a:pt x="2070" y="2615"/>
                    <a:pt x="1401" y="2615"/>
                  </a:cubicBezTo>
                  <a:cubicBezTo>
                    <a:pt x="741" y="2615"/>
                    <a:pt x="197" y="2079"/>
                    <a:pt x="197" y="1410"/>
                  </a:cubicBezTo>
                  <a:cubicBezTo>
                    <a:pt x="197" y="741"/>
                    <a:pt x="741" y="206"/>
                    <a:pt x="1401" y="206"/>
                  </a:cubicBezTo>
                  <a:close/>
                  <a:moveTo>
                    <a:pt x="1401" y="1"/>
                  </a:moveTo>
                  <a:cubicBezTo>
                    <a:pt x="625" y="1"/>
                    <a:pt x="1" y="634"/>
                    <a:pt x="1" y="1410"/>
                  </a:cubicBezTo>
                  <a:cubicBezTo>
                    <a:pt x="1" y="2186"/>
                    <a:pt x="625" y="2820"/>
                    <a:pt x="1401" y="2820"/>
                  </a:cubicBezTo>
                  <a:cubicBezTo>
                    <a:pt x="2177" y="2820"/>
                    <a:pt x="2811" y="2186"/>
                    <a:pt x="2811" y="1410"/>
                  </a:cubicBezTo>
                  <a:cubicBezTo>
                    <a:pt x="2811" y="634"/>
                    <a:pt x="2177" y="1"/>
                    <a:pt x="140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9"/>
            <p:cNvSpPr/>
            <p:nvPr/>
          </p:nvSpPr>
          <p:spPr>
            <a:xfrm>
              <a:off x="6239975" y="4160500"/>
              <a:ext cx="45750" cy="45975"/>
            </a:xfrm>
            <a:custGeom>
              <a:avLst/>
              <a:gdLst/>
              <a:ahLst/>
              <a:cxnLst/>
              <a:rect l="l" t="t" r="r" b="b"/>
              <a:pathLst>
                <a:path w="1830" h="1839" extrusionOk="0">
                  <a:moveTo>
                    <a:pt x="910" y="0"/>
                  </a:moveTo>
                  <a:cubicBezTo>
                    <a:pt x="411" y="0"/>
                    <a:pt x="0" y="411"/>
                    <a:pt x="0" y="919"/>
                  </a:cubicBezTo>
                  <a:cubicBezTo>
                    <a:pt x="0" y="1428"/>
                    <a:pt x="411" y="1838"/>
                    <a:pt x="910" y="1838"/>
                  </a:cubicBezTo>
                  <a:cubicBezTo>
                    <a:pt x="1419" y="1838"/>
                    <a:pt x="1829" y="1428"/>
                    <a:pt x="1829" y="919"/>
                  </a:cubicBezTo>
                  <a:cubicBezTo>
                    <a:pt x="1829" y="411"/>
                    <a:pt x="1419" y="0"/>
                    <a:pt x="9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9"/>
            <p:cNvSpPr/>
            <p:nvPr/>
          </p:nvSpPr>
          <p:spPr>
            <a:xfrm>
              <a:off x="5602775" y="3537375"/>
              <a:ext cx="70275" cy="70500"/>
            </a:xfrm>
            <a:custGeom>
              <a:avLst/>
              <a:gdLst/>
              <a:ahLst/>
              <a:cxnLst/>
              <a:rect l="l" t="t" r="r" b="b"/>
              <a:pathLst>
                <a:path w="2811" h="2820" extrusionOk="0">
                  <a:moveTo>
                    <a:pt x="1410" y="205"/>
                  </a:moveTo>
                  <a:cubicBezTo>
                    <a:pt x="2071" y="205"/>
                    <a:pt x="2615" y="741"/>
                    <a:pt x="2615" y="1410"/>
                  </a:cubicBezTo>
                  <a:cubicBezTo>
                    <a:pt x="2615" y="2079"/>
                    <a:pt x="2071" y="2614"/>
                    <a:pt x="1410" y="2614"/>
                  </a:cubicBezTo>
                  <a:cubicBezTo>
                    <a:pt x="741" y="2614"/>
                    <a:pt x="197" y="2079"/>
                    <a:pt x="197" y="1410"/>
                  </a:cubicBezTo>
                  <a:cubicBezTo>
                    <a:pt x="197" y="741"/>
                    <a:pt x="741" y="205"/>
                    <a:pt x="1410" y="205"/>
                  </a:cubicBezTo>
                  <a:close/>
                  <a:moveTo>
                    <a:pt x="1410" y="0"/>
                  </a:moveTo>
                  <a:cubicBezTo>
                    <a:pt x="634" y="0"/>
                    <a:pt x="1" y="634"/>
                    <a:pt x="1" y="1410"/>
                  </a:cubicBezTo>
                  <a:cubicBezTo>
                    <a:pt x="1" y="2186"/>
                    <a:pt x="634" y="2819"/>
                    <a:pt x="1410" y="2819"/>
                  </a:cubicBezTo>
                  <a:cubicBezTo>
                    <a:pt x="2178" y="2819"/>
                    <a:pt x="2811" y="2186"/>
                    <a:pt x="2811" y="1410"/>
                  </a:cubicBezTo>
                  <a:cubicBezTo>
                    <a:pt x="2811" y="634"/>
                    <a:pt x="2178"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9"/>
            <p:cNvSpPr/>
            <p:nvPr/>
          </p:nvSpPr>
          <p:spPr>
            <a:xfrm>
              <a:off x="5615050" y="3549625"/>
              <a:ext cx="45750" cy="45975"/>
            </a:xfrm>
            <a:custGeom>
              <a:avLst/>
              <a:gdLst/>
              <a:ahLst/>
              <a:cxnLst/>
              <a:rect l="l" t="t" r="r" b="b"/>
              <a:pathLst>
                <a:path w="1830" h="1839" extrusionOk="0">
                  <a:moveTo>
                    <a:pt x="919" y="1"/>
                  </a:moveTo>
                  <a:cubicBezTo>
                    <a:pt x="411" y="1"/>
                    <a:pt x="0" y="411"/>
                    <a:pt x="0" y="920"/>
                  </a:cubicBezTo>
                  <a:cubicBezTo>
                    <a:pt x="0" y="1428"/>
                    <a:pt x="411" y="1839"/>
                    <a:pt x="919" y="1839"/>
                  </a:cubicBezTo>
                  <a:cubicBezTo>
                    <a:pt x="1419" y="1839"/>
                    <a:pt x="1829" y="1428"/>
                    <a:pt x="1829" y="920"/>
                  </a:cubicBezTo>
                  <a:cubicBezTo>
                    <a:pt x="1829" y="411"/>
                    <a:pt x="1419"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9"/>
            <p:cNvSpPr/>
            <p:nvPr/>
          </p:nvSpPr>
          <p:spPr>
            <a:xfrm>
              <a:off x="4590025" y="3574400"/>
              <a:ext cx="70275" cy="70275"/>
            </a:xfrm>
            <a:custGeom>
              <a:avLst/>
              <a:gdLst/>
              <a:ahLst/>
              <a:cxnLst/>
              <a:rect l="l" t="t" r="r" b="b"/>
              <a:pathLst>
                <a:path w="2811" h="2811" extrusionOk="0">
                  <a:moveTo>
                    <a:pt x="1401" y="196"/>
                  </a:moveTo>
                  <a:cubicBezTo>
                    <a:pt x="2070" y="196"/>
                    <a:pt x="2605" y="732"/>
                    <a:pt x="2605" y="1401"/>
                  </a:cubicBezTo>
                  <a:cubicBezTo>
                    <a:pt x="2605" y="2070"/>
                    <a:pt x="2070" y="2605"/>
                    <a:pt x="1401" y="2605"/>
                  </a:cubicBezTo>
                  <a:cubicBezTo>
                    <a:pt x="741" y="2605"/>
                    <a:pt x="197" y="2070"/>
                    <a:pt x="197" y="1401"/>
                  </a:cubicBezTo>
                  <a:cubicBezTo>
                    <a:pt x="197" y="732"/>
                    <a:pt x="741" y="196"/>
                    <a:pt x="1401" y="196"/>
                  </a:cubicBezTo>
                  <a:close/>
                  <a:moveTo>
                    <a:pt x="1401" y="0"/>
                  </a:moveTo>
                  <a:cubicBezTo>
                    <a:pt x="625" y="0"/>
                    <a:pt x="0" y="625"/>
                    <a:pt x="0" y="1401"/>
                  </a:cubicBezTo>
                  <a:cubicBezTo>
                    <a:pt x="0" y="2177"/>
                    <a:pt x="625" y="2810"/>
                    <a:pt x="1401" y="2810"/>
                  </a:cubicBezTo>
                  <a:cubicBezTo>
                    <a:pt x="2177" y="2810"/>
                    <a:pt x="2810" y="2177"/>
                    <a:pt x="2810" y="1401"/>
                  </a:cubicBezTo>
                  <a:cubicBezTo>
                    <a:pt x="2810" y="625"/>
                    <a:pt x="2177" y="0"/>
                    <a:pt x="1401"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9"/>
            <p:cNvSpPr/>
            <p:nvPr/>
          </p:nvSpPr>
          <p:spPr>
            <a:xfrm>
              <a:off x="4602300" y="3586425"/>
              <a:ext cx="45725" cy="45975"/>
            </a:xfrm>
            <a:custGeom>
              <a:avLst/>
              <a:gdLst/>
              <a:ahLst/>
              <a:cxnLst/>
              <a:rect l="l" t="t" r="r" b="b"/>
              <a:pathLst>
                <a:path w="1829" h="1839" extrusionOk="0">
                  <a:moveTo>
                    <a:pt x="910" y="1"/>
                  </a:moveTo>
                  <a:cubicBezTo>
                    <a:pt x="401" y="1"/>
                    <a:pt x="0" y="411"/>
                    <a:pt x="0" y="920"/>
                  </a:cubicBezTo>
                  <a:cubicBezTo>
                    <a:pt x="0" y="1428"/>
                    <a:pt x="401" y="1839"/>
                    <a:pt x="910" y="1839"/>
                  </a:cubicBezTo>
                  <a:cubicBezTo>
                    <a:pt x="1418" y="1839"/>
                    <a:pt x="1829" y="1428"/>
                    <a:pt x="1829" y="920"/>
                  </a:cubicBezTo>
                  <a:cubicBezTo>
                    <a:pt x="1829" y="411"/>
                    <a:pt x="1418" y="1"/>
                    <a:pt x="91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9"/>
            <p:cNvSpPr/>
            <p:nvPr/>
          </p:nvSpPr>
          <p:spPr>
            <a:xfrm>
              <a:off x="4205075" y="3979175"/>
              <a:ext cx="49550" cy="49325"/>
            </a:xfrm>
            <a:custGeom>
              <a:avLst/>
              <a:gdLst/>
              <a:ahLst/>
              <a:cxnLst/>
              <a:rect l="l" t="t" r="r" b="b"/>
              <a:pathLst>
                <a:path w="1982" h="1973" extrusionOk="0">
                  <a:moveTo>
                    <a:pt x="991" y="197"/>
                  </a:moveTo>
                  <a:cubicBezTo>
                    <a:pt x="1428" y="197"/>
                    <a:pt x="1776" y="554"/>
                    <a:pt x="1776" y="982"/>
                  </a:cubicBezTo>
                  <a:cubicBezTo>
                    <a:pt x="1776" y="1419"/>
                    <a:pt x="1428" y="1776"/>
                    <a:pt x="991" y="1776"/>
                  </a:cubicBezTo>
                  <a:cubicBezTo>
                    <a:pt x="554" y="1776"/>
                    <a:pt x="206" y="1419"/>
                    <a:pt x="206" y="982"/>
                  </a:cubicBezTo>
                  <a:cubicBezTo>
                    <a:pt x="206" y="554"/>
                    <a:pt x="554" y="197"/>
                    <a:pt x="991" y="197"/>
                  </a:cubicBezTo>
                  <a:close/>
                  <a:moveTo>
                    <a:pt x="991" y="1"/>
                  </a:moveTo>
                  <a:cubicBezTo>
                    <a:pt x="447" y="1"/>
                    <a:pt x="1" y="438"/>
                    <a:pt x="1" y="982"/>
                  </a:cubicBezTo>
                  <a:cubicBezTo>
                    <a:pt x="1" y="1526"/>
                    <a:pt x="447" y="1972"/>
                    <a:pt x="991" y="1972"/>
                  </a:cubicBezTo>
                  <a:cubicBezTo>
                    <a:pt x="1535" y="1972"/>
                    <a:pt x="1981" y="1526"/>
                    <a:pt x="1981" y="982"/>
                  </a:cubicBezTo>
                  <a:cubicBezTo>
                    <a:pt x="1981" y="438"/>
                    <a:pt x="1535" y="1"/>
                    <a:pt x="99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9"/>
            <p:cNvSpPr/>
            <p:nvPr/>
          </p:nvSpPr>
          <p:spPr>
            <a:xfrm>
              <a:off x="4214225" y="3988325"/>
              <a:ext cx="31250" cy="31025"/>
            </a:xfrm>
            <a:custGeom>
              <a:avLst/>
              <a:gdLst/>
              <a:ahLst/>
              <a:cxnLst/>
              <a:rect l="l" t="t" r="r" b="b"/>
              <a:pathLst>
                <a:path w="1250" h="1241" extrusionOk="0">
                  <a:moveTo>
                    <a:pt x="625" y="0"/>
                  </a:moveTo>
                  <a:cubicBezTo>
                    <a:pt x="277" y="0"/>
                    <a:pt x="0" y="277"/>
                    <a:pt x="0" y="616"/>
                  </a:cubicBezTo>
                  <a:cubicBezTo>
                    <a:pt x="0" y="964"/>
                    <a:pt x="277" y="1240"/>
                    <a:pt x="625" y="1240"/>
                  </a:cubicBezTo>
                  <a:cubicBezTo>
                    <a:pt x="964" y="1240"/>
                    <a:pt x="1249" y="964"/>
                    <a:pt x="1249" y="616"/>
                  </a:cubicBezTo>
                  <a:cubicBezTo>
                    <a:pt x="1249" y="277"/>
                    <a:pt x="964" y="0"/>
                    <a:pt x="62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9"/>
            <p:cNvSpPr/>
            <p:nvPr/>
          </p:nvSpPr>
          <p:spPr>
            <a:xfrm>
              <a:off x="3844450" y="4046750"/>
              <a:ext cx="49300" cy="49325"/>
            </a:xfrm>
            <a:custGeom>
              <a:avLst/>
              <a:gdLst/>
              <a:ahLst/>
              <a:cxnLst/>
              <a:rect l="l" t="t" r="r" b="b"/>
              <a:pathLst>
                <a:path w="1972" h="1973" extrusionOk="0">
                  <a:moveTo>
                    <a:pt x="982" y="197"/>
                  </a:moveTo>
                  <a:cubicBezTo>
                    <a:pt x="1419" y="197"/>
                    <a:pt x="1776" y="554"/>
                    <a:pt x="1776" y="991"/>
                  </a:cubicBezTo>
                  <a:cubicBezTo>
                    <a:pt x="1776" y="1419"/>
                    <a:pt x="1419" y="1776"/>
                    <a:pt x="982" y="1776"/>
                  </a:cubicBezTo>
                  <a:cubicBezTo>
                    <a:pt x="553" y="1776"/>
                    <a:pt x="197" y="1419"/>
                    <a:pt x="197" y="991"/>
                  </a:cubicBezTo>
                  <a:cubicBezTo>
                    <a:pt x="197" y="554"/>
                    <a:pt x="553" y="197"/>
                    <a:pt x="982" y="197"/>
                  </a:cubicBezTo>
                  <a:close/>
                  <a:moveTo>
                    <a:pt x="982" y="1"/>
                  </a:moveTo>
                  <a:cubicBezTo>
                    <a:pt x="437" y="1"/>
                    <a:pt x="0" y="447"/>
                    <a:pt x="0" y="991"/>
                  </a:cubicBezTo>
                  <a:cubicBezTo>
                    <a:pt x="0" y="1535"/>
                    <a:pt x="437" y="1972"/>
                    <a:pt x="982" y="1972"/>
                  </a:cubicBezTo>
                  <a:cubicBezTo>
                    <a:pt x="1526" y="1972"/>
                    <a:pt x="1972" y="1535"/>
                    <a:pt x="1972" y="991"/>
                  </a:cubicBezTo>
                  <a:cubicBezTo>
                    <a:pt x="1972" y="447"/>
                    <a:pt x="1526" y="1"/>
                    <a:pt x="98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9"/>
            <p:cNvSpPr/>
            <p:nvPr/>
          </p:nvSpPr>
          <p:spPr>
            <a:xfrm>
              <a:off x="3853600" y="4055900"/>
              <a:ext cx="31025" cy="31025"/>
            </a:xfrm>
            <a:custGeom>
              <a:avLst/>
              <a:gdLst/>
              <a:ahLst/>
              <a:cxnLst/>
              <a:rect l="l" t="t" r="r" b="b"/>
              <a:pathLst>
                <a:path w="1241" h="1241" extrusionOk="0">
                  <a:moveTo>
                    <a:pt x="616" y="0"/>
                  </a:moveTo>
                  <a:cubicBezTo>
                    <a:pt x="277" y="0"/>
                    <a:pt x="0" y="277"/>
                    <a:pt x="0" y="625"/>
                  </a:cubicBezTo>
                  <a:cubicBezTo>
                    <a:pt x="0" y="964"/>
                    <a:pt x="277" y="1240"/>
                    <a:pt x="616" y="1240"/>
                  </a:cubicBezTo>
                  <a:cubicBezTo>
                    <a:pt x="964" y="1240"/>
                    <a:pt x="1240" y="964"/>
                    <a:pt x="1240" y="625"/>
                  </a:cubicBezTo>
                  <a:cubicBezTo>
                    <a:pt x="1240" y="277"/>
                    <a:pt x="964" y="0"/>
                    <a:pt x="61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9"/>
            <p:cNvSpPr/>
            <p:nvPr/>
          </p:nvSpPr>
          <p:spPr>
            <a:xfrm>
              <a:off x="4908725" y="3581750"/>
              <a:ext cx="55325" cy="55325"/>
            </a:xfrm>
            <a:custGeom>
              <a:avLst/>
              <a:gdLst/>
              <a:ahLst/>
              <a:cxnLst/>
              <a:rect l="l" t="t" r="r" b="b"/>
              <a:pathLst>
                <a:path w="2213" h="2213" extrusionOk="0">
                  <a:moveTo>
                    <a:pt x="1107" y="0"/>
                  </a:moveTo>
                  <a:cubicBezTo>
                    <a:pt x="491" y="0"/>
                    <a:pt x="1" y="491"/>
                    <a:pt x="1" y="1107"/>
                  </a:cubicBezTo>
                  <a:cubicBezTo>
                    <a:pt x="1" y="1722"/>
                    <a:pt x="491" y="2213"/>
                    <a:pt x="1107" y="2213"/>
                  </a:cubicBezTo>
                  <a:cubicBezTo>
                    <a:pt x="1722" y="2213"/>
                    <a:pt x="2213" y="1722"/>
                    <a:pt x="2213" y="1107"/>
                  </a:cubicBezTo>
                  <a:cubicBezTo>
                    <a:pt x="2213" y="491"/>
                    <a:pt x="1722" y="0"/>
                    <a:pt x="1107"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9"/>
            <p:cNvSpPr/>
            <p:nvPr/>
          </p:nvSpPr>
          <p:spPr>
            <a:xfrm>
              <a:off x="6762750" y="4155825"/>
              <a:ext cx="55325" cy="55325"/>
            </a:xfrm>
            <a:custGeom>
              <a:avLst/>
              <a:gdLst/>
              <a:ahLst/>
              <a:cxnLst/>
              <a:rect l="l" t="t" r="r" b="b"/>
              <a:pathLst>
                <a:path w="2213" h="2213" extrusionOk="0">
                  <a:moveTo>
                    <a:pt x="1106" y="0"/>
                  </a:moveTo>
                  <a:cubicBezTo>
                    <a:pt x="500" y="0"/>
                    <a:pt x="0" y="491"/>
                    <a:pt x="0" y="1106"/>
                  </a:cubicBezTo>
                  <a:cubicBezTo>
                    <a:pt x="0" y="1722"/>
                    <a:pt x="500" y="2212"/>
                    <a:pt x="1106" y="2212"/>
                  </a:cubicBezTo>
                  <a:cubicBezTo>
                    <a:pt x="1722" y="2212"/>
                    <a:pt x="2213" y="1722"/>
                    <a:pt x="2213" y="1106"/>
                  </a:cubicBezTo>
                  <a:cubicBezTo>
                    <a:pt x="2213" y="491"/>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9"/>
            <p:cNvSpPr/>
            <p:nvPr/>
          </p:nvSpPr>
          <p:spPr>
            <a:xfrm>
              <a:off x="6664400" y="4692850"/>
              <a:ext cx="36375" cy="36375"/>
            </a:xfrm>
            <a:custGeom>
              <a:avLst/>
              <a:gdLst/>
              <a:ahLst/>
              <a:cxnLst/>
              <a:rect l="l" t="t" r="r" b="b"/>
              <a:pathLst>
                <a:path w="1455" h="1455" extrusionOk="0">
                  <a:moveTo>
                    <a:pt x="723" y="1"/>
                  </a:moveTo>
                  <a:cubicBezTo>
                    <a:pt x="330" y="1"/>
                    <a:pt x="0" y="331"/>
                    <a:pt x="0" y="723"/>
                  </a:cubicBezTo>
                  <a:cubicBezTo>
                    <a:pt x="0" y="1125"/>
                    <a:pt x="330" y="1455"/>
                    <a:pt x="723" y="1455"/>
                  </a:cubicBezTo>
                  <a:cubicBezTo>
                    <a:pt x="1124" y="1455"/>
                    <a:pt x="1454" y="1125"/>
                    <a:pt x="1454" y="723"/>
                  </a:cubicBezTo>
                  <a:cubicBezTo>
                    <a:pt x="1454" y="331"/>
                    <a:pt x="1124" y="1"/>
                    <a:pt x="723"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9"/>
            <p:cNvSpPr/>
            <p:nvPr/>
          </p:nvSpPr>
          <p:spPr>
            <a:xfrm>
              <a:off x="5875550" y="4552125"/>
              <a:ext cx="36375" cy="36150"/>
            </a:xfrm>
            <a:custGeom>
              <a:avLst/>
              <a:gdLst/>
              <a:ahLst/>
              <a:cxnLst/>
              <a:rect l="l" t="t" r="r" b="b"/>
              <a:pathLst>
                <a:path w="1455" h="1446" extrusionOk="0">
                  <a:moveTo>
                    <a:pt x="732" y="1"/>
                  </a:moveTo>
                  <a:cubicBezTo>
                    <a:pt x="330" y="1"/>
                    <a:pt x="0" y="322"/>
                    <a:pt x="0" y="723"/>
                  </a:cubicBezTo>
                  <a:cubicBezTo>
                    <a:pt x="0" y="1125"/>
                    <a:pt x="330" y="1446"/>
                    <a:pt x="732" y="1446"/>
                  </a:cubicBezTo>
                  <a:cubicBezTo>
                    <a:pt x="1133" y="1446"/>
                    <a:pt x="1454" y="1125"/>
                    <a:pt x="1454" y="723"/>
                  </a:cubicBezTo>
                  <a:cubicBezTo>
                    <a:pt x="1454" y="322"/>
                    <a:pt x="1133" y="1"/>
                    <a:pt x="73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9"/>
            <p:cNvSpPr/>
            <p:nvPr/>
          </p:nvSpPr>
          <p:spPr>
            <a:xfrm>
              <a:off x="6066450" y="3690575"/>
              <a:ext cx="55350" cy="55350"/>
            </a:xfrm>
            <a:custGeom>
              <a:avLst/>
              <a:gdLst/>
              <a:ahLst/>
              <a:cxnLst/>
              <a:rect l="l" t="t" r="r" b="b"/>
              <a:pathLst>
                <a:path w="2214" h="2214" extrusionOk="0">
                  <a:moveTo>
                    <a:pt x="1107" y="1"/>
                  </a:moveTo>
                  <a:cubicBezTo>
                    <a:pt x="491" y="1"/>
                    <a:pt x="1" y="500"/>
                    <a:pt x="1" y="1107"/>
                  </a:cubicBezTo>
                  <a:cubicBezTo>
                    <a:pt x="1" y="1723"/>
                    <a:pt x="491" y="2213"/>
                    <a:pt x="1107" y="2213"/>
                  </a:cubicBezTo>
                  <a:cubicBezTo>
                    <a:pt x="1722" y="2213"/>
                    <a:pt x="2213" y="1723"/>
                    <a:pt x="2213" y="1107"/>
                  </a:cubicBezTo>
                  <a:cubicBezTo>
                    <a:pt x="2213" y="500"/>
                    <a:pt x="1722" y="1"/>
                    <a:pt x="110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9"/>
            <p:cNvSpPr/>
            <p:nvPr/>
          </p:nvSpPr>
          <p:spPr>
            <a:xfrm>
              <a:off x="5263775" y="4214925"/>
              <a:ext cx="72750" cy="72725"/>
            </a:xfrm>
            <a:custGeom>
              <a:avLst/>
              <a:gdLst/>
              <a:ahLst/>
              <a:cxnLst/>
              <a:rect l="l" t="t" r="r" b="b"/>
              <a:pathLst>
                <a:path w="2910" h="2909" extrusionOk="0">
                  <a:moveTo>
                    <a:pt x="1455" y="0"/>
                  </a:moveTo>
                  <a:cubicBezTo>
                    <a:pt x="652" y="0"/>
                    <a:pt x="1" y="651"/>
                    <a:pt x="1" y="1454"/>
                  </a:cubicBezTo>
                  <a:cubicBezTo>
                    <a:pt x="1" y="2257"/>
                    <a:pt x="652" y="2908"/>
                    <a:pt x="1455" y="2908"/>
                  </a:cubicBezTo>
                  <a:cubicBezTo>
                    <a:pt x="2258" y="2908"/>
                    <a:pt x="2909" y="2257"/>
                    <a:pt x="2909" y="1454"/>
                  </a:cubicBezTo>
                  <a:cubicBezTo>
                    <a:pt x="2909" y="651"/>
                    <a:pt x="2258"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9"/>
            <p:cNvSpPr/>
            <p:nvPr/>
          </p:nvSpPr>
          <p:spPr>
            <a:xfrm>
              <a:off x="6226800" y="4533850"/>
              <a:ext cx="72975" cy="72725"/>
            </a:xfrm>
            <a:custGeom>
              <a:avLst/>
              <a:gdLst/>
              <a:ahLst/>
              <a:cxnLst/>
              <a:rect l="l" t="t" r="r" b="b"/>
              <a:pathLst>
                <a:path w="2919" h="2909" extrusionOk="0">
                  <a:moveTo>
                    <a:pt x="1455" y="0"/>
                  </a:moveTo>
                  <a:cubicBezTo>
                    <a:pt x="652" y="0"/>
                    <a:pt x="1" y="651"/>
                    <a:pt x="1" y="1454"/>
                  </a:cubicBezTo>
                  <a:cubicBezTo>
                    <a:pt x="1" y="2257"/>
                    <a:pt x="652" y="2908"/>
                    <a:pt x="1455" y="2908"/>
                  </a:cubicBezTo>
                  <a:cubicBezTo>
                    <a:pt x="2267" y="2908"/>
                    <a:pt x="2918" y="2257"/>
                    <a:pt x="2918" y="1454"/>
                  </a:cubicBezTo>
                  <a:cubicBezTo>
                    <a:pt x="2918" y="651"/>
                    <a:pt x="2267"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9"/>
            <p:cNvSpPr/>
            <p:nvPr/>
          </p:nvSpPr>
          <p:spPr>
            <a:xfrm>
              <a:off x="5127300" y="3903575"/>
              <a:ext cx="33925" cy="33925"/>
            </a:xfrm>
            <a:custGeom>
              <a:avLst/>
              <a:gdLst/>
              <a:ahLst/>
              <a:cxnLst/>
              <a:rect l="l" t="t" r="r" b="b"/>
              <a:pathLst>
                <a:path w="1357" h="1357" extrusionOk="0">
                  <a:moveTo>
                    <a:pt x="678" y="0"/>
                  </a:moveTo>
                  <a:cubicBezTo>
                    <a:pt x="303" y="0"/>
                    <a:pt x="0" y="304"/>
                    <a:pt x="0" y="678"/>
                  </a:cubicBezTo>
                  <a:cubicBezTo>
                    <a:pt x="0" y="1053"/>
                    <a:pt x="303" y="1356"/>
                    <a:pt x="678" y="1356"/>
                  </a:cubicBezTo>
                  <a:cubicBezTo>
                    <a:pt x="1053" y="1356"/>
                    <a:pt x="1356" y="1053"/>
                    <a:pt x="1356" y="678"/>
                  </a:cubicBezTo>
                  <a:cubicBezTo>
                    <a:pt x="1356" y="304"/>
                    <a:pt x="1053" y="0"/>
                    <a:pt x="678"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9"/>
            <p:cNvSpPr/>
            <p:nvPr/>
          </p:nvSpPr>
          <p:spPr>
            <a:xfrm>
              <a:off x="5226325" y="3763725"/>
              <a:ext cx="75175" cy="75425"/>
            </a:xfrm>
            <a:custGeom>
              <a:avLst/>
              <a:gdLst/>
              <a:ahLst/>
              <a:cxnLst/>
              <a:rect l="l" t="t" r="r" b="b"/>
              <a:pathLst>
                <a:path w="3007" h="3017" extrusionOk="0">
                  <a:moveTo>
                    <a:pt x="1508" y="206"/>
                  </a:moveTo>
                  <a:cubicBezTo>
                    <a:pt x="2221" y="206"/>
                    <a:pt x="2810" y="786"/>
                    <a:pt x="2810" y="1509"/>
                  </a:cubicBezTo>
                  <a:cubicBezTo>
                    <a:pt x="2810" y="2231"/>
                    <a:pt x="2221" y="2820"/>
                    <a:pt x="1508" y="2820"/>
                  </a:cubicBezTo>
                  <a:cubicBezTo>
                    <a:pt x="785" y="2820"/>
                    <a:pt x="196" y="2231"/>
                    <a:pt x="196" y="1509"/>
                  </a:cubicBezTo>
                  <a:cubicBezTo>
                    <a:pt x="196" y="786"/>
                    <a:pt x="785" y="206"/>
                    <a:pt x="1508" y="206"/>
                  </a:cubicBezTo>
                  <a:close/>
                  <a:moveTo>
                    <a:pt x="1508" y="1"/>
                  </a:moveTo>
                  <a:cubicBezTo>
                    <a:pt x="678" y="1"/>
                    <a:pt x="0" y="679"/>
                    <a:pt x="0" y="1509"/>
                  </a:cubicBezTo>
                  <a:cubicBezTo>
                    <a:pt x="0" y="2338"/>
                    <a:pt x="678" y="3016"/>
                    <a:pt x="1508" y="3016"/>
                  </a:cubicBezTo>
                  <a:cubicBezTo>
                    <a:pt x="2337" y="3016"/>
                    <a:pt x="3006" y="2338"/>
                    <a:pt x="3006" y="1509"/>
                  </a:cubicBezTo>
                  <a:cubicBezTo>
                    <a:pt x="3006" y="679"/>
                    <a:pt x="2337" y="1"/>
                    <a:pt x="150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9"/>
            <p:cNvSpPr/>
            <p:nvPr/>
          </p:nvSpPr>
          <p:spPr>
            <a:xfrm>
              <a:off x="5239700" y="3777125"/>
              <a:ext cx="48650" cy="48625"/>
            </a:xfrm>
            <a:custGeom>
              <a:avLst/>
              <a:gdLst/>
              <a:ahLst/>
              <a:cxnLst/>
              <a:rect l="l" t="t" r="r" b="b"/>
              <a:pathLst>
                <a:path w="1946" h="1945" extrusionOk="0">
                  <a:moveTo>
                    <a:pt x="973" y="0"/>
                  </a:moveTo>
                  <a:cubicBezTo>
                    <a:pt x="437" y="0"/>
                    <a:pt x="0" y="437"/>
                    <a:pt x="0" y="973"/>
                  </a:cubicBezTo>
                  <a:cubicBezTo>
                    <a:pt x="0" y="1508"/>
                    <a:pt x="437" y="1945"/>
                    <a:pt x="973" y="1945"/>
                  </a:cubicBezTo>
                  <a:cubicBezTo>
                    <a:pt x="1508" y="1945"/>
                    <a:pt x="1945" y="1508"/>
                    <a:pt x="1945" y="973"/>
                  </a:cubicBezTo>
                  <a:cubicBezTo>
                    <a:pt x="1945" y="437"/>
                    <a:pt x="1508" y="0"/>
                    <a:pt x="973"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9"/>
            <p:cNvSpPr/>
            <p:nvPr/>
          </p:nvSpPr>
          <p:spPr>
            <a:xfrm>
              <a:off x="3892850" y="3892425"/>
              <a:ext cx="55325" cy="55325"/>
            </a:xfrm>
            <a:custGeom>
              <a:avLst/>
              <a:gdLst/>
              <a:ahLst/>
              <a:cxnLst/>
              <a:rect l="l" t="t" r="r" b="b"/>
              <a:pathLst>
                <a:path w="2213" h="2213" extrusionOk="0">
                  <a:moveTo>
                    <a:pt x="1106" y="0"/>
                  </a:moveTo>
                  <a:cubicBezTo>
                    <a:pt x="491" y="0"/>
                    <a:pt x="0" y="491"/>
                    <a:pt x="0" y="1107"/>
                  </a:cubicBezTo>
                  <a:cubicBezTo>
                    <a:pt x="0" y="1722"/>
                    <a:pt x="491" y="2213"/>
                    <a:pt x="1106" y="2213"/>
                  </a:cubicBezTo>
                  <a:cubicBezTo>
                    <a:pt x="1713" y="2213"/>
                    <a:pt x="2213" y="1722"/>
                    <a:pt x="2213" y="1107"/>
                  </a:cubicBezTo>
                  <a:cubicBezTo>
                    <a:pt x="2213" y="491"/>
                    <a:pt x="1713"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9"/>
            <p:cNvSpPr/>
            <p:nvPr/>
          </p:nvSpPr>
          <p:spPr>
            <a:xfrm>
              <a:off x="3658675" y="3661825"/>
              <a:ext cx="55325" cy="55325"/>
            </a:xfrm>
            <a:custGeom>
              <a:avLst/>
              <a:gdLst/>
              <a:ahLst/>
              <a:cxnLst/>
              <a:rect l="l" t="t" r="r" b="b"/>
              <a:pathLst>
                <a:path w="2213" h="2213" extrusionOk="0">
                  <a:moveTo>
                    <a:pt x="1106" y="0"/>
                  </a:moveTo>
                  <a:cubicBezTo>
                    <a:pt x="500" y="0"/>
                    <a:pt x="0" y="500"/>
                    <a:pt x="0" y="1106"/>
                  </a:cubicBezTo>
                  <a:cubicBezTo>
                    <a:pt x="0" y="1722"/>
                    <a:pt x="500" y="2212"/>
                    <a:pt x="1106" y="2212"/>
                  </a:cubicBezTo>
                  <a:cubicBezTo>
                    <a:pt x="1722" y="2212"/>
                    <a:pt x="2212" y="1722"/>
                    <a:pt x="2212" y="1106"/>
                  </a:cubicBezTo>
                  <a:cubicBezTo>
                    <a:pt x="2212" y="500"/>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9"/>
            <p:cNvSpPr/>
            <p:nvPr/>
          </p:nvSpPr>
          <p:spPr>
            <a:xfrm>
              <a:off x="4834225" y="3690350"/>
              <a:ext cx="21450" cy="21675"/>
            </a:xfrm>
            <a:custGeom>
              <a:avLst/>
              <a:gdLst/>
              <a:ahLst/>
              <a:cxnLst/>
              <a:rect l="l" t="t" r="r" b="b"/>
              <a:pathLst>
                <a:path w="858" h="867" extrusionOk="0">
                  <a:moveTo>
                    <a:pt x="429" y="1"/>
                  </a:moveTo>
                  <a:cubicBezTo>
                    <a:pt x="197" y="1"/>
                    <a:pt x="1" y="197"/>
                    <a:pt x="1" y="438"/>
                  </a:cubicBezTo>
                  <a:cubicBezTo>
                    <a:pt x="1" y="670"/>
                    <a:pt x="197" y="866"/>
                    <a:pt x="429" y="866"/>
                  </a:cubicBezTo>
                  <a:cubicBezTo>
                    <a:pt x="670" y="866"/>
                    <a:pt x="857" y="670"/>
                    <a:pt x="857" y="438"/>
                  </a:cubicBezTo>
                  <a:cubicBezTo>
                    <a:pt x="857" y="197"/>
                    <a:pt x="670" y="1"/>
                    <a:pt x="42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9"/>
            <p:cNvSpPr/>
            <p:nvPr/>
          </p:nvSpPr>
          <p:spPr>
            <a:xfrm>
              <a:off x="5052575" y="3590450"/>
              <a:ext cx="37950" cy="37925"/>
            </a:xfrm>
            <a:custGeom>
              <a:avLst/>
              <a:gdLst/>
              <a:ahLst/>
              <a:cxnLst/>
              <a:rect l="l" t="t" r="r" b="b"/>
              <a:pathLst>
                <a:path w="1518" h="1517" extrusionOk="0">
                  <a:moveTo>
                    <a:pt x="759" y="0"/>
                  </a:moveTo>
                  <a:cubicBezTo>
                    <a:pt x="340" y="0"/>
                    <a:pt x="1" y="339"/>
                    <a:pt x="1" y="759"/>
                  </a:cubicBezTo>
                  <a:cubicBezTo>
                    <a:pt x="1" y="1178"/>
                    <a:pt x="340" y="1517"/>
                    <a:pt x="759" y="1517"/>
                  </a:cubicBezTo>
                  <a:cubicBezTo>
                    <a:pt x="1178" y="1517"/>
                    <a:pt x="1517" y="1178"/>
                    <a:pt x="1517" y="759"/>
                  </a:cubicBezTo>
                  <a:cubicBezTo>
                    <a:pt x="1517" y="339"/>
                    <a:pt x="1178" y="0"/>
                    <a:pt x="759"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9"/>
            <p:cNvSpPr/>
            <p:nvPr/>
          </p:nvSpPr>
          <p:spPr>
            <a:xfrm>
              <a:off x="4045850" y="3682100"/>
              <a:ext cx="38150" cy="38175"/>
            </a:xfrm>
            <a:custGeom>
              <a:avLst/>
              <a:gdLst/>
              <a:ahLst/>
              <a:cxnLst/>
              <a:rect l="l" t="t" r="r" b="b"/>
              <a:pathLst>
                <a:path w="1526" h="1527" extrusionOk="0">
                  <a:moveTo>
                    <a:pt x="758" y="1"/>
                  </a:moveTo>
                  <a:cubicBezTo>
                    <a:pt x="339" y="1"/>
                    <a:pt x="0" y="349"/>
                    <a:pt x="0" y="768"/>
                  </a:cubicBezTo>
                  <a:cubicBezTo>
                    <a:pt x="0" y="1187"/>
                    <a:pt x="339" y="1526"/>
                    <a:pt x="758" y="1526"/>
                  </a:cubicBezTo>
                  <a:cubicBezTo>
                    <a:pt x="1187" y="1526"/>
                    <a:pt x="1526" y="1187"/>
                    <a:pt x="1526" y="768"/>
                  </a:cubicBezTo>
                  <a:cubicBezTo>
                    <a:pt x="1526" y="349"/>
                    <a:pt x="1187" y="1"/>
                    <a:pt x="75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769;p69">
            <a:extLst>
              <a:ext uri="{FF2B5EF4-FFF2-40B4-BE49-F238E27FC236}">
                <a16:creationId xmlns:a16="http://schemas.microsoft.com/office/drawing/2014/main" id="{E8A57422-4838-1BC7-6EB2-55E9E29CDB1D}"/>
              </a:ext>
            </a:extLst>
          </p:cNvPr>
          <p:cNvGrpSpPr/>
          <p:nvPr/>
        </p:nvGrpSpPr>
        <p:grpSpPr>
          <a:xfrm>
            <a:off x="6440273" y="480413"/>
            <a:ext cx="1922723" cy="395266"/>
            <a:chOff x="970300" y="1599950"/>
            <a:chExt cx="924475" cy="190050"/>
          </a:xfrm>
        </p:grpSpPr>
        <p:sp>
          <p:nvSpPr>
            <p:cNvPr id="3" name="Google Shape;1770;p69">
              <a:extLst>
                <a:ext uri="{FF2B5EF4-FFF2-40B4-BE49-F238E27FC236}">
                  <a16:creationId xmlns:a16="http://schemas.microsoft.com/office/drawing/2014/main" id="{1AACE53B-FCC3-5F2B-D103-FD0234971C98}"/>
                </a:ext>
              </a:extLst>
            </p:cNvPr>
            <p:cNvSpPr/>
            <p:nvPr/>
          </p:nvSpPr>
          <p:spPr>
            <a:xfrm>
              <a:off x="970300" y="1599950"/>
              <a:ext cx="176000" cy="190050"/>
            </a:xfrm>
            <a:custGeom>
              <a:avLst/>
              <a:gdLst/>
              <a:ahLst/>
              <a:cxnLst/>
              <a:rect l="l" t="t" r="r" b="b"/>
              <a:pathLst>
                <a:path w="7040" h="7602" extrusionOk="0">
                  <a:moveTo>
                    <a:pt x="1" y="0"/>
                  </a:moveTo>
                  <a:lnTo>
                    <a:pt x="4301" y="4015"/>
                  </a:lnTo>
                  <a:lnTo>
                    <a:pt x="465" y="7601"/>
                  </a:lnTo>
                  <a:lnTo>
                    <a:pt x="3203" y="7601"/>
                  </a:lnTo>
                  <a:lnTo>
                    <a:pt x="7039"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71;p69">
              <a:extLst>
                <a:ext uri="{FF2B5EF4-FFF2-40B4-BE49-F238E27FC236}">
                  <a16:creationId xmlns:a16="http://schemas.microsoft.com/office/drawing/2014/main" id="{CA92E16F-1D86-839F-7DBF-B97BBE3EB7D7}"/>
                </a:ext>
              </a:extLst>
            </p:cNvPr>
            <p:cNvSpPr/>
            <p:nvPr/>
          </p:nvSpPr>
          <p:spPr>
            <a:xfrm>
              <a:off x="1077350" y="1599950"/>
              <a:ext cx="175775" cy="190050"/>
            </a:xfrm>
            <a:custGeom>
              <a:avLst/>
              <a:gdLst/>
              <a:ahLst/>
              <a:cxnLst/>
              <a:rect l="l" t="t" r="r" b="b"/>
              <a:pathLst>
                <a:path w="7031" h="7602" extrusionOk="0">
                  <a:moveTo>
                    <a:pt x="1" y="0"/>
                  </a:moveTo>
                  <a:lnTo>
                    <a:pt x="4292" y="4015"/>
                  </a:lnTo>
                  <a:lnTo>
                    <a:pt x="456" y="7601"/>
                  </a:lnTo>
                  <a:lnTo>
                    <a:pt x="3195" y="7601"/>
                  </a:lnTo>
                  <a:lnTo>
                    <a:pt x="7031"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72;p69">
              <a:extLst>
                <a:ext uri="{FF2B5EF4-FFF2-40B4-BE49-F238E27FC236}">
                  <a16:creationId xmlns:a16="http://schemas.microsoft.com/office/drawing/2014/main" id="{DF068009-56D3-27F5-9D75-4C09009E4E3B}"/>
                </a:ext>
              </a:extLst>
            </p:cNvPr>
            <p:cNvSpPr/>
            <p:nvPr/>
          </p:nvSpPr>
          <p:spPr>
            <a:xfrm>
              <a:off x="1184200" y="1599950"/>
              <a:ext cx="175750" cy="190050"/>
            </a:xfrm>
            <a:custGeom>
              <a:avLst/>
              <a:gdLst/>
              <a:ahLst/>
              <a:cxnLst/>
              <a:rect l="l" t="t" r="r" b="b"/>
              <a:pathLst>
                <a:path w="7030" h="7602" extrusionOk="0">
                  <a:moveTo>
                    <a:pt x="0" y="0"/>
                  </a:moveTo>
                  <a:lnTo>
                    <a:pt x="4291" y="4015"/>
                  </a:lnTo>
                  <a:lnTo>
                    <a:pt x="464" y="7601"/>
                  </a:lnTo>
                  <a:lnTo>
                    <a:pt x="3203"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3;p69">
              <a:extLst>
                <a:ext uri="{FF2B5EF4-FFF2-40B4-BE49-F238E27FC236}">
                  <a16:creationId xmlns:a16="http://schemas.microsoft.com/office/drawing/2014/main" id="{289C22DA-223D-A6A7-995C-73F905DC64E7}"/>
                </a:ext>
              </a:extLst>
            </p:cNvPr>
            <p:cNvSpPr/>
            <p:nvPr/>
          </p:nvSpPr>
          <p:spPr>
            <a:xfrm>
              <a:off x="1291250" y="1599950"/>
              <a:ext cx="175750" cy="190050"/>
            </a:xfrm>
            <a:custGeom>
              <a:avLst/>
              <a:gdLst/>
              <a:ahLst/>
              <a:cxnLst/>
              <a:rect l="l" t="t" r="r" b="b"/>
              <a:pathLst>
                <a:path w="7030"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74;p69">
              <a:extLst>
                <a:ext uri="{FF2B5EF4-FFF2-40B4-BE49-F238E27FC236}">
                  <a16:creationId xmlns:a16="http://schemas.microsoft.com/office/drawing/2014/main" id="{E6BB8C6F-05C1-F6DF-CD16-8A0A44D250BA}"/>
                </a:ext>
              </a:extLst>
            </p:cNvPr>
            <p:cNvSpPr/>
            <p:nvPr/>
          </p:nvSpPr>
          <p:spPr>
            <a:xfrm>
              <a:off x="1398075" y="1599950"/>
              <a:ext cx="175775" cy="190050"/>
            </a:xfrm>
            <a:custGeom>
              <a:avLst/>
              <a:gdLst/>
              <a:ahLst/>
              <a:cxnLst/>
              <a:rect l="l" t="t" r="r" b="b"/>
              <a:pathLst>
                <a:path w="7031"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5;p69">
              <a:extLst>
                <a:ext uri="{FF2B5EF4-FFF2-40B4-BE49-F238E27FC236}">
                  <a16:creationId xmlns:a16="http://schemas.microsoft.com/office/drawing/2014/main" id="{12DE8267-86ED-95AA-BD6B-E64531B4DC67}"/>
                </a:ext>
              </a:extLst>
            </p:cNvPr>
            <p:cNvSpPr/>
            <p:nvPr/>
          </p:nvSpPr>
          <p:spPr>
            <a:xfrm>
              <a:off x="1504900" y="1599950"/>
              <a:ext cx="176000" cy="190050"/>
            </a:xfrm>
            <a:custGeom>
              <a:avLst/>
              <a:gdLst/>
              <a:ahLst/>
              <a:cxnLst/>
              <a:rect l="l" t="t" r="r" b="b"/>
              <a:pathLst>
                <a:path w="7040" h="7602" extrusionOk="0">
                  <a:moveTo>
                    <a:pt x="1" y="0"/>
                  </a:moveTo>
                  <a:lnTo>
                    <a:pt x="4300" y="4015"/>
                  </a:lnTo>
                  <a:lnTo>
                    <a:pt x="464" y="7601"/>
                  </a:lnTo>
                  <a:lnTo>
                    <a:pt x="3203" y="7601"/>
                  </a:lnTo>
                  <a:lnTo>
                    <a:pt x="7039"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6;p69">
              <a:extLst>
                <a:ext uri="{FF2B5EF4-FFF2-40B4-BE49-F238E27FC236}">
                  <a16:creationId xmlns:a16="http://schemas.microsoft.com/office/drawing/2014/main" id="{C358268E-9D3F-4AEC-9A39-3CAFEFD339D2}"/>
                </a:ext>
              </a:extLst>
            </p:cNvPr>
            <p:cNvSpPr/>
            <p:nvPr/>
          </p:nvSpPr>
          <p:spPr>
            <a:xfrm>
              <a:off x="1611950" y="1599950"/>
              <a:ext cx="175775" cy="190050"/>
            </a:xfrm>
            <a:custGeom>
              <a:avLst/>
              <a:gdLst/>
              <a:ahLst/>
              <a:cxnLst/>
              <a:rect l="l" t="t" r="r" b="b"/>
              <a:pathLst>
                <a:path w="7031" h="7602" extrusionOk="0">
                  <a:moveTo>
                    <a:pt x="1" y="0"/>
                  </a:moveTo>
                  <a:lnTo>
                    <a:pt x="4292" y="4015"/>
                  </a:lnTo>
                  <a:lnTo>
                    <a:pt x="456"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7;p69">
              <a:extLst>
                <a:ext uri="{FF2B5EF4-FFF2-40B4-BE49-F238E27FC236}">
                  <a16:creationId xmlns:a16="http://schemas.microsoft.com/office/drawing/2014/main" id="{35C0A6BD-E92F-E112-42C5-354B414FCE4B}"/>
                </a:ext>
              </a:extLst>
            </p:cNvPr>
            <p:cNvSpPr/>
            <p:nvPr/>
          </p:nvSpPr>
          <p:spPr>
            <a:xfrm>
              <a:off x="1718775" y="1599950"/>
              <a:ext cx="176000" cy="190050"/>
            </a:xfrm>
            <a:custGeom>
              <a:avLst/>
              <a:gdLst/>
              <a:ahLst/>
              <a:cxnLst/>
              <a:rect l="l" t="t" r="r" b="b"/>
              <a:pathLst>
                <a:path w="7040" h="7602" extrusionOk="0">
                  <a:moveTo>
                    <a:pt x="1" y="0"/>
                  </a:moveTo>
                  <a:lnTo>
                    <a:pt x="4292" y="4015"/>
                  </a:lnTo>
                  <a:lnTo>
                    <a:pt x="465" y="7601"/>
                  </a:lnTo>
                  <a:lnTo>
                    <a:pt x="3203" y="7601"/>
                  </a:lnTo>
                  <a:lnTo>
                    <a:pt x="7040"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Rectangle: Rounded Corners 23">
            <a:extLst>
              <a:ext uri="{FF2B5EF4-FFF2-40B4-BE49-F238E27FC236}">
                <a16:creationId xmlns:a16="http://schemas.microsoft.com/office/drawing/2014/main" id="{F862A7BA-EB9F-6540-10D1-74E2EBDDE2EF}"/>
              </a:ext>
            </a:extLst>
          </p:cNvPr>
          <p:cNvSpPr/>
          <p:nvPr/>
        </p:nvSpPr>
        <p:spPr>
          <a:xfrm>
            <a:off x="767482" y="1808951"/>
            <a:ext cx="2023477" cy="956931"/>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a:t>Lựa chọn công cụ kiểm thử tự động</a:t>
            </a:r>
          </a:p>
        </p:txBody>
      </p:sp>
      <p:sp>
        <p:nvSpPr>
          <p:cNvPr id="25" name="Rectangle: Rounded Corners 24">
            <a:extLst>
              <a:ext uri="{FF2B5EF4-FFF2-40B4-BE49-F238E27FC236}">
                <a16:creationId xmlns:a16="http://schemas.microsoft.com/office/drawing/2014/main" id="{0F39F37F-1CFC-88D1-81BB-E594B6BF8064}"/>
              </a:ext>
            </a:extLst>
          </p:cNvPr>
          <p:cNvSpPr/>
          <p:nvPr/>
        </p:nvSpPr>
        <p:spPr>
          <a:xfrm>
            <a:off x="3514117" y="1811508"/>
            <a:ext cx="2023477" cy="956931"/>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a:t>Xác định phạm vi kiểm thử</a:t>
            </a:r>
          </a:p>
        </p:txBody>
      </p:sp>
      <p:sp>
        <p:nvSpPr>
          <p:cNvPr id="26" name="Rectangle: Rounded Corners 25">
            <a:extLst>
              <a:ext uri="{FF2B5EF4-FFF2-40B4-BE49-F238E27FC236}">
                <a16:creationId xmlns:a16="http://schemas.microsoft.com/office/drawing/2014/main" id="{FC0FF4E2-9F27-D19A-4172-D5001F359C0F}"/>
              </a:ext>
            </a:extLst>
          </p:cNvPr>
          <p:cNvSpPr/>
          <p:nvPr/>
        </p:nvSpPr>
        <p:spPr>
          <a:xfrm>
            <a:off x="6260752" y="1807550"/>
            <a:ext cx="2023477" cy="956931"/>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a:t>Lập kế hoạch</a:t>
            </a:r>
          </a:p>
        </p:txBody>
      </p:sp>
      <p:sp>
        <p:nvSpPr>
          <p:cNvPr id="27" name="Rectangle: Rounded Corners 26">
            <a:extLst>
              <a:ext uri="{FF2B5EF4-FFF2-40B4-BE49-F238E27FC236}">
                <a16:creationId xmlns:a16="http://schemas.microsoft.com/office/drawing/2014/main" id="{EA3D9F6E-AF3B-352C-0ECB-655B7E64B73F}"/>
              </a:ext>
            </a:extLst>
          </p:cNvPr>
          <p:cNvSpPr/>
          <p:nvPr/>
        </p:nvSpPr>
        <p:spPr>
          <a:xfrm>
            <a:off x="761778" y="3381091"/>
            <a:ext cx="2023477" cy="956931"/>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a:t>Cập nhật và bảo trì</a:t>
            </a:r>
          </a:p>
        </p:txBody>
      </p:sp>
      <p:sp>
        <p:nvSpPr>
          <p:cNvPr id="28" name="Rectangle: Rounded Corners 27">
            <a:extLst>
              <a:ext uri="{FF2B5EF4-FFF2-40B4-BE49-F238E27FC236}">
                <a16:creationId xmlns:a16="http://schemas.microsoft.com/office/drawing/2014/main" id="{82626B61-C380-2C00-228F-26FAD1A58007}"/>
              </a:ext>
            </a:extLst>
          </p:cNvPr>
          <p:cNvSpPr/>
          <p:nvPr/>
        </p:nvSpPr>
        <p:spPr>
          <a:xfrm>
            <a:off x="3508413" y="3383648"/>
            <a:ext cx="2023477" cy="956931"/>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a:t>Thực thi kiểm thử</a:t>
            </a:r>
          </a:p>
        </p:txBody>
      </p:sp>
      <p:sp>
        <p:nvSpPr>
          <p:cNvPr id="29" name="Rectangle: Rounded Corners 28">
            <a:extLst>
              <a:ext uri="{FF2B5EF4-FFF2-40B4-BE49-F238E27FC236}">
                <a16:creationId xmlns:a16="http://schemas.microsoft.com/office/drawing/2014/main" id="{A389E764-F805-ABEB-E0D3-7A9E581A481A}"/>
              </a:ext>
            </a:extLst>
          </p:cNvPr>
          <p:cNvSpPr/>
          <p:nvPr/>
        </p:nvSpPr>
        <p:spPr>
          <a:xfrm>
            <a:off x="6255048" y="3379690"/>
            <a:ext cx="2023477" cy="956931"/>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a:t>Thiết kế và phát triển kịch bản</a:t>
            </a:r>
          </a:p>
        </p:txBody>
      </p:sp>
      <p:cxnSp>
        <p:nvCxnSpPr>
          <p:cNvPr id="31" name="Straight Arrow Connector 30">
            <a:extLst>
              <a:ext uri="{FF2B5EF4-FFF2-40B4-BE49-F238E27FC236}">
                <a16:creationId xmlns:a16="http://schemas.microsoft.com/office/drawing/2014/main" id="{8C4D4274-DB8D-3E24-1A26-96B337520146}"/>
              </a:ext>
            </a:extLst>
          </p:cNvPr>
          <p:cNvCxnSpPr>
            <a:stCxn id="24" idx="3"/>
            <a:endCxn id="25" idx="1"/>
          </p:cNvCxnSpPr>
          <p:nvPr/>
        </p:nvCxnSpPr>
        <p:spPr>
          <a:xfrm>
            <a:off x="2790959" y="2287417"/>
            <a:ext cx="723158" cy="25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04" name="Straight Arrow Connector 1503">
            <a:extLst>
              <a:ext uri="{FF2B5EF4-FFF2-40B4-BE49-F238E27FC236}">
                <a16:creationId xmlns:a16="http://schemas.microsoft.com/office/drawing/2014/main" id="{00B5CCBA-39D4-9E38-E156-AF961C1C9F90}"/>
              </a:ext>
            </a:extLst>
          </p:cNvPr>
          <p:cNvCxnSpPr/>
          <p:nvPr/>
        </p:nvCxnSpPr>
        <p:spPr>
          <a:xfrm>
            <a:off x="5549027" y="2289973"/>
            <a:ext cx="723158" cy="25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05" name="Straight Arrow Connector 1504">
            <a:extLst>
              <a:ext uri="{FF2B5EF4-FFF2-40B4-BE49-F238E27FC236}">
                <a16:creationId xmlns:a16="http://schemas.microsoft.com/office/drawing/2014/main" id="{98E50BB7-EE82-A9FB-6C16-9E44F3FCDDAA}"/>
              </a:ext>
            </a:extLst>
          </p:cNvPr>
          <p:cNvCxnSpPr>
            <a:cxnSpLocks/>
          </p:cNvCxnSpPr>
          <p:nvPr/>
        </p:nvCxnSpPr>
        <p:spPr>
          <a:xfrm>
            <a:off x="7307664" y="2800491"/>
            <a:ext cx="0" cy="5660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07" name="Straight Arrow Connector 1506">
            <a:extLst>
              <a:ext uri="{FF2B5EF4-FFF2-40B4-BE49-F238E27FC236}">
                <a16:creationId xmlns:a16="http://schemas.microsoft.com/office/drawing/2014/main" id="{BE471852-1849-1EE3-ACA8-9B9579B5175E}"/>
              </a:ext>
            </a:extLst>
          </p:cNvPr>
          <p:cNvCxnSpPr>
            <a:cxnSpLocks/>
            <a:stCxn id="29" idx="1"/>
          </p:cNvCxnSpPr>
          <p:nvPr/>
        </p:nvCxnSpPr>
        <p:spPr>
          <a:xfrm flipH="1">
            <a:off x="5531890" y="3858156"/>
            <a:ext cx="723158" cy="167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11" name="Straight Arrow Connector 1510">
            <a:extLst>
              <a:ext uri="{FF2B5EF4-FFF2-40B4-BE49-F238E27FC236}">
                <a16:creationId xmlns:a16="http://schemas.microsoft.com/office/drawing/2014/main" id="{A0A87A06-4248-1341-D3B3-9AD1FD816816}"/>
              </a:ext>
            </a:extLst>
          </p:cNvPr>
          <p:cNvCxnSpPr>
            <a:cxnSpLocks/>
          </p:cNvCxnSpPr>
          <p:nvPr/>
        </p:nvCxnSpPr>
        <p:spPr>
          <a:xfrm flipH="1">
            <a:off x="2809758" y="3873335"/>
            <a:ext cx="723158" cy="167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87696243"/>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69"/>
          <p:cNvSpPr txBox="1">
            <a:spLocks noGrp="1"/>
          </p:cNvSpPr>
          <p:nvPr>
            <p:ph type="title"/>
          </p:nvPr>
        </p:nvSpPr>
        <p:spPr>
          <a:xfrm>
            <a:off x="580229" y="41269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ptos" panose="020B0004020202020204" pitchFamily="34" charset="0"/>
              </a:rPr>
              <a:t>02. Nội  dung thực hiện</a:t>
            </a:r>
            <a:endParaRPr>
              <a:latin typeface="Aptos" panose="020B0004020202020204" pitchFamily="34" charset="0"/>
            </a:endParaRPr>
          </a:p>
        </p:txBody>
      </p:sp>
      <p:sp>
        <p:nvSpPr>
          <p:cNvPr id="1535" name="Google Shape;1535;p69"/>
          <p:cNvSpPr txBox="1">
            <a:spLocks noGrp="1"/>
          </p:cNvSpPr>
          <p:nvPr>
            <p:ph type="body" idx="1"/>
          </p:nvPr>
        </p:nvSpPr>
        <p:spPr>
          <a:xfrm>
            <a:off x="501462" y="826204"/>
            <a:ext cx="4333162" cy="571923"/>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000" b="1"/>
              <a:t>Ngôn ngữ lập trình và công nghệ</a:t>
            </a:r>
          </a:p>
        </p:txBody>
      </p:sp>
      <p:grpSp>
        <p:nvGrpSpPr>
          <p:cNvPr id="1728" name="Google Shape;1728;p69"/>
          <p:cNvGrpSpPr/>
          <p:nvPr/>
        </p:nvGrpSpPr>
        <p:grpSpPr>
          <a:xfrm rot="10800000" flipH="1">
            <a:off x="1868306" y="3292991"/>
            <a:ext cx="9143933" cy="3910414"/>
            <a:chOff x="3412450" y="3156875"/>
            <a:chExt cx="4051725" cy="1732725"/>
          </a:xfrm>
        </p:grpSpPr>
        <p:sp>
          <p:nvSpPr>
            <p:cNvPr id="1729" name="Google Shape;1729;p69"/>
            <p:cNvSpPr/>
            <p:nvPr/>
          </p:nvSpPr>
          <p:spPr>
            <a:xfrm>
              <a:off x="4655150" y="3606950"/>
              <a:ext cx="2688150" cy="579000"/>
            </a:xfrm>
            <a:custGeom>
              <a:avLst/>
              <a:gdLst/>
              <a:ahLst/>
              <a:cxnLst/>
              <a:rect l="l" t="t" r="r" b="b"/>
              <a:pathLst>
                <a:path w="107526" h="23160" extrusionOk="0">
                  <a:moveTo>
                    <a:pt x="107" y="1"/>
                  </a:moveTo>
                  <a:cubicBezTo>
                    <a:pt x="45" y="1"/>
                    <a:pt x="0" y="45"/>
                    <a:pt x="0" y="99"/>
                  </a:cubicBezTo>
                  <a:cubicBezTo>
                    <a:pt x="0" y="152"/>
                    <a:pt x="45" y="197"/>
                    <a:pt x="107" y="197"/>
                  </a:cubicBezTo>
                  <a:lnTo>
                    <a:pt x="16629" y="197"/>
                  </a:lnTo>
                  <a:lnTo>
                    <a:pt x="28441" y="12008"/>
                  </a:lnTo>
                  <a:lnTo>
                    <a:pt x="53143" y="12008"/>
                  </a:lnTo>
                  <a:lnTo>
                    <a:pt x="64303" y="23159"/>
                  </a:lnTo>
                  <a:lnTo>
                    <a:pt x="107428" y="23159"/>
                  </a:lnTo>
                  <a:cubicBezTo>
                    <a:pt x="107481" y="23159"/>
                    <a:pt x="107526" y="23115"/>
                    <a:pt x="107526" y="23061"/>
                  </a:cubicBezTo>
                  <a:cubicBezTo>
                    <a:pt x="107526" y="23008"/>
                    <a:pt x="107481" y="22963"/>
                    <a:pt x="107428" y="22963"/>
                  </a:cubicBezTo>
                  <a:lnTo>
                    <a:pt x="64383" y="22963"/>
                  </a:lnTo>
                  <a:lnTo>
                    <a:pt x="53223" y="11803"/>
                  </a:lnTo>
                  <a:lnTo>
                    <a:pt x="28521" y="11803"/>
                  </a:lnTo>
                  <a:lnTo>
                    <a:pt x="16718"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9"/>
            <p:cNvSpPr/>
            <p:nvPr/>
          </p:nvSpPr>
          <p:spPr>
            <a:xfrm>
              <a:off x="3915150" y="3156875"/>
              <a:ext cx="3239475" cy="766125"/>
            </a:xfrm>
            <a:custGeom>
              <a:avLst/>
              <a:gdLst/>
              <a:ahLst/>
              <a:cxnLst/>
              <a:rect l="l" t="t" r="r" b="b"/>
              <a:pathLst>
                <a:path w="129579" h="30645" extrusionOk="0">
                  <a:moveTo>
                    <a:pt x="129475" y="1"/>
                  </a:moveTo>
                  <a:cubicBezTo>
                    <a:pt x="129449" y="1"/>
                    <a:pt x="129422" y="10"/>
                    <a:pt x="129400" y="28"/>
                  </a:cubicBezTo>
                  <a:lnTo>
                    <a:pt x="102583" y="26844"/>
                  </a:lnTo>
                  <a:lnTo>
                    <a:pt x="91691" y="26844"/>
                  </a:lnTo>
                  <a:lnTo>
                    <a:pt x="81262" y="16416"/>
                  </a:lnTo>
                  <a:lnTo>
                    <a:pt x="63170" y="16416"/>
                  </a:lnTo>
                  <a:lnTo>
                    <a:pt x="49146" y="30448"/>
                  </a:lnTo>
                  <a:lnTo>
                    <a:pt x="107" y="30448"/>
                  </a:lnTo>
                  <a:cubicBezTo>
                    <a:pt x="45" y="30448"/>
                    <a:pt x="0" y="30493"/>
                    <a:pt x="0" y="30546"/>
                  </a:cubicBezTo>
                  <a:cubicBezTo>
                    <a:pt x="0" y="30600"/>
                    <a:pt x="45" y="30645"/>
                    <a:pt x="107" y="30645"/>
                  </a:cubicBezTo>
                  <a:lnTo>
                    <a:pt x="49227" y="30645"/>
                  </a:lnTo>
                  <a:lnTo>
                    <a:pt x="63259" y="16612"/>
                  </a:lnTo>
                  <a:lnTo>
                    <a:pt x="81173" y="16612"/>
                  </a:lnTo>
                  <a:lnTo>
                    <a:pt x="91610" y="27040"/>
                  </a:lnTo>
                  <a:lnTo>
                    <a:pt x="102673" y="27040"/>
                  </a:lnTo>
                  <a:lnTo>
                    <a:pt x="129543" y="170"/>
                  </a:lnTo>
                  <a:cubicBezTo>
                    <a:pt x="129578" y="135"/>
                    <a:pt x="129578" y="72"/>
                    <a:pt x="129543" y="28"/>
                  </a:cubicBezTo>
                  <a:cubicBezTo>
                    <a:pt x="129525" y="10"/>
                    <a:pt x="129500" y="1"/>
                    <a:pt x="129475"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9"/>
            <p:cNvSpPr/>
            <p:nvPr/>
          </p:nvSpPr>
          <p:spPr>
            <a:xfrm>
              <a:off x="4059900" y="3696150"/>
              <a:ext cx="3285850" cy="1019925"/>
            </a:xfrm>
            <a:custGeom>
              <a:avLst/>
              <a:gdLst/>
              <a:ahLst/>
              <a:cxnLst/>
              <a:rect l="l" t="t" r="r" b="b"/>
              <a:pathLst>
                <a:path w="131434" h="40797" extrusionOk="0">
                  <a:moveTo>
                    <a:pt x="196" y="1"/>
                  </a:moveTo>
                  <a:cubicBezTo>
                    <a:pt x="89" y="1"/>
                    <a:pt x="0" y="90"/>
                    <a:pt x="0" y="206"/>
                  </a:cubicBezTo>
                  <a:cubicBezTo>
                    <a:pt x="0" y="313"/>
                    <a:pt x="89" y="402"/>
                    <a:pt x="196" y="402"/>
                  </a:cubicBezTo>
                  <a:lnTo>
                    <a:pt x="34551" y="402"/>
                  </a:lnTo>
                  <a:lnTo>
                    <a:pt x="46523" y="12374"/>
                  </a:lnTo>
                  <a:lnTo>
                    <a:pt x="65302" y="12374"/>
                  </a:lnTo>
                  <a:lnTo>
                    <a:pt x="93725" y="40797"/>
                  </a:lnTo>
                  <a:lnTo>
                    <a:pt x="131238" y="40797"/>
                  </a:lnTo>
                  <a:cubicBezTo>
                    <a:pt x="131345" y="40797"/>
                    <a:pt x="131434" y="40707"/>
                    <a:pt x="131434" y="40591"/>
                  </a:cubicBezTo>
                  <a:cubicBezTo>
                    <a:pt x="131434" y="40484"/>
                    <a:pt x="131345" y="40395"/>
                    <a:pt x="131238" y="40395"/>
                  </a:cubicBezTo>
                  <a:lnTo>
                    <a:pt x="93885" y="40395"/>
                  </a:lnTo>
                  <a:lnTo>
                    <a:pt x="65472" y="11982"/>
                  </a:lnTo>
                  <a:lnTo>
                    <a:pt x="46684" y="11982"/>
                  </a:lnTo>
                  <a:lnTo>
                    <a:pt x="34712"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9"/>
            <p:cNvSpPr/>
            <p:nvPr/>
          </p:nvSpPr>
          <p:spPr>
            <a:xfrm>
              <a:off x="4251025" y="4001250"/>
              <a:ext cx="3213150" cy="571425"/>
            </a:xfrm>
            <a:custGeom>
              <a:avLst/>
              <a:gdLst/>
              <a:ahLst/>
              <a:cxnLst/>
              <a:rect l="l" t="t" r="r" b="b"/>
              <a:pathLst>
                <a:path w="128526" h="22857" extrusionOk="0">
                  <a:moveTo>
                    <a:pt x="99" y="1"/>
                  </a:moveTo>
                  <a:cubicBezTo>
                    <a:pt x="45" y="1"/>
                    <a:pt x="0" y="45"/>
                    <a:pt x="0" y="99"/>
                  </a:cubicBezTo>
                  <a:cubicBezTo>
                    <a:pt x="0" y="161"/>
                    <a:pt x="45" y="206"/>
                    <a:pt x="99" y="206"/>
                  </a:cubicBezTo>
                  <a:lnTo>
                    <a:pt x="31973" y="206"/>
                  </a:lnTo>
                  <a:lnTo>
                    <a:pt x="54624" y="22856"/>
                  </a:lnTo>
                  <a:lnTo>
                    <a:pt x="86178" y="22856"/>
                  </a:lnTo>
                  <a:lnTo>
                    <a:pt x="108195" y="839"/>
                  </a:lnTo>
                  <a:lnTo>
                    <a:pt x="128428" y="839"/>
                  </a:lnTo>
                  <a:cubicBezTo>
                    <a:pt x="128481" y="839"/>
                    <a:pt x="128526" y="795"/>
                    <a:pt x="128526" y="732"/>
                  </a:cubicBezTo>
                  <a:cubicBezTo>
                    <a:pt x="128526" y="679"/>
                    <a:pt x="128481" y="634"/>
                    <a:pt x="128428" y="634"/>
                  </a:cubicBezTo>
                  <a:lnTo>
                    <a:pt x="108115" y="634"/>
                  </a:lnTo>
                  <a:lnTo>
                    <a:pt x="86088" y="22660"/>
                  </a:lnTo>
                  <a:lnTo>
                    <a:pt x="54704" y="22660"/>
                  </a:lnTo>
                  <a:lnTo>
                    <a:pt x="3205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9"/>
            <p:cNvSpPr/>
            <p:nvPr/>
          </p:nvSpPr>
          <p:spPr>
            <a:xfrm>
              <a:off x="3888825" y="4069050"/>
              <a:ext cx="3454475" cy="787975"/>
            </a:xfrm>
            <a:custGeom>
              <a:avLst/>
              <a:gdLst/>
              <a:ahLst/>
              <a:cxnLst/>
              <a:rect l="l" t="t" r="r" b="b"/>
              <a:pathLst>
                <a:path w="138179" h="31519" extrusionOk="0">
                  <a:moveTo>
                    <a:pt x="99" y="1"/>
                  </a:moveTo>
                  <a:cubicBezTo>
                    <a:pt x="45" y="1"/>
                    <a:pt x="1" y="45"/>
                    <a:pt x="1" y="99"/>
                  </a:cubicBezTo>
                  <a:cubicBezTo>
                    <a:pt x="1" y="152"/>
                    <a:pt x="45" y="197"/>
                    <a:pt x="99" y="197"/>
                  </a:cubicBezTo>
                  <a:lnTo>
                    <a:pt x="29824" y="197"/>
                  </a:lnTo>
                  <a:lnTo>
                    <a:pt x="37005" y="7378"/>
                  </a:lnTo>
                  <a:lnTo>
                    <a:pt x="67399" y="7378"/>
                  </a:lnTo>
                  <a:lnTo>
                    <a:pt x="91539" y="31519"/>
                  </a:lnTo>
                  <a:lnTo>
                    <a:pt x="106108" y="31519"/>
                  </a:lnTo>
                  <a:lnTo>
                    <a:pt x="121184" y="16442"/>
                  </a:lnTo>
                  <a:lnTo>
                    <a:pt x="138081" y="16442"/>
                  </a:lnTo>
                  <a:cubicBezTo>
                    <a:pt x="138134" y="16442"/>
                    <a:pt x="138179" y="16398"/>
                    <a:pt x="138179" y="16335"/>
                  </a:cubicBezTo>
                  <a:cubicBezTo>
                    <a:pt x="138179" y="16282"/>
                    <a:pt x="138134" y="16237"/>
                    <a:pt x="138081" y="16237"/>
                  </a:cubicBezTo>
                  <a:lnTo>
                    <a:pt x="121104" y="16237"/>
                  </a:lnTo>
                  <a:lnTo>
                    <a:pt x="106018" y="31314"/>
                  </a:lnTo>
                  <a:lnTo>
                    <a:pt x="91620" y="31314"/>
                  </a:lnTo>
                  <a:lnTo>
                    <a:pt x="67479" y="7182"/>
                  </a:lnTo>
                  <a:lnTo>
                    <a:pt x="37085" y="7182"/>
                  </a:lnTo>
                  <a:lnTo>
                    <a:pt x="2990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9"/>
            <p:cNvSpPr/>
            <p:nvPr/>
          </p:nvSpPr>
          <p:spPr>
            <a:xfrm>
              <a:off x="3412450" y="3687025"/>
              <a:ext cx="510750" cy="235525"/>
            </a:xfrm>
            <a:custGeom>
              <a:avLst/>
              <a:gdLst/>
              <a:ahLst/>
              <a:cxnLst/>
              <a:rect l="l" t="t" r="r" b="b"/>
              <a:pathLst>
                <a:path w="20430" h="9421" extrusionOk="0">
                  <a:moveTo>
                    <a:pt x="107" y="0"/>
                  </a:moveTo>
                  <a:cubicBezTo>
                    <a:pt x="45" y="0"/>
                    <a:pt x="0" y="45"/>
                    <a:pt x="0" y="98"/>
                  </a:cubicBezTo>
                  <a:cubicBezTo>
                    <a:pt x="0" y="152"/>
                    <a:pt x="45" y="196"/>
                    <a:pt x="107" y="196"/>
                  </a:cubicBezTo>
                  <a:lnTo>
                    <a:pt x="11053" y="196"/>
                  </a:lnTo>
                  <a:lnTo>
                    <a:pt x="20251" y="9394"/>
                  </a:lnTo>
                  <a:cubicBezTo>
                    <a:pt x="20269" y="9412"/>
                    <a:pt x="20296" y="9421"/>
                    <a:pt x="20322" y="9421"/>
                  </a:cubicBezTo>
                  <a:cubicBezTo>
                    <a:pt x="20349" y="9421"/>
                    <a:pt x="20376" y="9412"/>
                    <a:pt x="20394" y="9394"/>
                  </a:cubicBezTo>
                  <a:cubicBezTo>
                    <a:pt x="20429" y="9349"/>
                    <a:pt x="20429" y="9287"/>
                    <a:pt x="20394" y="9251"/>
                  </a:cubicBezTo>
                  <a:lnTo>
                    <a:pt x="11143" y="0"/>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9"/>
            <p:cNvSpPr/>
            <p:nvPr/>
          </p:nvSpPr>
          <p:spPr>
            <a:xfrm>
              <a:off x="6505150" y="4819325"/>
              <a:ext cx="70500" cy="70275"/>
            </a:xfrm>
            <a:custGeom>
              <a:avLst/>
              <a:gdLst/>
              <a:ahLst/>
              <a:cxnLst/>
              <a:rect l="l" t="t" r="r" b="b"/>
              <a:pathLst>
                <a:path w="2820" h="2811" extrusionOk="0">
                  <a:moveTo>
                    <a:pt x="1410" y="196"/>
                  </a:moveTo>
                  <a:cubicBezTo>
                    <a:pt x="2079" y="196"/>
                    <a:pt x="2614" y="740"/>
                    <a:pt x="2614" y="1410"/>
                  </a:cubicBezTo>
                  <a:cubicBezTo>
                    <a:pt x="2614" y="2070"/>
                    <a:pt x="2079" y="2614"/>
                    <a:pt x="1410" y="2614"/>
                  </a:cubicBezTo>
                  <a:cubicBezTo>
                    <a:pt x="741" y="2614"/>
                    <a:pt x="206" y="2070"/>
                    <a:pt x="206" y="1410"/>
                  </a:cubicBezTo>
                  <a:cubicBezTo>
                    <a:pt x="206" y="740"/>
                    <a:pt x="741" y="196"/>
                    <a:pt x="1410" y="196"/>
                  </a:cubicBezTo>
                  <a:close/>
                  <a:moveTo>
                    <a:pt x="1410" y="0"/>
                  </a:moveTo>
                  <a:cubicBezTo>
                    <a:pt x="634" y="0"/>
                    <a:pt x="0" y="633"/>
                    <a:pt x="0" y="1410"/>
                  </a:cubicBezTo>
                  <a:cubicBezTo>
                    <a:pt x="0" y="2177"/>
                    <a:pt x="634" y="2810"/>
                    <a:pt x="1410" y="2810"/>
                  </a:cubicBezTo>
                  <a:cubicBezTo>
                    <a:pt x="2186" y="2810"/>
                    <a:pt x="2819" y="2177"/>
                    <a:pt x="2819" y="1410"/>
                  </a:cubicBezTo>
                  <a:cubicBezTo>
                    <a:pt x="2819" y="633"/>
                    <a:pt x="2186"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9"/>
            <p:cNvSpPr/>
            <p:nvPr/>
          </p:nvSpPr>
          <p:spPr>
            <a:xfrm>
              <a:off x="6517425" y="4831575"/>
              <a:ext cx="45950" cy="45750"/>
            </a:xfrm>
            <a:custGeom>
              <a:avLst/>
              <a:gdLst/>
              <a:ahLst/>
              <a:cxnLst/>
              <a:rect l="l" t="t" r="r" b="b"/>
              <a:pathLst>
                <a:path w="1838" h="1830" extrusionOk="0">
                  <a:moveTo>
                    <a:pt x="919" y="1"/>
                  </a:moveTo>
                  <a:cubicBezTo>
                    <a:pt x="410" y="1"/>
                    <a:pt x="0" y="411"/>
                    <a:pt x="0" y="920"/>
                  </a:cubicBezTo>
                  <a:cubicBezTo>
                    <a:pt x="0" y="1419"/>
                    <a:pt x="410" y="1830"/>
                    <a:pt x="919" y="1830"/>
                  </a:cubicBezTo>
                  <a:cubicBezTo>
                    <a:pt x="1427" y="1830"/>
                    <a:pt x="1838" y="1419"/>
                    <a:pt x="1838" y="920"/>
                  </a:cubicBezTo>
                  <a:cubicBezTo>
                    <a:pt x="1838" y="411"/>
                    <a:pt x="1427"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9"/>
            <p:cNvSpPr/>
            <p:nvPr/>
          </p:nvSpPr>
          <p:spPr>
            <a:xfrm>
              <a:off x="6227700" y="4148225"/>
              <a:ext cx="70275" cy="70500"/>
            </a:xfrm>
            <a:custGeom>
              <a:avLst/>
              <a:gdLst/>
              <a:ahLst/>
              <a:cxnLst/>
              <a:rect l="l" t="t" r="r" b="b"/>
              <a:pathLst>
                <a:path w="2811" h="2820" extrusionOk="0">
                  <a:moveTo>
                    <a:pt x="1401" y="206"/>
                  </a:moveTo>
                  <a:cubicBezTo>
                    <a:pt x="2070" y="206"/>
                    <a:pt x="2614" y="741"/>
                    <a:pt x="2614" y="1410"/>
                  </a:cubicBezTo>
                  <a:cubicBezTo>
                    <a:pt x="2614" y="2079"/>
                    <a:pt x="2070" y="2615"/>
                    <a:pt x="1401" y="2615"/>
                  </a:cubicBezTo>
                  <a:cubicBezTo>
                    <a:pt x="741" y="2615"/>
                    <a:pt x="197" y="2079"/>
                    <a:pt x="197" y="1410"/>
                  </a:cubicBezTo>
                  <a:cubicBezTo>
                    <a:pt x="197" y="741"/>
                    <a:pt x="741" y="206"/>
                    <a:pt x="1401" y="206"/>
                  </a:cubicBezTo>
                  <a:close/>
                  <a:moveTo>
                    <a:pt x="1401" y="1"/>
                  </a:moveTo>
                  <a:cubicBezTo>
                    <a:pt x="625" y="1"/>
                    <a:pt x="1" y="634"/>
                    <a:pt x="1" y="1410"/>
                  </a:cubicBezTo>
                  <a:cubicBezTo>
                    <a:pt x="1" y="2186"/>
                    <a:pt x="625" y="2820"/>
                    <a:pt x="1401" y="2820"/>
                  </a:cubicBezTo>
                  <a:cubicBezTo>
                    <a:pt x="2177" y="2820"/>
                    <a:pt x="2811" y="2186"/>
                    <a:pt x="2811" y="1410"/>
                  </a:cubicBezTo>
                  <a:cubicBezTo>
                    <a:pt x="2811" y="634"/>
                    <a:pt x="2177" y="1"/>
                    <a:pt x="140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9"/>
            <p:cNvSpPr/>
            <p:nvPr/>
          </p:nvSpPr>
          <p:spPr>
            <a:xfrm>
              <a:off x="6239975" y="4160500"/>
              <a:ext cx="45750" cy="45975"/>
            </a:xfrm>
            <a:custGeom>
              <a:avLst/>
              <a:gdLst/>
              <a:ahLst/>
              <a:cxnLst/>
              <a:rect l="l" t="t" r="r" b="b"/>
              <a:pathLst>
                <a:path w="1830" h="1839" extrusionOk="0">
                  <a:moveTo>
                    <a:pt x="910" y="0"/>
                  </a:moveTo>
                  <a:cubicBezTo>
                    <a:pt x="411" y="0"/>
                    <a:pt x="0" y="411"/>
                    <a:pt x="0" y="919"/>
                  </a:cubicBezTo>
                  <a:cubicBezTo>
                    <a:pt x="0" y="1428"/>
                    <a:pt x="411" y="1838"/>
                    <a:pt x="910" y="1838"/>
                  </a:cubicBezTo>
                  <a:cubicBezTo>
                    <a:pt x="1419" y="1838"/>
                    <a:pt x="1829" y="1428"/>
                    <a:pt x="1829" y="919"/>
                  </a:cubicBezTo>
                  <a:cubicBezTo>
                    <a:pt x="1829" y="411"/>
                    <a:pt x="1419" y="0"/>
                    <a:pt x="9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9"/>
            <p:cNvSpPr/>
            <p:nvPr/>
          </p:nvSpPr>
          <p:spPr>
            <a:xfrm>
              <a:off x="5602775" y="3537375"/>
              <a:ext cx="70275" cy="70500"/>
            </a:xfrm>
            <a:custGeom>
              <a:avLst/>
              <a:gdLst/>
              <a:ahLst/>
              <a:cxnLst/>
              <a:rect l="l" t="t" r="r" b="b"/>
              <a:pathLst>
                <a:path w="2811" h="2820" extrusionOk="0">
                  <a:moveTo>
                    <a:pt x="1410" y="205"/>
                  </a:moveTo>
                  <a:cubicBezTo>
                    <a:pt x="2071" y="205"/>
                    <a:pt x="2615" y="741"/>
                    <a:pt x="2615" y="1410"/>
                  </a:cubicBezTo>
                  <a:cubicBezTo>
                    <a:pt x="2615" y="2079"/>
                    <a:pt x="2071" y="2614"/>
                    <a:pt x="1410" y="2614"/>
                  </a:cubicBezTo>
                  <a:cubicBezTo>
                    <a:pt x="741" y="2614"/>
                    <a:pt x="197" y="2079"/>
                    <a:pt x="197" y="1410"/>
                  </a:cubicBezTo>
                  <a:cubicBezTo>
                    <a:pt x="197" y="741"/>
                    <a:pt x="741" y="205"/>
                    <a:pt x="1410" y="205"/>
                  </a:cubicBezTo>
                  <a:close/>
                  <a:moveTo>
                    <a:pt x="1410" y="0"/>
                  </a:moveTo>
                  <a:cubicBezTo>
                    <a:pt x="634" y="0"/>
                    <a:pt x="1" y="634"/>
                    <a:pt x="1" y="1410"/>
                  </a:cubicBezTo>
                  <a:cubicBezTo>
                    <a:pt x="1" y="2186"/>
                    <a:pt x="634" y="2819"/>
                    <a:pt x="1410" y="2819"/>
                  </a:cubicBezTo>
                  <a:cubicBezTo>
                    <a:pt x="2178" y="2819"/>
                    <a:pt x="2811" y="2186"/>
                    <a:pt x="2811" y="1410"/>
                  </a:cubicBezTo>
                  <a:cubicBezTo>
                    <a:pt x="2811" y="634"/>
                    <a:pt x="2178"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9"/>
            <p:cNvSpPr/>
            <p:nvPr/>
          </p:nvSpPr>
          <p:spPr>
            <a:xfrm>
              <a:off x="5615050" y="3549625"/>
              <a:ext cx="45750" cy="45975"/>
            </a:xfrm>
            <a:custGeom>
              <a:avLst/>
              <a:gdLst/>
              <a:ahLst/>
              <a:cxnLst/>
              <a:rect l="l" t="t" r="r" b="b"/>
              <a:pathLst>
                <a:path w="1830" h="1839" extrusionOk="0">
                  <a:moveTo>
                    <a:pt x="919" y="1"/>
                  </a:moveTo>
                  <a:cubicBezTo>
                    <a:pt x="411" y="1"/>
                    <a:pt x="0" y="411"/>
                    <a:pt x="0" y="920"/>
                  </a:cubicBezTo>
                  <a:cubicBezTo>
                    <a:pt x="0" y="1428"/>
                    <a:pt x="411" y="1839"/>
                    <a:pt x="919" y="1839"/>
                  </a:cubicBezTo>
                  <a:cubicBezTo>
                    <a:pt x="1419" y="1839"/>
                    <a:pt x="1829" y="1428"/>
                    <a:pt x="1829" y="920"/>
                  </a:cubicBezTo>
                  <a:cubicBezTo>
                    <a:pt x="1829" y="411"/>
                    <a:pt x="1419"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9"/>
            <p:cNvSpPr/>
            <p:nvPr/>
          </p:nvSpPr>
          <p:spPr>
            <a:xfrm>
              <a:off x="4590025" y="3574400"/>
              <a:ext cx="70275" cy="70275"/>
            </a:xfrm>
            <a:custGeom>
              <a:avLst/>
              <a:gdLst/>
              <a:ahLst/>
              <a:cxnLst/>
              <a:rect l="l" t="t" r="r" b="b"/>
              <a:pathLst>
                <a:path w="2811" h="2811" extrusionOk="0">
                  <a:moveTo>
                    <a:pt x="1401" y="196"/>
                  </a:moveTo>
                  <a:cubicBezTo>
                    <a:pt x="2070" y="196"/>
                    <a:pt x="2605" y="732"/>
                    <a:pt x="2605" y="1401"/>
                  </a:cubicBezTo>
                  <a:cubicBezTo>
                    <a:pt x="2605" y="2070"/>
                    <a:pt x="2070" y="2605"/>
                    <a:pt x="1401" y="2605"/>
                  </a:cubicBezTo>
                  <a:cubicBezTo>
                    <a:pt x="741" y="2605"/>
                    <a:pt x="197" y="2070"/>
                    <a:pt x="197" y="1401"/>
                  </a:cubicBezTo>
                  <a:cubicBezTo>
                    <a:pt x="197" y="732"/>
                    <a:pt x="741" y="196"/>
                    <a:pt x="1401" y="196"/>
                  </a:cubicBezTo>
                  <a:close/>
                  <a:moveTo>
                    <a:pt x="1401" y="0"/>
                  </a:moveTo>
                  <a:cubicBezTo>
                    <a:pt x="625" y="0"/>
                    <a:pt x="0" y="625"/>
                    <a:pt x="0" y="1401"/>
                  </a:cubicBezTo>
                  <a:cubicBezTo>
                    <a:pt x="0" y="2177"/>
                    <a:pt x="625" y="2810"/>
                    <a:pt x="1401" y="2810"/>
                  </a:cubicBezTo>
                  <a:cubicBezTo>
                    <a:pt x="2177" y="2810"/>
                    <a:pt x="2810" y="2177"/>
                    <a:pt x="2810" y="1401"/>
                  </a:cubicBezTo>
                  <a:cubicBezTo>
                    <a:pt x="2810" y="625"/>
                    <a:pt x="2177" y="0"/>
                    <a:pt x="1401"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9"/>
            <p:cNvSpPr/>
            <p:nvPr/>
          </p:nvSpPr>
          <p:spPr>
            <a:xfrm>
              <a:off x="4602300" y="3586425"/>
              <a:ext cx="45725" cy="45975"/>
            </a:xfrm>
            <a:custGeom>
              <a:avLst/>
              <a:gdLst/>
              <a:ahLst/>
              <a:cxnLst/>
              <a:rect l="l" t="t" r="r" b="b"/>
              <a:pathLst>
                <a:path w="1829" h="1839" extrusionOk="0">
                  <a:moveTo>
                    <a:pt x="910" y="1"/>
                  </a:moveTo>
                  <a:cubicBezTo>
                    <a:pt x="401" y="1"/>
                    <a:pt x="0" y="411"/>
                    <a:pt x="0" y="920"/>
                  </a:cubicBezTo>
                  <a:cubicBezTo>
                    <a:pt x="0" y="1428"/>
                    <a:pt x="401" y="1839"/>
                    <a:pt x="910" y="1839"/>
                  </a:cubicBezTo>
                  <a:cubicBezTo>
                    <a:pt x="1418" y="1839"/>
                    <a:pt x="1829" y="1428"/>
                    <a:pt x="1829" y="920"/>
                  </a:cubicBezTo>
                  <a:cubicBezTo>
                    <a:pt x="1829" y="411"/>
                    <a:pt x="1418" y="1"/>
                    <a:pt x="91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9"/>
            <p:cNvSpPr/>
            <p:nvPr/>
          </p:nvSpPr>
          <p:spPr>
            <a:xfrm>
              <a:off x="4205075" y="3979175"/>
              <a:ext cx="49550" cy="49325"/>
            </a:xfrm>
            <a:custGeom>
              <a:avLst/>
              <a:gdLst/>
              <a:ahLst/>
              <a:cxnLst/>
              <a:rect l="l" t="t" r="r" b="b"/>
              <a:pathLst>
                <a:path w="1982" h="1973" extrusionOk="0">
                  <a:moveTo>
                    <a:pt x="991" y="197"/>
                  </a:moveTo>
                  <a:cubicBezTo>
                    <a:pt x="1428" y="197"/>
                    <a:pt x="1776" y="554"/>
                    <a:pt x="1776" y="982"/>
                  </a:cubicBezTo>
                  <a:cubicBezTo>
                    <a:pt x="1776" y="1419"/>
                    <a:pt x="1428" y="1776"/>
                    <a:pt x="991" y="1776"/>
                  </a:cubicBezTo>
                  <a:cubicBezTo>
                    <a:pt x="554" y="1776"/>
                    <a:pt x="206" y="1419"/>
                    <a:pt x="206" y="982"/>
                  </a:cubicBezTo>
                  <a:cubicBezTo>
                    <a:pt x="206" y="554"/>
                    <a:pt x="554" y="197"/>
                    <a:pt x="991" y="197"/>
                  </a:cubicBezTo>
                  <a:close/>
                  <a:moveTo>
                    <a:pt x="991" y="1"/>
                  </a:moveTo>
                  <a:cubicBezTo>
                    <a:pt x="447" y="1"/>
                    <a:pt x="1" y="438"/>
                    <a:pt x="1" y="982"/>
                  </a:cubicBezTo>
                  <a:cubicBezTo>
                    <a:pt x="1" y="1526"/>
                    <a:pt x="447" y="1972"/>
                    <a:pt x="991" y="1972"/>
                  </a:cubicBezTo>
                  <a:cubicBezTo>
                    <a:pt x="1535" y="1972"/>
                    <a:pt x="1981" y="1526"/>
                    <a:pt x="1981" y="982"/>
                  </a:cubicBezTo>
                  <a:cubicBezTo>
                    <a:pt x="1981" y="438"/>
                    <a:pt x="1535" y="1"/>
                    <a:pt x="99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9"/>
            <p:cNvSpPr/>
            <p:nvPr/>
          </p:nvSpPr>
          <p:spPr>
            <a:xfrm>
              <a:off x="4214225" y="3988325"/>
              <a:ext cx="31250" cy="31025"/>
            </a:xfrm>
            <a:custGeom>
              <a:avLst/>
              <a:gdLst/>
              <a:ahLst/>
              <a:cxnLst/>
              <a:rect l="l" t="t" r="r" b="b"/>
              <a:pathLst>
                <a:path w="1250" h="1241" extrusionOk="0">
                  <a:moveTo>
                    <a:pt x="625" y="0"/>
                  </a:moveTo>
                  <a:cubicBezTo>
                    <a:pt x="277" y="0"/>
                    <a:pt x="0" y="277"/>
                    <a:pt x="0" y="616"/>
                  </a:cubicBezTo>
                  <a:cubicBezTo>
                    <a:pt x="0" y="964"/>
                    <a:pt x="277" y="1240"/>
                    <a:pt x="625" y="1240"/>
                  </a:cubicBezTo>
                  <a:cubicBezTo>
                    <a:pt x="964" y="1240"/>
                    <a:pt x="1249" y="964"/>
                    <a:pt x="1249" y="616"/>
                  </a:cubicBezTo>
                  <a:cubicBezTo>
                    <a:pt x="1249" y="277"/>
                    <a:pt x="964" y="0"/>
                    <a:pt x="62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9"/>
            <p:cNvSpPr/>
            <p:nvPr/>
          </p:nvSpPr>
          <p:spPr>
            <a:xfrm>
              <a:off x="3844450" y="4046750"/>
              <a:ext cx="49300" cy="49325"/>
            </a:xfrm>
            <a:custGeom>
              <a:avLst/>
              <a:gdLst/>
              <a:ahLst/>
              <a:cxnLst/>
              <a:rect l="l" t="t" r="r" b="b"/>
              <a:pathLst>
                <a:path w="1972" h="1973" extrusionOk="0">
                  <a:moveTo>
                    <a:pt x="982" y="197"/>
                  </a:moveTo>
                  <a:cubicBezTo>
                    <a:pt x="1419" y="197"/>
                    <a:pt x="1776" y="554"/>
                    <a:pt x="1776" y="991"/>
                  </a:cubicBezTo>
                  <a:cubicBezTo>
                    <a:pt x="1776" y="1419"/>
                    <a:pt x="1419" y="1776"/>
                    <a:pt x="982" y="1776"/>
                  </a:cubicBezTo>
                  <a:cubicBezTo>
                    <a:pt x="553" y="1776"/>
                    <a:pt x="197" y="1419"/>
                    <a:pt x="197" y="991"/>
                  </a:cubicBezTo>
                  <a:cubicBezTo>
                    <a:pt x="197" y="554"/>
                    <a:pt x="553" y="197"/>
                    <a:pt x="982" y="197"/>
                  </a:cubicBezTo>
                  <a:close/>
                  <a:moveTo>
                    <a:pt x="982" y="1"/>
                  </a:moveTo>
                  <a:cubicBezTo>
                    <a:pt x="437" y="1"/>
                    <a:pt x="0" y="447"/>
                    <a:pt x="0" y="991"/>
                  </a:cubicBezTo>
                  <a:cubicBezTo>
                    <a:pt x="0" y="1535"/>
                    <a:pt x="437" y="1972"/>
                    <a:pt x="982" y="1972"/>
                  </a:cubicBezTo>
                  <a:cubicBezTo>
                    <a:pt x="1526" y="1972"/>
                    <a:pt x="1972" y="1535"/>
                    <a:pt x="1972" y="991"/>
                  </a:cubicBezTo>
                  <a:cubicBezTo>
                    <a:pt x="1972" y="447"/>
                    <a:pt x="1526" y="1"/>
                    <a:pt x="98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9"/>
            <p:cNvSpPr/>
            <p:nvPr/>
          </p:nvSpPr>
          <p:spPr>
            <a:xfrm>
              <a:off x="3853600" y="4055900"/>
              <a:ext cx="31025" cy="31025"/>
            </a:xfrm>
            <a:custGeom>
              <a:avLst/>
              <a:gdLst/>
              <a:ahLst/>
              <a:cxnLst/>
              <a:rect l="l" t="t" r="r" b="b"/>
              <a:pathLst>
                <a:path w="1241" h="1241" extrusionOk="0">
                  <a:moveTo>
                    <a:pt x="616" y="0"/>
                  </a:moveTo>
                  <a:cubicBezTo>
                    <a:pt x="277" y="0"/>
                    <a:pt x="0" y="277"/>
                    <a:pt x="0" y="625"/>
                  </a:cubicBezTo>
                  <a:cubicBezTo>
                    <a:pt x="0" y="964"/>
                    <a:pt x="277" y="1240"/>
                    <a:pt x="616" y="1240"/>
                  </a:cubicBezTo>
                  <a:cubicBezTo>
                    <a:pt x="964" y="1240"/>
                    <a:pt x="1240" y="964"/>
                    <a:pt x="1240" y="625"/>
                  </a:cubicBezTo>
                  <a:cubicBezTo>
                    <a:pt x="1240" y="277"/>
                    <a:pt x="964" y="0"/>
                    <a:pt x="61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9"/>
            <p:cNvSpPr/>
            <p:nvPr/>
          </p:nvSpPr>
          <p:spPr>
            <a:xfrm>
              <a:off x="4908725" y="3581750"/>
              <a:ext cx="55325" cy="55325"/>
            </a:xfrm>
            <a:custGeom>
              <a:avLst/>
              <a:gdLst/>
              <a:ahLst/>
              <a:cxnLst/>
              <a:rect l="l" t="t" r="r" b="b"/>
              <a:pathLst>
                <a:path w="2213" h="2213" extrusionOk="0">
                  <a:moveTo>
                    <a:pt x="1107" y="0"/>
                  </a:moveTo>
                  <a:cubicBezTo>
                    <a:pt x="491" y="0"/>
                    <a:pt x="1" y="491"/>
                    <a:pt x="1" y="1107"/>
                  </a:cubicBezTo>
                  <a:cubicBezTo>
                    <a:pt x="1" y="1722"/>
                    <a:pt x="491" y="2213"/>
                    <a:pt x="1107" y="2213"/>
                  </a:cubicBezTo>
                  <a:cubicBezTo>
                    <a:pt x="1722" y="2213"/>
                    <a:pt x="2213" y="1722"/>
                    <a:pt x="2213" y="1107"/>
                  </a:cubicBezTo>
                  <a:cubicBezTo>
                    <a:pt x="2213" y="491"/>
                    <a:pt x="1722" y="0"/>
                    <a:pt x="1107"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9"/>
            <p:cNvSpPr/>
            <p:nvPr/>
          </p:nvSpPr>
          <p:spPr>
            <a:xfrm>
              <a:off x="6762750" y="4155825"/>
              <a:ext cx="55325" cy="55325"/>
            </a:xfrm>
            <a:custGeom>
              <a:avLst/>
              <a:gdLst/>
              <a:ahLst/>
              <a:cxnLst/>
              <a:rect l="l" t="t" r="r" b="b"/>
              <a:pathLst>
                <a:path w="2213" h="2213" extrusionOk="0">
                  <a:moveTo>
                    <a:pt x="1106" y="0"/>
                  </a:moveTo>
                  <a:cubicBezTo>
                    <a:pt x="500" y="0"/>
                    <a:pt x="0" y="491"/>
                    <a:pt x="0" y="1106"/>
                  </a:cubicBezTo>
                  <a:cubicBezTo>
                    <a:pt x="0" y="1722"/>
                    <a:pt x="500" y="2212"/>
                    <a:pt x="1106" y="2212"/>
                  </a:cubicBezTo>
                  <a:cubicBezTo>
                    <a:pt x="1722" y="2212"/>
                    <a:pt x="2213" y="1722"/>
                    <a:pt x="2213" y="1106"/>
                  </a:cubicBezTo>
                  <a:cubicBezTo>
                    <a:pt x="2213" y="491"/>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9"/>
            <p:cNvSpPr/>
            <p:nvPr/>
          </p:nvSpPr>
          <p:spPr>
            <a:xfrm>
              <a:off x="6664400" y="4692850"/>
              <a:ext cx="36375" cy="36375"/>
            </a:xfrm>
            <a:custGeom>
              <a:avLst/>
              <a:gdLst/>
              <a:ahLst/>
              <a:cxnLst/>
              <a:rect l="l" t="t" r="r" b="b"/>
              <a:pathLst>
                <a:path w="1455" h="1455" extrusionOk="0">
                  <a:moveTo>
                    <a:pt x="723" y="1"/>
                  </a:moveTo>
                  <a:cubicBezTo>
                    <a:pt x="330" y="1"/>
                    <a:pt x="0" y="331"/>
                    <a:pt x="0" y="723"/>
                  </a:cubicBezTo>
                  <a:cubicBezTo>
                    <a:pt x="0" y="1125"/>
                    <a:pt x="330" y="1455"/>
                    <a:pt x="723" y="1455"/>
                  </a:cubicBezTo>
                  <a:cubicBezTo>
                    <a:pt x="1124" y="1455"/>
                    <a:pt x="1454" y="1125"/>
                    <a:pt x="1454" y="723"/>
                  </a:cubicBezTo>
                  <a:cubicBezTo>
                    <a:pt x="1454" y="331"/>
                    <a:pt x="1124" y="1"/>
                    <a:pt x="723"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9"/>
            <p:cNvSpPr/>
            <p:nvPr/>
          </p:nvSpPr>
          <p:spPr>
            <a:xfrm>
              <a:off x="5875550" y="4552125"/>
              <a:ext cx="36375" cy="36150"/>
            </a:xfrm>
            <a:custGeom>
              <a:avLst/>
              <a:gdLst/>
              <a:ahLst/>
              <a:cxnLst/>
              <a:rect l="l" t="t" r="r" b="b"/>
              <a:pathLst>
                <a:path w="1455" h="1446" extrusionOk="0">
                  <a:moveTo>
                    <a:pt x="732" y="1"/>
                  </a:moveTo>
                  <a:cubicBezTo>
                    <a:pt x="330" y="1"/>
                    <a:pt x="0" y="322"/>
                    <a:pt x="0" y="723"/>
                  </a:cubicBezTo>
                  <a:cubicBezTo>
                    <a:pt x="0" y="1125"/>
                    <a:pt x="330" y="1446"/>
                    <a:pt x="732" y="1446"/>
                  </a:cubicBezTo>
                  <a:cubicBezTo>
                    <a:pt x="1133" y="1446"/>
                    <a:pt x="1454" y="1125"/>
                    <a:pt x="1454" y="723"/>
                  </a:cubicBezTo>
                  <a:cubicBezTo>
                    <a:pt x="1454" y="322"/>
                    <a:pt x="1133" y="1"/>
                    <a:pt x="73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9"/>
            <p:cNvSpPr/>
            <p:nvPr/>
          </p:nvSpPr>
          <p:spPr>
            <a:xfrm>
              <a:off x="6066450" y="3690575"/>
              <a:ext cx="55350" cy="55350"/>
            </a:xfrm>
            <a:custGeom>
              <a:avLst/>
              <a:gdLst/>
              <a:ahLst/>
              <a:cxnLst/>
              <a:rect l="l" t="t" r="r" b="b"/>
              <a:pathLst>
                <a:path w="2214" h="2214" extrusionOk="0">
                  <a:moveTo>
                    <a:pt x="1107" y="1"/>
                  </a:moveTo>
                  <a:cubicBezTo>
                    <a:pt x="491" y="1"/>
                    <a:pt x="1" y="500"/>
                    <a:pt x="1" y="1107"/>
                  </a:cubicBezTo>
                  <a:cubicBezTo>
                    <a:pt x="1" y="1723"/>
                    <a:pt x="491" y="2213"/>
                    <a:pt x="1107" y="2213"/>
                  </a:cubicBezTo>
                  <a:cubicBezTo>
                    <a:pt x="1722" y="2213"/>
                    <a:pt x="2213" y="1723"/>
                    <a:pt x="2213" y="1107"/>
                  </a:cubicBezTo>
                  <a:cubicBezTo>
                    <a:pt x="2213" y="500"/>
                    <a:pt x="1722" y="1"/>
                    <a:pt x="110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9"/>
            <p:cNvSpPr/>
            <p:nvPr/>
          </p:nvSpPr>
          <p:spPr>
            <a:xfrm>
              <a:off x="5263775" y="4214925"/>
              <a:ext cx="72750" cy="72725"/>
            </a:xfrm>
            <a:custGeom>
              <a:avLst/>
              <a:gdLst/>
              <a:ahLst/>
              <a:cxnLst/>
              <a:rect l="l" t="t" r="r" b="b"/>
              <a:pathLst>
                <a:path w="2910" h="2909" extrusionOk="0">
                  <a:moveTo>
                    <a:pt x="1455" y="0"/>
                  </a:moveTo>
                  <a:cubicBezTo>
                    <a:pt x="652" y="0"/>
                    <a:pt x="1" y="651"/>
                    <a:pt x="1" y="1454"/>
                  </a:cubicBezTo>
                  <a:cubicBezTo>
                    <a:pt x="1" y="2257"/>
                    <a:pt x="652" y="2908"/>
                    <a:pt x="1455" y="2908"/>
                  </a:cubicBezTo>
                  <a:cubicBezTo>
                    <a:pt x="2258" y="2908"/>
                    <a:pt x="2909" y="2257"/>
                    <a:pt x="2909" y="1454"/>
                  </a:cubicBezTo>
                  <a:cubicBezTo>
                    <a:pt x="2909" y="651"/>
                    <a:pt x="2258"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9"/>
            <p:cNvSpPr/>
            <p:nvPr/>
          </p:nvSpPr>
          <p:spPr>
            <a:xfrm>
              <a:off x="6226800" y="4533850"/>
              <a:ext cx="72975" cy="72725"/>
            </a:xfrm>
            <a:custGeom>
              <a:avLst/>
              <a:gdLst/>
              <a:ahLst/>
              <a:cxnLst/>
              <a:rect l="l" t="t" r="r" b="b"/>
              <a:pathLst>
                <a:path w="2919" h="2909" extrusionOk="0">
                  <a:moveTo>
                    <a:pt x="1455" y="0"/>
                  </a:moveTo>
                  <a:cubicBezTo>
                    <a:pt x="652" y="0"/>
                    <a:pt x="1" y="651"/>
                    <a:pt x="1" y="1454"/>
                  </a:cubicBezTo>
                  <a:cubicBezTo>
                    <a:pt x="1" y="2257"/>
                    <a:pt x="652" y="2908"/>
                    <a:pt x="1455" y="2908"/>
                  </a:cubicBezTo>
                  <a:cubicBezTo>
                    <a:pt x="2267" y="2908"/>
                    <a:pt x="2918" y="2257"/>
                    <a:pt x="2918" y="1454"/>
                  </a:cubicBezTo>
                  <a:cubicBezTo>
                    <a:pt x="2918" y="651"/>
                    <a:pt x="2267"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9"/>
            <p:cNvSpPr/>
            <p:nvPr/>
          </p:nvSpPr>
          <p:spPr>
            <a:xfrm>
              <a:off x="5127300" y="3903575"/>
              <a:ext cx="33925" cy="33925"/>
            </a:xfrm>
            <a:custGeom>
              <a:avLst/>
              <a:gdLst/>
              <a:ahLst/>
              <a:cxnLst/>
              <a:rect l="l" t="t" r="r" b="b"/>
              <a:pathLst>
                <a:path w="1357" h="1357" extrusionOk="0">
                  <a:moveTo>
                    <a:pt x="678" y="0"/>
                  </a:moveTo>
                  <a:cubicBezTo>
                    <a:pt x="303" y="0"/>
                    <a:pt x="0" y="304"/>
                    <a:pt x="0" y="678"/>
                  </a:cubicBezTo>
                  <a:cubicBezTo>
                    <a:pt x="0" y="1053"/>
                    <a:pt x="303" y="1356"/>
                    <a:pt x="678" y="1356"/>
                  </a:cubicBezTo>
                  <a:cubicBezTo>
                    <a:pt x="1053" y="1356"/>
                    <a:pt x="1356" y="1053"/>
                    <a:pt x="1356" y="678"/>
                  </a:cubicBezTo>
                  <a:cubicBezTo>
                    <a:pt x="1356" y="304"/>
                    <a:pt x="1053" y="0"/>
                    <a:pt x="678"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9"/>
            <p:cNvSpPr/>
            <p:nvPr/>
          </p:nvSpPr>
          <p:spPr>
            <a:xfrm>
              <a:off x="5226325" y="3763725"/>
              <a:ext cx="75175" cy="75425"/>
            </a:xfrm>
            <a:custGeom>
              <a:avLst/>
              <a:gdLst/>
              <a:ahLst/>
              <a:cxnLst/>
              <a:rect l="l" t="t" r="r" b="b"/>
              <a:pathLst>
                <a:path w="3007" h="3017" extrusionOk="0">
                  <a:moveTo>
                    <a:pt x="1508" y="206"/>
                  </a:moveTo>
                  <a:cubicBezTo>
                    <a:pt x="2221" y="206"/>
                    <a:pt x="2810" y="786"/>
                    <a:pt x="2810" y="1509"/>
                  </a:cubicBezTo>
                  <a:cubicBezTo>
                    <a:pt x="2810" y="2231"/>
                    <a:pt x="2221" y="2820"/>
                    <a:pt x="1508" y="2820"/>
                  </a:cubicBezTo>
                  <a:cubicBezTo>
                    <a:pt x="785" y="2820"/>
                    <a:pt x="196" y="2231"/>
                    <a:pt x="196" y="1509"/>
                  </a:cubicBezTo>
                  <a:cubicBezTo>
                    <a:pt x="196" y="786"/>
                    <a:pt x="785" y="206"/>
                    <a:pt x="1508" y="206"/>
                  </a:cubicBezTo>
                  <a:close/>
                  <a:moveTo>
                    <a:pt x="1508" y="1"/>
                  </a:moveTo>
                  <a:cubicBezTo>
                    <a:pt x="678" y="1"/>
                    <a:pt x="0" y="679"/>
                    <a:pt x="0" y="1509"/>
                  </a:cubicBezTo>
                  <a:cubicBezTo>
                    <a:pt x="0" y="2338"/>
                    <a:pt x="678" y="3016"/>
                    <a:pt x="1508" y="3016"/>
                  </a:cubicBezTo>
                  <a:cubicBezTo>
                    <a:pt x="2337" y="3016"/>
                    <a:pt x="3006" y="2338"/>
                    <a:pt x="3006" y="1509"/>
                  </a:cubicBezTo>
                  <a:cubicBezTo>
                    <a:pt x="3006" y="679"/>
                    <a:pt x="2337" y="1"/>
                    <a:pt x="150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9"/>
            <p:cNvSpPr/>
            <p:nvPr/>
          </p:nvSpPr>
          <p:spPr>
            <a:xfrm>
              <a:off x="5239700" y="3777125"/>
              <a:ext cx="48650" cy="48625"/>
            </a:xfrm>
            <a:custGeom>
              <a:avLst/>
              <a:gdLst/>
              <a:ahLst/>
              <a:cxnLst/>
              <a:rect l="l" t="t" r="r" b="b"/>
              <a:pathLst>
                <a:path w="1946" h="1945" extrusionOk="0">
                  <a:moveTo>
                    <a:pt x="973" y="0"/>
                  </a:moveTo>
                  <a:cubicBezTo>
                    <a:pt x="437" y="0"/>
                    <a:pt x="0" y="437"/>
                    <a:pt x="0" y="973"/>
                  </a:cubicBezTo>
                  <a:cubicBezTo>
                    <a:pt x="0" y="1508"/>
                    <a:pt x="437" y="1945"/>
                    <a:pt x="973" y="1945"/>
                  </a:cubicBezTo>
                  <a:cubicBezTo>
                    <a:pt x="1508" y="1945"/>
                    <a:pt x="1945" y="1508"/>
                    <a:pt x="1945" y="973"/>
                  </a:cubicBezTo>
                  <a:cubicBezTo>
                    <a:pt x="1945" y="437"/>
                    <a:pt x="1508" y="0"/>
                    <a:pt x="973"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9"/>
            <p:cNvSpPr/>
            <p:nvPr/>
          </p:nvSpPr>
          <p:spPr>
            <a:xfrm>
              <a:off x="3892850" y="3892425"/>
              <a:ext cx="55325" cy="55325"/>
            </a:xfrm>
            <a:custGeom>
              <a:avLst/>
              <a:gdLst/>
              <a:ahLst/>
              <a:cxnLst/>
              <a:rect l="l" t="t" r="r" b="b"/>
              <a:pathLst>
                <a:path w="2213" h="2213" extrusionOk="0">
                  <a:moveTo>
                    <a:pt x="1106" y="0"/>
                  </a:moveTo>
                  <a:cubicBezTo>
                    <a:pt x="491" y="0"/>
                    <a:pt x="0" y="491"/>
                    <a:pt x="0" y="1107"/>
                  </a:cubicBezTo>
                  <a:cubicBezTo>
                    <a:pt x="0" y="1722"/>
                    <a:pt x="491" y="2213"/>
                    <a:pt x="1106" y="2213"/>
                  </a:cubicBezTo>
                  <a:cubicBezTo>
                    <a:pt x="1713" y="2213"/>
                    <a:pt x="2213" y="1722"/>
                    <a:pt x="2213" y="1107"/>
                  </a:cubicBezTo>
                  <a:cubicBezTo>
                    <a:pt x="2213" y="491"/>
                    <a:pt x="1713"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9"/>
            <p:cNvSpPr/>
            <p:nvPr/>
          </p:nvSpPr>
          <p:spPr>
            <a:xfrm>
              <a:off x="3658675" y="3661825"/>
              <a:ext cx="55325" cy="55325"/>
            </a:xfrm>
            <a:custGeom>
              <a:avLst/>
              <a:gdLst/>
              <a:ahLst/>
              <a:cxnLst/>
              <a:rect l="l" t="t" r="r" b="b"/>
              <a:pathLst>
                <a:path w="2213" h="2213" extrusionOk="0">
                  <a:moveTo>
                    <a:pt x="1106" y="0"/>
                  </a:moveTo>
                  <a:cubicBezTo>
                    <a:pt x="500" y="0"/>
                    <a:pt x="0" y="500"/>
                    <a:pt x="0" y="1106"/>
                  </a:cubicBezTo>
                  <a:cubicBezTo>
                    <a:pt x="0" y="1722"/>
                    <a:pt x="500" y="2212"/>
                    <a:pt x="1106" y="2212"/>
                  </a:cubicBezTo>
                  <a:cubicBezTo>
                    <a:pt x="1722" y="2212"/>
                    <a:pt x="2212" y="1722"/>
                    <a:pt x="2212" y="1106"/>
                  </a:cubicBezTo>
                  <a:cubicBezTo>
                    <a:pt x="2212" y="500"/>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9"/>
            <p:cNvSpPr/>
            <p:nvPr/>
          </p:nvSpPr>
          <p:spPr>
            <a:xfrm>
              <a:off x="4834225" y="3690350"/>
              <a:ext cx="21450" cy="21675"/>
            </a:xfrm>
            <a:custGeom>
              <a:avLst/>
              <a:gdLst/>
              <a:ahLst/>
              <a:cxnLst/>
              <a:rect l="l" t="t" r="r" b="b"/>
              <a:pathLst>
                <a:path w="858" h="867" extrusionOk="0">
                  <a:moveTo>
                    <a:pt x="429" y="1"/>
                  </a:moveTo>
                  <a:cubicBezTo>
                    <a:pt x="197" y="1"/>
                    <a:pt x="1" y="197"/>
                    <a:pt x="1" y="438"/>
                  </a:cubicBezTo>
                  <a:cubicBezTo>
                    <a:pt x="1" y="670"/>
                    <a:pt x="197" y="866"/>
                    <a:pt x="429" y="866"/>
                  </a:cubicBezTo>
                  <a:cubicBezTo>
                    <a:pt x="670" y="866"/>
                    <a:pt x="857" y="670"/>
                    <a:pt x="857" y="438"/>
                  </a:cubicBezTo>
                  <a:cubicBezTo>
                    <a:pt x="857" y="197"/>
                    <a:pt x="670" y="1"/>
                    <a:pt x="42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9"/>
            <p:cNvSpPr/>
            <p:nvPr/>
          </p:nvSpPr>
          <p:spPr>
            <a:xfrm>
              <a:off x="5052575" y="3590450"/>
              <a:ext cx="37950" cy="37925"/>
            </a:xfrm>
            <a:custGeom>
              <a:avLst/>
              <a:gdLst/>
              <a:ahLst/>
              <a:cxnLst/>
              <a:rect l="l" t="t" r="r" b="b"/>
              <a:pathLst>
                <a:path w="1518" h="1517" extrusionOk="0">
                  <a:moveTo>
                    <a:pt x="759" y="0"/>
                  </a:moveTo>
                  <a:cubicBezTo>
                    <a:pt x="340" y="0"/>
                    <a:pt x="1" y="339"/>
                    <a:pt x="1" y="759"/>
                  </a:cubicBezTo>
                  <a:cubicBezTo>
                    <a:pt x="1" y="1178"/>
                    <a:pt x="340" y="1517"/>
                    <a:pt x="759" y="1517"/>
                  </a:cubicBezTo>
                  <a:cubicBezTo>
                    <a:pt x="1178" y="1517"/>
                    <a:pt x="1517" y="1178"/>
                    <a:pt x="1517" y="759"/>
                  </a:cubicBezTo>
                  <a:cubicBezTo>
                    <a:pt x="1517" y="339"/>
                    <a:pt x="1178" y="0"/>
                    <a:pt x="759"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9"/>
            <p:cNvSpPr/>
            <p:nvPr/>
          </p:nvSpPr>
          <p:spPr>
            <a:xfrm>
              <a:off x="4045850" y="3682100"/>
              <a:ext cx="38150" cy="38175"/>
            </a:xfrm>
            <a:custGeom>
              <a:avLst/>
              <a:gdLst/>
              <a:ahLst/>
              <a:cxnLst/>
              <a:rect l="l" t="t" r="r" b="b"/>
              <a:pathLst>
                <a:path w="1526" h="1527" extrusionOk="0">
                  <a:moveTo>
                    <a:pt x="758" y="1"/>
                  </a:moveTo>
                  <a:cubicBezTo>
                    <a:pt x="339" y="1"/>
                    <a:pt x="0" y="349"/>
                    <a:pt x="0" y="768"/>
                  </a:cubicBezTo>
                  <a:cubicBezTo>
                    <a:pt x="0" y="1187"/>
                    <a:pt x="339" y="1526"/>
                    <a:pt x="758" y="1526"/>
                  </a:cubicBezTo>
                  <a:cubicBezTo>
                    <a:pt x="1187" y="1526"/>
                    <a:pt x="1526" y="1187"/>
                    <a:pt x="1526" y="768"/>
                  </a:cubicBezTo>
                  <a:cubicBezTo>
                    <a:pt x="1526" y="349"/>
                    <a:pt x="1187" y="1"/>
                    <a:pt x="75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769;p69">
            <a:extLst>
              <a:ext uri="{FF2B5EF4-FFF2-40B4-BE49-F238E27FC236}">
                <a16:creationId xmlns:a16="http://schemas.microsoft.com/office/drawing/2014/main" id="{E8A57422-4838-1BC7-6EB2-55E9E29CDB1D}"/>
              </a:ext>
            </a:extLst>
          </p:cNvPr>
          <p:cNvGrpSpPr/>
          <p:nvPr/>
        </p:nvGrpSpPr>
        <p:grpSpPr>
          <a:xfrm>
            <a:off x="6440273" y="480413"/>
            <a:ext cx="1922723" cy="395266"/>
            <a:chOff x="970300" y="1599950"/>
            <a:chExt cx="924475" cy="190050"/>
          </a:xfrm>
        </p:grpSpPr>
        <p:sp>
          <p:nvSpPr>
            <p:cNvPr id="3" name="Google Shape;1770;p69">
              <a:extLst>
                <a:ext uri="{FF2B5EF4-FFF2-40B4-BE49-F238E27FC236}">
                  <a16:creationId xmlns:a16="http://schemas.microsoft.com/office/drawing/2014/main" id="{1AACE53B-FCC3-5F2B-D103-FD0234971C98}"/>
                </a:ext>
              </a:extLst>
            </p:cNvPr>
            <p:cNvSpPr/>
            <p:nvPr/>
          </p:nvSpPr>
          <p:spPr>
            <a:xfrm>
              <a:off x="970300" y="1599950"/>
              <a:ext cx="176000" cy="190050"/>
            </a:xfrm>
            <a:custGeom>
              <a:avLst/>
              <a:gdLst/>
              <a:ahLst/>
              <a:cxnLst/>
              <a:rect l="l" t="t" r="r" b="b"/>
              <a:pathLst>
                <a:path w="7040" h="7602" extrusionOk="0">
                  <a:moveTo>
                    <a:pt x="1" y="0"/>
                  </a:moveTo>
                  <a:lnTo>
                    <a:pt x="4301" y="4015"/>
                  </a:lnTo>
                  <a:lnTo>
                    <a:pt x="465" y="7601"/>
                  </a:lnTo>
                  <a:lnTo>
                    <a:pt x="3203" y="7601"/>
                  </a:lnTo>
                  <a:lnTo>
                    <a:pt x="7039"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71;p69">
              <a:extLst>
                <a:ext uri="{FF2B5EF4-FFF2-40B4-BE49-F238E27FC236}">
                  <a16:creationId xmlns:a16="http://schemas.microsoft.com/office/drawing/2014/main" id="{CA92E16F-1D86-839F-7DBF-B97BBE3EB7D7}"/>
                </a:ext>
              </a:extLst>
            </p:cNvPr>
            <p:cNvSpPr/>
            <p:nvPr/>
          </p:nvSpPr>
          <p:spPr>
            <a:xfrm>
              <a:off x="1077350" y="1599950"/>
              <a:ext cx="175775" cy="190050"/>
            </a:xfrm>
            <a:custGeom>
              <a:avLst/>
              <a:gdLst/>
              <a:ahLst/>
              <a:cxnLst/>
              <a:rect l="l" t="t" r="r" b="b"/>
              <a:pathLst>
                <a:path w="7031" h="7602" extrusionOk="0">
                  <a:moveTo>
                    <a:pt x="1" y="0"/>
                  </a:moveTo>
                  <a:lnTo>
                    <a:pt x="4292" y="4015"/>
                  </a:lnTo>
                  <a:lnTo>
                    <a:pt x="456" y="7601"/>
                  </a:lnTo>
                  <a:lnTo>
                    <a:pt x="3195" y="7601"/>
                  </a:lnTo>
                  <a:lnTo>
                    <a:pt x="7031"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72;p69">
              <a:extLst>
                <a:ext uri="{FF2B5EF4-FFF2-40B4-BE49-F238E27FC236}">
                  <a16:creationId xmlns:a16="http://schemas.microsoft.com/office/drawing/2014/main" id="{DF068009-56D3-27F5-9D75-4C09009E4E3B}"/>
                </a:ext>
              </a:extLst>
            </p:cNvPr>
            <p:cNvSpPr/>
            <p:nvPr/>
          </p:nvSpPr>
          <p:spPr>
            <a:xfrm>
              <a:off x="1184200" y="1599950"/>
              <a:ext cx="175750" cy="190050"/>
            </a:xfrm>
            <a:custGeom>
              <a:avLst/>
              <a:gdLst/>
              <a:ahLst/>
              <a:cxnLst/>
              <a:rect l="l" t="t" r="r" b="b"/>
              <a:pathLst>
                <a:path w="7030" h="7602" extrusionOk="0">
                  <a:moveTo>
                    <a:pt x="0" y="0"/>
                  </a:moveTo>
                  <a:lnTo>
                    <a:pt x="4291" y="4015"/>
                  </a:lnTo>
                  <a:lnTo>
                    <a:pt x="464" y="7601"/>
                  </a:lnTo>
                  <a:lnTo>
                    <a:pt x="3203"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3;p69">
              <a:extLst>
                <a:ext uri="{FF2B5EF4-FFF2-40B4-BE49-F238E27FC236}">
                  <a16:creationId xmlns:a16="http://schemas.microsoft.com/office/drawing/2014/main" id="{289C22DA-223D-A6A7-995C-73F905DC64E7}"/>
                </a:ext>
              </a:extLst>
            </p:cNvPr>
            <p:cNvSpPr/>
            <p:nvPr/>
          </p:nvSpPr>
          <p:spPr>
            <a:xfrm>
              <a:off x="1291250" y="1599950"/>
              <a:ext cx="175750" cy="190050"/>
            </a:xfrm>
            <a:custGeom>
              <a:avLst/>
              <a:gdLst/>
              <a:ahLst/>
              <a:cxnLst/>
              <a:rect l="l" t="t" r="r" b="b"/>
              <a:pathLst>
                <a:path w="7030"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74;p69">
              <a:extLst>
                <a:ext uri="{FF2B5EF4-FFF2-40B4-BE49-F238E27FC236}">
                  <a16:creationId xmlns:a16="http://schemas.microsoft.com/office/drawing/2014/main" id="{E6BB8C6F-05C1-F6DF-CD16-8A0A44D250BA}"/>
                </a:ext>
              </a:extLst>
            </p:cNvPr>
            <p:cNvSpPr/>
            <p:nvPr/>
          </p:nvSpPr>
          <p:spPr>
            <a:xfrm>
              <a:off x="1398075" y="1599950"/>
              <a:ext cx="175775" cy="190050"/>
            </a:xfrm>
            <a:custGeom>
              <a:avLst/>
              <a:gdLst/>
              <a:ahLst/>
              <a:cxnLst/>
              <a:rect l="l" t="t" r="r" b="b"/>
              <a:pathLst>
                <a:path w="7031"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5;p69">
              <a:extLst>
                <a:ext uri="{FF2B5EF4-FFF2-40B4-BE49-F238E27FC236}">
                  <a16:creationId xmlns:a16="http://schemas.microsoft.com/office/drawing/2014/main" id="{12DE8267-86ED-95AA-BD6B-E64531B4DC67}"/>
                </a:ext>
              </a:extLst>
            </p:cNvPr>
            <p:cNvSpPr/>
            <p:nvPr/>
          </p:nvSpPr>
          <p:spPr>
            <a:xfrm>
              <a:off x="1504900" y="1599950"/>
              <a:ext cx="176000" cy="190050"/>
            </a:xfrm>
            <a:custGeom>
              <a:avLst/>
              <a:gdLst/>
              <a:ahLst/>
              <a:cxnLst/>
              <a:rect l="l" t="t" r="r" b="b"/>
              <a:pathLst>
                <a:path w="7040" h="7602" extrusionOk="0">
                  <a:moveTo>
                    <a:pt x="1" y="0"/>
                  </a:moveTo>
                  <a:lnTo>
                    <a:pt x="4300" y="4015"/>
                  </a:lnTo>
                  <a:lnTo>
                    <a:pt x="464" y="7601"/>
                  </a:lnTo>
                  <a:lnTo>
                    <a:pt x="3203" y="7601"/>
                  </a:lnTo>
                  <a:lnTo>
                    <a:pt x="7039"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6;p69">
              <a:extLst>
                <a:ext uri="{FF2B5EF4-FFF2-40B4-BE49-F238E27FC236}">
                  <a16:creationId xmlns:a16="http://schemas.microsoft.com/office/drawing/2014/main" id="{C358268E-9D3F-4AEC-9A39-3CAFEFD339D2}"/>
                </a:ext>
              </a:extLst>
            </p:cNvPr>
            <p:cNvSpPr/>
            <p:nvPr/>
          </p:nvSpPr>
          <p:spPr>
            <a:xfrm>
              <a:off x="1611950" y="1599950"/>
              <a:ext cx="175775" cy="190050"/>
            </a:xfrm>
            <a:custGeom>
              <a:avLst/>
              <a:gdLst/>
              <a:ahLst/>
              <a:cxnLst/>
              <a:rect l="l" t="t" r="r" b="b"/>
              <a:pathLst>
                <a:path w="7031" h="7602" extrusionOk="0">
                  <a:moveTo>
                    <a:pt x="1" y="0"/>
                  </a:moveTo>
                  <a:lnTo>
                    <a:pt x="4292" y="4015"/>
                  </a:lnTo>
                  <a:lnTo>
                    <a:pt x="456"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7;p69">
              <a:extLst>
                <a:ext uri="{FF2B5EF4-FFF2-40B4-BE49-F238E27FC236}">
                  <a16:creationId xmlns:a16="http://schemas.microsoft.com/office/drawing/2014/main" id="{35C0A6BD-E92F-E112-42C5-354B414FCE4B}"/>
                </a:ext>
              </a:extLst>
            </p:cNvPr>
            <p:cNvSpPr/>
            <p:nvPr/>
          </p:nvSpPr>
          <p:spPr>
            <a:xfrm>
              <a:off x="1718775" y="1599950"/>
              <a:ext cx="176000" cy="190050"/>
            </a:xfrm>
            <a:custGeom>
              <a:avLst/>
              <a:gdLst/>
              <a:ahLst/>
              <a:cxnLst/>
              <a:rect l="l" t="t" r="r" b="b"/>
              <a:pathLst>
                <a:path w="7040" h="7602" extrusionOk="0">
                  <a:moveTo>
                    <a:pt x="1" y="0"/>
                  </a:moveTo>
                  <a:lnTo>
                    <a:pt x="4292" y="4015"/>
                  </a:lnTo>
                  <a:lnTo>
                    <a:pt x="465" y="7601"/>
                  </a:lnTo>
                  <a:lnTo>
                    <a:pt x="3203" y="7601"/>
                  </a:lnTo>
                  <a:lnTo>
                    <a:pt x="7040"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8" name="Picture 4" descr="WebdriverIO · Next-gen browser automation test framework for Node.js">
            <a:extLst>
              <a:ext uri="{FF2B5EF4-FFF2-40B4-BE49-F238E27FC236}">
                <a16:creationId xmlns:a16="http://schemas.microsoft.com/office/drawing/2014/main" id="{A7491726-68C3-E494-5878-A30B9D3EF1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1588" y="1423884"/>
            <a:ext cx="1421948" cy="16688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 mochajs/mocha: ☕️ simple, flexible, fun javascript test framework  for node.js &amp; the browser">
            <a:extLst>
              <a:ext uri="{FF2B5EF4-FFF2-40B4-BE49-F238E27FC236}">
                <a16:creationId xmlns:a16="http://schemas.microsoft.com/office/drawing/2014/main" id="{15DA3CD7-9358-1B27-0316-4CD5CBF2F5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8570" y="3098169"/>
            <a:ext cx="1554854" cy="15548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0E189951-42BD-858A-344F-67B45909E5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88" y="1826212"/>
            <a:ext cx="2038305" cy="124286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elenium (software) - Wikiversity">
            <a:extLst>
              <a:ext uri="{FF2B5EF4-FFF2-40B4-BE49-F238E27FC236}">
                <a16:creationId xmlns:a16="http://schemas.microsoft.com/office/drawing/2014/main" id="{7249862F-94CF-AD05-A2B8-6C0CC76E4D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7656" y="3111950"/>
            <a:ext cx="1544188" cy="1614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96491"/>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69"/>
          <p:cNvSpPr txBox="1">
            <a:spLocks noGrp="1"/>
          </p:cNvSpPr>
          <p:nvPr>
            <p:ph type="title"/>
          </p:nvPr>
        </p:nvSpPr>
        <p:spPr>
          <a:xfrm>
            <a:off x="580229" y="41269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ptos" panose="020B0004020202020204" pitchFamily="34" charset="0"/>
              </a:rPr>
              <a:t>02. Nội dung thực hiện</a:t>
            </a:r>
            <a:endParaRPr>
              <a:latin typeface="Aptos" panose="020B0004020202020204" pitchFamily="34" charset="0"/>
            </a:endParaRPr>
          </a:p>
        </p:txBody>
      </p:sp>
      <p:sp>
        <p:nvSpPr>
          <p:cNvPr id="1535" name="Google Shape;1535;p69"/>
          <p:cNvSpPr txBox="1">
            <a:spLocks noGrp="1"/>
          </p:cNvSpPr>
          <p:nvPr>
            <p:ph type="body" idx="1"/>
          </p:nvPr>
        </p:nvSpPr>
        <p:spPr>
          <a:xfrm>
            <a:off x="1266884" y="1269930"/>
            <a:ext cx="3006428" cy="2659062"/>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000" b="1"/>
              <a:t>Phạm vi kiểm thử: </a:t>
            </a:r>
          </a:p>
          <a:p>
            <a:pPr marL="285750" indent="-285750">
              <a:lnSpc>
                <a:spcPct val="200000"/>
              </a:lnSpc>
              <a:spcBef>
                <a:spcPts val="1000"/>
              </a:spcBef>
            </a:pPr>
            <a:r>
              <a:rPr lang="en-US" sz="2000"/>
              <a:t>Đăng ký</a:t>
            </a:r>
          </a:p>
          <a:p>
            <a:pPr marL="285750" indent="-285750">
              <a:lnSpc>
                <a:spcPct val="200000"/>
              </a:lnSpc>
              <a:spcBef>
                <a:spcPts val="1000"/>
              </a:spcBef>
            </a:pPr>
            <a:r>
              <a:rPr lang="en-US" sz="2000"/>
              <a:t>Đăng nhập</a:t>
            </a:r>
          </a:p>
          <a:p>
            <a:pPr marL="285750" indent="-285750">
              <a:lnSpc>
                <a:spcPct val="200000"/>
              </a:lnSpc>
              <a:spcBef>
                <a:spcPts val="1000"/>
              </a:spcBef>
            </a:pPr>
            <a:r>
              <a:rPr lang="en-US" sz="2000"/>
              <a:t>Đăng bài</a:t>
            </a:r>
            <a:endParaRPr lang="vi-VN" sz="2000"/>
          </a:p>
        </p:txBody>
      </p:sp>
      <p:grpSp>
        <p:nvGrpSpPr>
          <p:cNvPr id="1728" name="Google Shape;1728;p69"/>
          <p:cNvGrpSpPr/>
          <p:nvPr/>
        </p:nvGrpSpPr>
        <p:grpSpPr>
          <a:xfrm rot="10800000" flipH="1">
            <a:off x="1868306" y="3292991"/>
            <a:ext cx="9143933" cy="3910414"/>
            <a:chOff x="3412450" y="3156875"/>
            <a:chExt cx="4051725" cy="1732725"/>
          </a:xfrm>
        </p:grpSpPr>
        <p:sp>
          <p:nvSpPr>
            <p:cNvPr id="1729" name="Google Shape;1729;p69"/>
            <p:cNvSpPr/>
            <p:nvPr/>
          </p:nvSpPr>
          <p:spPr>
            <a:xfrm>
              <a:off x="4655150" y="3606950"/>
              <a:ext cx="2688150" cy="579000"/>
            </a:xfrm>
            <a:custGeom>
              <a:avLst/>
              <a:gdLst/>
              <a:ahLst/>
              <a:cxnLst/>
              <a:rect l="l" t="t" r="r" b="b"/>
              <a:pathLst>
                <a:path w="107526" h="23160" extrusionOk="0">
                  <a:moveTo>
                    <a:pt x="107" y="1"/>
                  </a:moveTo>
                  <a:cubicBezTo>
                    <a:pt x="45" y="1"/>
                    <a:pt x="0" y="45"/>
                    <a:pt x="0" y="99"/>
                  </a:cubicBezTo>
                  <a:cubicBezTo>
                    <a:pt x="0" y="152"/>
                    <a:pt x="45" y="197"/>
                    <a:pt x="107" y="197"/>
                  </a:cubicBezTo>
                  <a:lnTo>
                    <a:pt x="16629" y="197"/>
                  </a:lnTo>
                  <a:lnTo>
                    <a:pt x="28441" y="12008"/>
                  </a:lnTo>
                  <a:lnTo>
                    <a:pt x="53143" y="12008"/>
                  </a:lnTo>
                  <a:lnTo>
                    <a:pt x="64303" y="23159"/>
                  </a:lnTo>
                  <a:lnTo>
                    <a:pt x="107428" y="23159"/>
                  </a:lnTo>
                  <a:cubicBezTo>
                    <a:pt x="107481" y="23159"/>
                    <a:pt x="107526" y="23115"/>
                    <a:pt x="107526" y="23061"/>
                  </a:cubicBezTo>
                  <a:cubicBezTo>
                    <a:pt x="107526" y="23008"/>
                    <a:pt x="107481" y="22963"/>
                    <a:pt x="107428" y="22963"/>
                  </a:cubicBezTo>
                  <a:lnTo>
                    <a:pt x="64383" y="22963"/>
                  </a:lnTo>
                  <a:lnTo>
                    <a:pt x="53223" y="11803"/>
                  </a:lnTo>
                  <a:lnTo>
                    <a:pt x="28521" y="11803"/>
                  </a:lnTo>
                  <a:lnTo>
                    <a:pt x="16718"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9"/>
            <p:cNvSpPr/>
            <p:nvPr/>
          </p:nvSpPr>
          <p:spPr>
            <a:xfrm>
              <a:off x="3915150" y="3156875"/>
              <a:ext cx="3239475" cy="766125"/>
            </a:xfrm>
            <a:custGeom>
              <a:avLst/>
              <a:gdLst/>
              <a:ahLst/>
              <a:cxnLst/>
              <a:rect l="l" t="t" r="r" b="b"/>
              <a:pathLst>
                <a:path w="129579" h="30645" extrusionOk="0">
                  <a:moveTo>
                    <a:pt x="129475" y="1"/>
                  </a:moveTo>
                  <a:cubicBezTo>
                    <a:pt x="129449" y="1"/>
                    <a:pt x="129422" y="10"/>
                    <a:pt x="129400" y="28"/>
                  </a:cubicBezTo>
                  <a:lnTo>
                    <a:pt x="102583" y="26844"/>
                  </a:lnTo>
                  <a:lnTo>
                    <a:pt x="91691" y="26844"/>
                  </a:lnTo>
                  <a:lnTo>
                    <a:pt x="81262" y="16416"/>
                  </a:lnTo>
                  <a:lnTo>
                    <a:pt x="63170" y="16416"/>
                  </a:lnTo>
                  <a:lnTo>
                    <a:pt x="49146" y="30448"/>
                  </a:lnTo>
                  <a:lnTo>
                    <a:pt x="107" y="30448"/>
                  </a:lnTo>
                  <a:cubicBezTo>
                    <a:pt x="45" y="30448"/>
                    <a:pt x="0" y="30493"/>
                    <a:pt x="0" y="30546"/>
                  </a:cubicBezTo>
                  <a:cubicBezTo>
                    <a:pt x="0" y="30600"/>
                    <a:pt x="45" y="30645"/>
                    <a:pt x="107" y="30645"/>
                  </a:cubicBezTo>
                  <a:lnTo>
                    <a:pt x="49227" y="30645"/>
                  </a:lnTo>
                  <a:lnTo>
                    <a:pt x="63259" y="16612"/>
                  </a:lnTo>
                  <a:lnTo>
                    <a:pt x="81173" y="16612"/>
                  </a:lnTo>
                  <a:lnTo>
                    <a:pt x="91610" y="27040"/>
                  </a:lnTo>
                  <a:lnTo>
                    <a:pt x="102673" y="27040"/>
                  </a:lnTo>
                  <a:lnTo>
                    <a:pt x="129543" y="170"/>
                  </a:lnTo>
                  <a:cubicBezTo>
                    <a:pt x="129578" y="135"/>
                    <a:pt x="129578" y="72"/>
                    <a:pt x="129543" y="28"/>
                  </a:cubicBezTo>
                  <a:cubicBezTo>
                    <a:pt x="129525" y="10"/>
                    <a:pt x="129500" y="1"/>
                    <a:pt x="129475"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9"/>
            <p:cNvSpPr/>
            <p:nvPr/>
          </p:nvSpPr>
          <p:spPr>
            <a:xfrm>
              <a:off x="4059900" y="3696150"/>
              <a:ext cx="3285850" cy="1019925"/>
            </a:xfrm>
            <a:custGeom>
              <a:avLst/>
              <a:gdLst/>
              <a:ahLst/>
              <a:cxnLst/>
              <a:rect l="l" t="t" r="r" b="b"/>
              <a:pathLst>
                <a:path w="131434" h="40797" extrusionOk="0">
                  <a:moveTo>
                    <a:pt x="196" y="1"/>
                  </a:moveTo>
                  <a:cubicBezTo>
                    <a:pt x="89" y="1"/>
                    <a:pt x="0" y="90"/>
                    <a:pt x="0" y="206"/>
                  </a:cubicBezTo>
                  <a:cubicBezTo>
                    <a:pt x="0" y="313"/>
                    <a:pt x="89" y="402"/>
                    <a:pt x="196" y="402"/>
                  </a:cubicBezTo>
                  <a:lnTo>
                    <a:pt x="34551" y="402"/>
                  </a:lnTo>
                  <a:lnTo>
                    <a:pt x="46523" y="12374"/>
                  </a:lnTo>
                  <a:lnTo>
                    <a:pt x="65302" y="12374"/>
                  </a:lnTo>
                  <a:lnTo>
                    <a:pt x="93725" y="40797"/>
                  </a:lnTo>
                  <a:lnTo>
                    <a:pt x="131238" y="40797"/>
                  </a:lnTo>
                  <a:cubicBezTo>
                    <a:pt x="131345" y="40797"/>
                    <a:pt x="131434" y="40707"/>
                    <a:pt x="131434" y="40591"/>
                  </a:cubicBezTo>
                  <a:cubicBezTo>
                    <a:pt x="131434" y="40484"/>
                    <a:pt x="131345" y="40395"/>
                    <a:pt x="131238" y="40395"/>
                  </a:cubicBezTo>
                  <a:lnTo>
                    <a:pt x="93885" y="40395"/>
                  </a:lnTo>
                  <a:lnTo>
                    <a:pt x="65472" y="11982"/>
                  </a:lnTo>
                  <a:lnTo>
                    <a:pt x="46684" y="11982"/>
                  </a:lnTo>
                  <a:lnTo>
                    <a:pt x="34712"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9"/>
            <p:cNvSpPr/>
            <p:nvPr/>
          </p:nvSpPr>
          <p:spPr>
            <a:xfrm>
              <a:off x="4251025" y="4001250"/>
              <a:ext cx="3213150" cy="571425"/>
            </a:xfrm>
            <a:custGeom>
              <a:avLst/>
              <a:gdLst/>
              <a:ahLst/>
              <a:cxnLst/>
              <a:rect l="l" t="t" r="r" b="b"/>
              <a:pathLst>
                <a:path w="128526" h="22857" extrusionOk="0">
                  <a:moveTo>
                    <a:pt x="99" y="1"/>
                  </a:moveTo>
                  <a:cubicBezTo>
                    <a:pt x="45" y="1"/>
                    <a:pt x="0" y="45"/>
                    <a:pt x="0" y="99"/>
                  </a:cubicBezTo>
                  <a:cubicBezTo>
                    <a:pt x="0" y="161"/>
                    <a:pt x="45" y="206"/>
                    <a:pt x="99" y="206"/>
                  </a:cubicBezTo>
                  <a:lnTo>
                    <a:pt x="31973" y="206"/>
                  </a:lnTo>
                  <a:lnTo>
                    <a:pt x="54624" y="22856"/>
                  </a:lnTo>
                  <a:lnTo>
                    <a:pt x="86178" y="22856"/>
                  </a:lnTo>
                  <a:lnTo>
                    <a:pt x="108195" y="839"/>
                  </a:lnTo>
                  <a:lnTo>
                    <a:pt x="128428" y="839"/>
                  </a:lnTo>
                  <a:cubicBezTo>
                    <a:pt x="128481" y="839"/>
                    <a:pt x="128526" y="795"/>
                    <a:pt x="128526" y="732"/>
                  </a:cubicBezTo>
                  <a:cubicBezTo>
                    <a:pt x="128526" y="679"/>
                    <a:pt x="128481" y="634"/>
                    <a:pt x="128428" y="634"/>
                  </a:cubicBezTo>
                  <a:lnTo>
                    <a:pt x="108115" y="634"/>
                  </a:lnTo>
                  <a:lnTo>
                    <a:pt x="86088" y="22660"/>
                  </a:lnTo>
                  <a:lnTo>
                    <a:pt x="54704" y="22660"/>
                  </a:lnTo>
                  <a:lnTo>
                    <a:pt x="3205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9"/>
            <p:cNvSpPr/>
            <p:nvPr/>
          </p:nvSpPr>
          <p:spPr>
            <a:xfrm>
              <a:off x="3888825" y="4069050"/>
              <a:ext cx="3454475" cy="787975"/>
            </a:xfrm>
            <a:custGeom>
              <a:avLst/>
              <a:gdLst/>
              <a:ahLst/>
              <a:cxnLst/>
              <a:rect l="l" t="t" r="r" b="b"/>
              <a:pathLst>
                <a:path w="138179" h="31519" extrusionOk="0">
                  <a:moveTo>
                    <a:pt x="99" y="1"/>
                  </a:moveTo>
                  <a:cubicBezTo>
                    <a:pt x="45" y="1"/>
                    <a:pt x="1" y="45"/>
                    <a:pt x="1" y="99"/>
                  </a:cubicBezTo>
                  <a:cubicBezTo>
                    <a:pt x="1" y="152"/>
                    <a:pt x="45" y="197"/>
                    <a:pt x="99" y="197"/>
                  </a:cubicBezTo>
                  <a:lnTo>
                    <a:pt x="29824" y="197"/>
                  </a:lnTo>
                  <a:lnTo>
                    <a:pt x="37005" y="7378"/>
                  </a:lnTo>
                  <a:lnTo>
                    <a:pt x="67399" y="7378"/>
                  </a:lnTo>
                  <a:lnTo>
                    <a:pt x="91539" y="31519"/>
                  </a:lnTo>
                  <a:lnTo>
                    <a:pt x="106108" y="31519"/>
                  </a:lnTo>
                  <a:lnTo>
                    <a:pt x="121184" y="16442"/>
                  </a:lnTo>
                  <a:lnTo>
                    <a:pt x="138081" y="16442"/>
                  </a:lnTo>
                  <a:cubicBezTo>
                    <a:pt x="138134" y="16442"/>
                    <a:pt x="138179" y="16398"/>
                    <a:pt x="138179" y="16335"/>
                  </a:cubicBezTo>
                  <a:cubicBezTo>
                    <a:pt x="138179" y="16282"/>
                    <a:pt x="138134" y="16237"/>
                    <a:pt x="138081" y="16237"/>
                  </a:cubicBezTo>
                  <a:lnTo>
                    <a:pt x="121104" y="16237"/>
                  </a:lnTo>
                  <a:lnTo>
                    <a:pt x="106018" y="31314"/>
                  </a:lnTo>
                  <a:lnTo>
                    <a:pt x="91620" y="31314"/>
                  </a:lnTo>
                  <a:lnTo>
                    <a:pt x="67479" y="7182"/>
                  </a:lnTo>
                  <a:lnTo>
                    <a:pt x="37085" y="7182"/>
                  </a:lnTo>
                  <a:lnTo>
                    <a:pt x="2990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9"/>
            <p:cNvSpPr/>
            <p:nvPr/>
          </p:nvSpPr>
          <p:spPr>
            <a:xfrm>
              <a:off x="3412450" y="3687025"/>
              <a:ext cx="510750" cy="235525"/>
            </a:xfrm>
            <a:custGeom>
              <a:avLst/>
              <a:gdLst/>
              <a:ahLst/>
              <a:cxnLst/>
              <a:rect l="l" t="t" r="r" b="b"/>
              <a:pathLst>
                <a:path w="20430" h="9421" extrusionOk="0">
                  <a:moveTo>
                    <a:pt x="107" y="0"/>
                  </a:moveTo>
                  <a:cubicBezTo>
                    <a:pt x="45" y="0"/>
                    <a:pt x="0" y="45"/>
                    <a:pt x="0" y="98"/>
                  </a:cubicBezTo>
                  <a:cubicBezTo>
                    <a:pt x="0" y="152"/>
                    <a:pt x="45" y="196"/>
                    <a:pt x="107" y="196"/>
                  </a:cubicBezTo>
                  <a:lnTo>
                    <a:pt x="11053" y="196"/>
                  </a:lnTo>
                  <a:lnTo>
                    <a:pt x="20251" y="9394"/>
                  </a:lnTo>
                  <a:cubicBezTo>
                    <a:pt x="20269" y="9412"/>
                    <a:pt x="20296" y="9421"/>
                    <a:pt x="20322" y="9421"/>
                  </a:cubicBezTo>
                  <a:cubicBezTo>
                    <a:pt x="20349" y="9421"/>
                    <a:pt x="20376" y="9412"/>
                    <a:pt x="20394" y="9394"/>
                  </a:cubicBezTo>
                  <a:cubicBezTo>
                    <a:pt x="20429" y="9349"/>
                    <a:pt x="20429" y="9287"/>
                    <a:pt x="20394" y="9251"/>
                  </a:cubicBezTo>
                  <a:lnTo>
                    <a:pt x="11143" y="0"/>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9"/>
            <p:cNvSpPr/>
            <p:nvPr/>
          </p:nvSpPr>
          <p:spPr>
            <a:xfrm>
              <a:off x="6505150" y="4819325"/>
              <a:ext cx="70500" cy="70275"/>
            </a:xfrm>
            <a:custGeom>
              <a:avLst/>
              <a:gdLst/>
              <a:ahLst/>
              <a:cxnLst/>
              <a:rect l="l" t="t" r="r" b="b"/>
              <a:pathLst>
                <a:path w="2820" h="2811" extrusionOk="0">
                  <a:moveTo>
                    <a:pt x="1410" y="196"/>
                  </a:moveTo>
                  <a:cubicBezTo>
                    <a:pt x="2079" y="196"/>
                    <a:pt x="2614" y="740"/>
                    <a:pt x="2614" y="1410"/>
                  </a:cubicBezTo>
                  <a:cubicBezTo>
                    <a:pt x="2614" y="2070"/>
                    <a:pt x="2079" y="2614"/>
                    <a:pt x="1410" y="2614"/>
                  </a:cubicBezTo>
                  <a:cubicBezTo>
                    <a:pt x="741" y="2614"/>
                    <a:pt x="206" y="2070"/>
                    <a:pt x="206" y="1410"/>
                  </a:cubicBezTo>
                  <a:cubicBezTo>
                    <a:pt x="206" y="740"/>
                    <a:pt x="741" y="196"/>
                    <a:pt x="1410" y="196"/>
                  </a:cubicBezTo>
                  <a:close/>
                  <a:moveTo>
                    <a:pt x="1410" y="0"/>
                  </a:moveTo>
                  <a:cubicBezTo>
                    <a:pt x="634" y="0"/>
                    <a:pt x="0" y="633"/>
                    <a:pt x="0" y="1410"/>
                  </a:cubicBezTo>
                  <a:cubicBezTo>
                    <a:pt x="0" y="2177"/>
                    <a:pt x="634" y="2810"/>
                    <a:pt x="1410" y="2810"/>
                  </a:cubicBezTo>
                  <a:cubicBezTo>
                    <a:pt x="2186" y="2810"/>
                    <a:pt x="2819" y="2177"/>
                    <a:pt x="2819" y="1410"/>
                  </a:cubicBezTo>
                  <a:cubicBezTo>
                    <a:pt x="2819" y="633"/>
                    <a:pt x="2186"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9"/>
            <p:cNvSpPr/>
            <p:nvPr/>
          </p:nvSpPr>
          <p:spPr>
            <a:xfrm>
              <a:off x="6517425" y="4831575"/>
              <a:ext cx="45950" cy="45750"/>
            </a:xfrm>
            <a:custGeom>
              <a:avLst/>
              <a:gdLst/>
              <a:ahLst/>
              <a:cxnLst/>
              <a:rect l="l" t="t" r="r" b="b"/>
              <a:pathLst>
                <a:path w="1838" h="1830" extrusionOk="0">
                  <a:moveTo>
                    <a:pt x="919" y="1"/>
                  </a:moveTo>
                  <a:cubicBezTo>
                    <a:pt x="410" y="1"/>
                    <a:pt x="0" y="411"/>
                    <a:pt x="0" y="920"/>
                  </a:cubicBezTo>
                  <a:cubicBezTo>
                    <a:pt x="0" y="1419"/>
                    <a:pt x="410" y="1830"/>
                    <a:pt x="919" y="1830"/>
                  </a:cubicBezTo>
                  <a:cubicBezTo>
                    <a:pt x="1427" y="1830"/>
                    <a:pt x="1838" y="1419"/>
                    <a:pt x="1838" y="920"/>
                  </a:cubicBezTo>
                  <a:cubicBezTo>
                    <a:pt x="1838" y="411"/>
                    <a:pt x="1427"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9"/>
            <p:cNvSpPr/>
            <p:nvPr/>
          </p:nvSpPr>
          <p:spPr>
            <a:xfrm>
              <a:off x="6227700" y="4148225"/>
              <a:ext cx="70275" cy="70500"/>
            </a:xfrm>
            <a:custGeom>
              <a:avLst/>
              <a:gdLst/>
              <a:ahLst/>
              <a:cxnLst/>
              <a:rect l="l" t="t" r="r" b="b"/>
              <a:pathLst>
                <a:path w="2811" h="2820" extrusionOk="0">
                  <a:moveTo>
                    <a:pt x="1401" y="206"/>
                  </a:moveTo>
                  <a:cubicBezTo>
                    <a:pt x="2070" y="206"/>
                    <a:pt x="2614" y="741"/>
                    <a:pt x="2614" y="1410"/>
                  </a:cubicBezTo>
                  <a:cubicBezTo>
                    <a:pt x="2614" y="2079"/>
                    <a:pt x="2070" y="2615"/>
                    <a:pt x="1401" y="2615"/>
                  </a:cubicBezTo>
                  <a:cubicBezTo>
                    <a:pt x="741" y="2615"/>
                    <a:pt x="197" y="2079"/>
                    <a:pt x="197" y="1410"/>
                  </a:cubicBezTo>
                  <a:cubicBezTo>
                    <a:pt x="197" y="741"/>
                    <a:pt x="741" y="206"/>
                    <a:pt x="1401" y="206"/>
                  </a:cubicBezTo>
                  <a:close/>
                  <a:moveTo>
                    <a:pt x="1401" y="1"/>
                  </a:moveTo>
                  <a:cubicBezTo>
                    <a:pt x="625" y="1"/>
                    <a:pt x="1" y="634"/>
                    <a:pt x="1" y="1410"/>
                  </a:cubicBezTo>
                  <a:cubicBezTo>
                    <a:pt x="1" y="2186"/>
                    <a:pt x="625" y="2820"/>
                    <a:pt x="1401" y="2820"/>
                  </a:cubicBezTo>
                  <a:cubicBezTo>
                    <a:pt x="2177" y="2820"/>
                    <a:pt x="2811" y="2186"/>
                    <a:pt x="2811" y="1410"/>
                  </a:cubicBezTo>
                  <a:cubicBezTo>
                    <a:pt x="2811" y="634"/>
                    <a:pt x="2177" y="1"/>
                    <a:pt x="140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9"/>
            <p:cNvSpPr/>
            <p:nvPr/>
          </p:nvSpPr>
          <p:spPr>
            <a:xfrm>
              <a:off x="6239975" y="4160500"/>
              <a:ext cx="45750" cy="45975"/>
            </a:xfrm>
            <a:custGeom>
              <a:avLst/>
              <a:gdLst/>
              <a:ahLst/>
              <a:cxnLst/>
              <a:rect l="l" t="t" r="r" b="b"/>
              <a:pathLst>
                <a:path w="1830" h="1839" extrusionOk="0">
                  <a:moveTo>
                    <a:pt x="910" y="0"/>
                  </a:moveTo>
                  <a:cubicBezTo>
                    <a:pt x="411" y="0"/>
                    <a:pt x="0" y="411"/>
                    <a:pt x="0" y="919"/>
                  </a:cubicBezTo>
                  <a:cubicBezTo>
                    <a:pt x="0" y="1428"/>
                    <a:pt x="411" y="1838"/>
                    <a:pt x="910" y="1838"/>
                  </a:cubicBezTo>
                  <a:cubicBezTo>
                    <a:pt x="1419" y="1838"/>
                    <a:pt x="1829" y="1428"/>
                    <a:pt x="1829" y="919"/>
                  </a:cubicBezTo>
                  <a:cubicBezTo>
                    <a:pt x="1829" y="411"/>
                    <a:pt x="1419" y="0"/>
                    <a:pt x="9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9"/>
            <p:cNvSpPr/>
            <p:nvPr/>
          </p:nvSpPr>
          <p:spPr>
            <a:xfrm>
              <a:off x="5602775" y="3537375"/>
              <a:ext cx="70275" cy="70500"/>
            </a:xfrm>
            <a:custGeom>
              <a:avLst/>
              <a:gdLst/>
              <a:ahLst/>
              <a:cxnLst/>
              <a:rect l="l" t="t" r="r" b="b"/>
              <a:pathLst>
                <a:path w="2811" h="2820" extrusionOk="0">
                  <a:moveTo>
                    <a:pt x="1410" y="205"/>
                  </a:moveTo>
                  <a:cubicBezTo>
                    <a:pt x="2071" y="205"/>
                    <a:pt x="2615" y="741"/>
                    <a:pt x="2615" y="1410"/>
                  </a:cubicBezTo>
                  <a:cubicBezTo>
                    <a:pt x="2615" y="2079"/>
                    <a:pt x="2071" y="2614"/>
                    <a:pt x="1410" y="2614"/>
                  </a:cubicBezTo>
                  <a:cubicBezTo>
                    <a:pt x="741" y="2614"/>
                    <a:pt x="197" y="2079"/>
                    <a:pt x="197" y="1410"/>
                  </a:cubicBezTo>
                  <a:cubicBezTo>
                    <a:pt x="197" y="741"/>
                    <a:pt x="741" y="205"/>
                    <a:pt x="1410" y="205"/>
                  </a:cubicBezTo>
                  <a:close/>
                  <a:moveTo>
                    <a:pt x="1410" y="0"/>
                  </a:moveTo>
                  <a:cubicBezTo>
                    <a:pt x="634" y="0"/>
                    <a:pt x="1" y="634"/>
                    <a:pt x="1" y="1410"/>
                  </a:cubicBezTo>
                  <a:cubicBezTo>
                    <a:pt x="1" y="2186"/>
                    <a:pt x="634" y="2819"/>
                    <a:pt x="1410" y="2819"/>
                  </a:cubicBezTo>
                  <a:cubicBezTo>
                    <a:pt x="2178" y="2819"/>
                    <a:pt x="2811" y="2186"/>
                    <a:pt x="2811" y="1410"/>
                  </a:cubicBezTo>
                  <a:cubicBezTo>
                    <a:pt x="2811" y="634"/>
                    <a:pt x="2178"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9"/>
            <p:cNvSpPr/>
            <p:nvPr/>
          </p:nvSpPr>
          <p:spPr>
            <a:xfrm>
              <a:off x="5615050" y="3549625"/>
              <a:ext cx="45750" cy="45975"/>
            </a:xfrm>
            <a:custGeom>
              <a:avLst/>
              <a:gdLst/>
              <a:ahLst/>
              <a:cxnLst/>
              <a:rect l="l" t="t" r="r" b="b"/>
              <a:pathLst>
                <a:path w="1830" h="1839" extrusionOk="0">
                  <a:moveTo>
                    <a:pt x="919" y="1"/>
                  </a:moveTo>
                  <a:cubicBezTo>
                    <a:pt x="411" y="1"/>
                    <a:pt x="0" y="411"/>
                    <a:pt x="0" y="920"/>
                  </a:cubicBezTo>
                  <a:cubicBezTo>
                    <a:pt x="0" y="1428"/>
                    <a:pt x="411" y="1839"/>
                    <a:pt x="919" y="1839"/>
                  </a:cubicBezTo>
                  <a:cubicBezTo>
                    <a:pt x="1419" y="1839"/>
                    <a:pt x="1829" y="1428"/>
                    <a:pt x="1829" y="920"/>
                  </a:cubicBezTo>
                  <a:cubicBezTo>
                    <a:pt x="1829" y="411"/>
                    <a:pt x="1419"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9"/>
            <p:cNvSpPr/>
            <p:nvPr/>
          </p:nvSpPr>
          <p:spPr>
            <a:xfrm>
              <a:off x="4590025" y="3574400"/>
              <a:ext cx="70275" cy="70275"/>
            </a:xfrm>
            <a:custGeom>
              <a:avLst/>
              <a:gdLst/>
              <a:ahLst/>
              <a:cxnLst/>
              <a:rect l="l" t="t" r="r" b="b"/>
              <a:pathLst>
                <a:path w="2811" h="2811" extrusionOk="0">
                  <a:moveTo>
                    <a:pt x="1401" y="196"/>
                  </a:moveTo>
                  <a:cubicBezTo>
                    <a:pt x="2070" y="196"/>
                    <a:pt x="2605" y="732"/>
                    <a:pt x="2605" y="1401"/>
                  </a:cubicBezTo>
                  <a:cubicBezTo>
                    <a:pt x="2605" y="2070"/>
                    <a:pt x="2070" y="2605"/>
                    <a:pt x="1401" y="2605"/>
                  </a:cubicBezTo>
                  <a:cubicBezTo>
                    <a:pt x="741" y="2605"/>
                    <a:pt x="197" y="2070"/>
                    <a:pt x="197" y="1401"/>
                  </a:cubicBezTo>
                  <a:cubicBezTo>
                    <a:pt x="197" y="732"/>
                    <a:pt x="741" y="196"/>
                    <a:pt x="1401" y="196"/>
                  </a:cubicBezTo>
                  <a:close/>
                  <a:moveTo>
                    <a:pt x="1401" y="0"/>
                  </a:moveTo>
                  <a:cubicBezTo>
                    <a:pt x="625" y="0"/>
                    <a:pt x="0" y="625"/>
                    <a:pt x="0" y="1401"/>
                  </a:cubicBezTo>
                  <a:cubicBezTo>
                    <a:pt x="0" y="2177"/>
                    <a:pt x="625" y="2810"/>
                    <a:pt x="1401" y="2810"/>
                  </a:cubicBezTo>
                  <a:cubicBezTo>
                    <a:pt x="2177" y="2810"/>
                    <a:pt x="2810" y="2177"/>
                    <a:pt x="2810" y="1401"/>
                  </a:cubicBezTo>
                  <a:cubicBezTo>
                    <a:pt x="2810" y="625"/>
                    <a:pt x="2177" y="0"/>
                    <a:pt x="1401"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9"/>
            <p:cNvSpPr/>
            <p:nvPr/>
          </p:nvSpPr>
          <p:spPr>
            <a:xfrm>
              <a:off x="4602300" y="3586425"/>
              <a:ext cx="45725" cy="45975"/>
            </a:xfrm>
            <a:custGeom>
              <a:avLst/>
              <a:gdLst/>
              <a:ahLst/>
              <a:cxnLst/>
              <a:rect l="l" t="t" r="r" b="b"/>
              <a:pathLst>
                <a:path w="1829" h="1839" extrusionOk="0">
                  <a:moveTo>
                    <a:pt x="910" y="1"/>
                  </a:moveTo>
                  <a:cubicBezTo>
                    <a:pt x="401" y="1"/>
                    <a:pt x="0" y="411"/>
                    <a:pt x="0" y="920"/>
                  </a:cubicBezTo>
                  <a:cubicBezTo>
                    <a:pt x="0" y="1428"/>
                    <a:pt x="401" y="1839"/>
                    <a:pt x="910" y="1839"/>
                  </a:cubicBezTo>
                  <a:cubicBezTo>
                    <a:pt x="1418" y="1839"/>
                    <a:pt x="1829" y="1428"/>
                    <a:pt x="1829" y="920"/>
                  </a:cubicBezTo>
                  <a:cubicBezTo>
                    <a:pt x="1829" y="411"/>
                    <a:pt x="1418" y="1"/>
                    <a:pt x="91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9"/>
            <p:cNvSpPr/>
            <p:nvPr/>
          </p:nvSpPr>
          <p:spPr>
            <a:xfrm>
              <a:off x="4205075" y="3979175"/>
              <a:ext cx="49550" cy="49325"/>
            </a:xfrm>
            <a:custGeom>
              <a:avLst/>
              <a:gdLst/>
              <a:ahLst/>
              <a:cxnLst/>
              <a:rect l="l" t="t" r="r" b="b"/>
              <a:pathLst>
                <a:path w="1982" h="1973" extrusionOk="0">
                  <a:moveTo>
                    <a:pt x="991" y="197"/>
                  </a:moveTo>
                  <a:cubicBezTo>
                    <a:pt x="1428" y="197"/>
                    <a:pt x="1776" y="554"/>
                    <a:pt x="1776" y="982"/>
                  </a:cubicBezTo>
                  <a:cubicBezTo>
                    <a:pt x="1776" y="1419"/>
                    <a:pt x="1428" y="1776"/>
                    <a:pt x="991" y="1776"/>
                  </a:cubicBezTo>
                  <a:cubicBezTo>
                    <a:pt x="554" y="1776"/>
                    <a:pt x="206" y="1419"/>
                    <a:pt x="206" y="982"/>
                  </a:cubicBezTo>
                  <a:cubicBezTo>
                    <a:pt x="206" y="554"/>
                    <a:pt x="554" y="197"/>
                    <a:pt x="991" y="197"/>
                  </a:cubicBezTo>
                  <a:close/>
                  <a:moveTo>
                    <a:pt x="991" y="1"/>
                  </a:moveTo>
                  <a:cubicBezTo>
                    <a:pt x="447" y="1"/>
                    <a:pt x="1" y="438"/>
                    <a:pt x="1" y="982"/>
                  </a:cubicBezTo>
                  <a:cubicBezTo>
                    <a:pt x="1" y="1526"/>
                    <a:pt x="447" y="1972"/>
                    <a:pt x="991" y="1972"/>
                  </a:cubicBezTo>
                  <a:cubicBezTo>
                    <a:pt x="1535" y="1972"/>
                    <a:pt x="1981" y="1526"/>
                    <a:pt x="1981" y="982"/>
                  </a:cubicBezTo>
                  <a:cubicBezTo>
                    <a:pt x="1981" y="438"/>
                    <a:pt x="1535" y="1"/>
                    <a:pt x="99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9"/>
            <p:cNvSpPr/>
            <p:nvPr/>
          </p:nvSpPr>
          <p:spPr>
            <a:xfrm>
              <a:off x="4214225" y="3988325"/>
              <a:ext cx="31250" cy="31025"/>
            </a:xfrm>
            <a:custGeom>
              <a:avLst/>
              <a:gdLst/>
              <a:ahLst/>
              <a:cxnLst/>
              <a:rect l="l" t="t" r="r" b="b"/>
              <a:pathLst>
                <a:path w="1250" h="1241" extrusionOk="0">
                  <a:moveTo>
                    <a:pt x="625" y="0"/>
                  </a:moveTo>
                  <a:cubicBezTo>
                    <a:pt x="277" y="0"/>
                    <a:pt x="0" y="277"/>
                    <a:pt x="0" y="616"/>
                  </a:cubicBezTo>
                  <a:cubicBezTo>
                    <a:pt x="0" y="964"/>
                    <a:pt x="277" y="1240"/>
                    <a:pt x="625" y="1240"/>
                  </a:cubicBezTo>
                  <a:cubicBezTo>
                    <a:pt x="964" y="1240"/>
                    <a:pt x="1249" y="964"/>
                    <a:pt x="1249" y="616"/>
                  </a:cubicBezTo>
                  <a:cubicBezTo>
                    <a:pt x="1249" y="277"/>
                    <a:pt x="964" y="0"/>
                    <a:pt x="62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9"/>
            <p:cNvSpPr/>
            <p:nvPr/>
          </p:nvSpPr>
          <p:spPr>
            <a:xfrm>
              <a:off x="3844450" y="4046750"/>
              <a:ext cx="49300" cy="49325"/>
            </a:xfrm>
            <a:custGeom>
              <a:avLst/>
              <a:gdLst/>
              <a:ahLst/>
              <a:cxnLst/>
              <a:rect l="l" t="t" r="r" b="b"/>
              <a:pathLst>
                <a:path w="1972" h="1973" extrusionOk="0">
                  <a:moveTo>
                    <a:pt x="982" y="197"/>
                  </a:moveTo>
                  <a:cubicBezTo>
                    <a:pt x="1419" y="197"/>
                    <a:pt x="1776" y="554"/>
                    <a:pt x="1776" y="991"/>
                  </a:cubicBezTo>
                  <a:cubicBezTo>
                    <a:pt x="1776" y="1419"/>
                    <a:pt x="1419" y="1776"/>
                    <a:pt x="982" y="1776"/>
                  </a:cubicBezTo>
                  <a:cubicBezTo>
                    <a:pt x="553" y="1776"/>
                    <a:pt x="197" y="1419"/>
                    <a:pt x="197" y="991"/>
                  </a:cubicBezTo>
                  <a:cubicBezTo>
                    <a:pt x="197" y="554"/>
                    <a:pt x="553" y="197"/>
                    <a:pt x="982" y="197"/>
                  </a:cubicBezTo>
                  <a:close/>
                  <a:moveTo>
                    <a:pt x="982" y="1"/>
                  </a:moveTo>
                  <a:cubicBezTo>
                    <a:pt x="437" y="1"/>
                    <a:pt x="0" y="447"/>
                    <a:pt x="0" y="991"/>
                  </a:cubicBezTo>
                  <a:cubicBezTo>
                    <a:pt x="0" y="1535"/>
                    <a:pt x="437" y="1972"/>
                    <a:pt x="982" y="1972"/>
                  </a:cubicBezTo>
                  <a:cubicBezTo>
                    <a:pt x="1526" y="1972"/>
                    <a:pt x="1972" y="1535"/>
                    <a:pt x="1972" y="991"/>
                  </a:cubicBezTo>
                  <a:cubicBezTo>
                    <a:pt x="1972" y="447"/>
                    <a:pt x="1526" y="1"/>
                    <a:pt x="98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9"/>
            <p:cNvSpPr/>
            <p:nvPr/>
          </p:nvSpPr>
          <p:spPr>
            <a:xfrm>
              <a:off x="3853600" y="4055900"/>
              <a:ext cx="31025" cy="31025"/>
            </a:xfrm>
            <a:custGeom>
              <a:avLst/>
              <a:gdLst/>
              <a:ahLst/>
              <a:cxnLst/>
              <a:rect l="l" t="t" r="r" b="b"/>
              <a:pathLst>
                <a:path w="1241" h="1241" extrusionOk="0">
                  <a:moveTo>
                    <a:pt x="616" y="0"/>
                  </a:moveTo>
                  <a:cubicBezTo>
                    <a:pt x="277" y="0"/>
                    <a:pt x="0" y="277"/>
                    <a:pt x="0" y="625"/>
                  </a:cubicBezTo>
                  <a:cubicBezTo>
                    <a:pt x="0" y="964"/>
                    <a:pt x="277" y="1240"/>
                    <a:pt x="616" y="1240"/>
                  </a:cubicBezTo>
                  <a:cubicBezTo>
                    <a:pt x="964" y="1240"/>
                    <a:pt x="1240" y="964"/>
                    <a:pt x="1240" y="625"/>
                  </a:cubicBezTo>
                  <a:cubicBezTo>
                    <a:pt x="1240" y="277"/>
                    <a:pt x="964" y="0"/>
                    <a:pt x="61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9"/>
            <p:cNvSpPr/>
            <p:nvPr/>
          </p:nvSpPr>
          <p:spPr>
            <a:xfrm>
              <a:off x="4908725" y="3581750"/>
              <a:ext cx="55325" cy="55325"/>
            </a:xfrm>
            <a:custGeom>
              <a:avLst/>
              <a:gdLst/>
              <a:ahLst/>
              <a:cxnLst/>
              <a:rect l="l" t="t" r="r" b="b"/>
              <a:pathLst>
                <a:path w="2213" h="2213" extrusionOk="0">
                  <a:moveTo>
                    <a:pt x="1107" y="0"/>
                  </a:moveTo>
                  <a:cubicBezTo>
                    <a:pt x="491" y="0"/>
                    <a:pt x="1" y="491"/>
                    <a:pt x="1" y="1107"/>
                  </a:cubicBezTo>
                  <a:cubicBezTo>
                    <a:pt x="1" y="1722"/>
                    <a:pt x="491" y="2213"/>
                    <a:pt x="1107" y="2213"/>
                  </a:cubicBezTo>
                  <a:cubicBezTo>
                    <a:pt x="1722" y="2213"/>
                    <a:pt x="2213" y="1722"/>
                    <a:pt x="2213" y="1107"/>
                  </a:cubicBezTo>
                  <a:cubicBezTo>
                    <a:pt x="2213" y="491"/>
                    <a:pt x="1722" y="0"/>
                    <a:pt x="1107"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9"/>
            <p:cNvSpPr/>
            <p:nvPr/>
          </p:nvSpPr>
          <p:spPr>
            <a:xfrm>
              <a:off x="6762750" y="4155825"/>
              <a:ext cx="55325" cy="55325"/>
            </a:xfrm>
            <a:custGeom>
              <a:avLst/>
              <a:gdLst/>
              <a:ahLst/>
              <a:cxnLst/>
              <a:rect l="l" t="t" r="r" b="b"/>
              <a:pathLst>
                <a:path w="2213" h="2213" extrusionOk="0">
                  <a:moveTo>
                    <a:pt x="1106" y="0"/>
                  </a:moveTo>
                  <a:cubicBezTo>
                    <a:pt x="500" y="0"/>
                    <a:pt x="0" y="491"/>
                    <a:pt x="0" y="1106"/>
                  </a:cubicBezTo>
                  <a:cubicBezTo>
                    <a:pt x="0" y="1722"/>
                    <a:pt x="500" y="2212"/>
                    <a:pt x="1106" y="2212"/>
                  </a:cubicBezTo>
                  <a:cubicBezTo>
                    <a:pt x="1722" y="2212"/>
                    <a:pt x="2213" y="1722"/>
                    <a:pt x="2213" y="1106"/>
                  </a:cubicBezTo>
                  <a:cubicBezTo>
                    <a:pt x="2213" y="491"/>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9"/>
            <p:cNvSpPr/>
            <p:nvPr/>
          </p:nvSpPr>
          <p:spPr>
            <a:xfrm>
              <a:off x="6664400" y="4692850"/>
              <a:ext cx="36375" cy="36375"/>
            </a:xfrm>
            <a:custGeom>
              <a:avLst/>
              <a:gdLst/>
              <a:ahLst/>
              <a:cxnLst/>
              <a:rect l="l" t="t" r="r" b="b"/>
              <a:pathLst>
                <a:path w="1455" h="1455" extrusionOk="0">
                  <a:moveTo>
                    <a:pt x="723" y="1"/>
                  </a:moveTo>
                  <a:cubicBezTo>
                    <a:pt x="330" y="1"/>
                    <a:pt x="0" y="331"/>
                    <a:pt x="0" y="723"/>
                  </a:cubicBezTo>
                  <a:cubicBezTo>
                    <a:pt x="0" y="1125"/>
                    <a:pt x="330" y="1455"/>
                    <a:pt x="723" y="1455"/>
                  </a:cubicBezTo>
                  <a:cubicBezTo>
                    <a:pt x="1124" y="1455"/>
                    <a:pt x="1454" y="1125"/>
                    <a:pt x="1454" y="723"/>
                  </a:cubicBezTo>
                  <a:cubicBezTo>
                    <a:pt x="1454" y="331"/>
                    <a:pt x="1124" y="1"/>
                    <a:pt x="723"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9"/>
            <p:cNvSpPr/>
            <p:nvPr/>
          </p:nvSpPr>
          <p:spPr>
            <a:xfrm>
              <a:off x="5875550" y="4552125"/>
              <a:ext cx="36375" cy="36150"/>
            </a:xfrm>
            <a:custGeom>
              <a:avLst/>
              <a:gdLst/>
              <a:ahLst/>
              <a:cxnLst/>
              <a:rect l="l" t="t" r="r" b="b"/>
              <a:pathLst>
                <a:path w="1455" h="1446" extrusionOk="0">
                  <a:moveTo>
                    <a:pt x="732" y="1"/>
                  </a:moveTo>
                  <a:cubicBezTo>
                    <a:pt x="330" y="1"/>
                    <a:pt x="0" y="322"/>
                    <a:pt x="0" y="723"/>
                  </a:cubicBezTo>
                  <a:cubicBezTo>
                    <a:pt x="0" y="1125"/>
                    <a:pt x="330" y="1446"/>
                    <a:pt x="732" y="1446"/>
                  </a:cubicBezTo>
                  <a:cubicBezTo>
                    <a:pt x="1133" y="1446"/>
                    <a:pt x="1454" y="1125"/>
                    <a:pt x="1454" y="723"/>
                  </a:cubicBezTo>
                  <a:cubicBezTo>
                    <a:pt x="1454" y="322"/>
                    <a:pt x="1133" y="1"/>
                    <a:pt x="73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9"/>
            <p:cNvSpPr/>
            <p:nvPr/>
          </p:nvSpPr>
          <p:spPr>
            <a:xfrm>
              <a:off x="6066450" y="3690575"/>
              <a:ext cx="55350" cy="55350"/>
            </a:xfrm>
            <a:custGeom>
              <a:avLst/>
              <a:gdLst/>
              <a:ahLst/>
              <a:cxnLst/>
              <a:rect l="l" t="t" r="r" b="b"/>
              <a:pathLst>
                <a:path w="2214" h="2214" extrusionOk="0">
                  <a:moveTo>
                    <a:pt x="1107" y="1"/>
                  </a:moveTo>
                  <a:cubicBezTo>
                    <a:pt x="491" y="1"/>
                    <a:pt x="1" y="500"/>
                    <a:pt x="1" y="1107"/>
                  </a:cubicBezTo>
                  <a:cubicBezTo>
                    <a:pt x="1" y="1723"/>
                    <a:pt x="491" y="2213"/>
                    <a:pt x="1107" y="2213"/>
                  </a:cubicBezTo>
                  <a:cubicBezTo>
                    <a:pt x="1722" y="2213"/>
                    <a:pt x="2213" y="1723"/>
                    <a:pt x="2213" y="1107"/>
                  </a:cubicBezTo>
                  <a:cubicBezTo>
                    <a:pt x="2213" y="500"/>
                    <a:pt x="1722" y="1"/>
                    <a:pt x="110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9"/>
            <p:cNvSpPr/>
            <p:nvPr/>
          </p:nvSpPr>
          <p:spPr>
            <a:xfrm>
              <a:off x="5263775" y="4214925"/>
              <a:ext cx="72750" cy="72725"/>
            </a:xfrm>
            <a:custGeom>
              <a:avLst/>
              <a:gdLst/>
              <a:ahLst/>
              <a:cxnLst/>
              <a:rect l="l" t="t" r="r" b="b"/>
              <a:pathLst>
                <a:path w="2910" h="2909" extrusionOk="0">
                  <a:moveTo>
                    <a:pt x="1455" y="0"/>
                  </a:moveTo>
                  <a:cubicBezTo>
                    <a:pt x="652" y="0"/>
                    <a:pt x="1" y="651"/>
                    <a:pt x="1" y="1454"/>
                  </a:cubicBezTo>
                  <a:cubicBezTo>
                    <a:pt x="1" y="2257"/>
                    <a:pt x="652" y="2908"/>
                    <a:pt x="1455" y="2908"/>
                  </a:cubicBezTo>
                  <a:cubicBezTo>
                    <a:pt x="2258" y="2908"/>
                    <a:pt x="2909" y="2257"/>
                    <a:pt x="2909" y="1454"/>
                  </a:cubicBezTo>
                  <a:cubicBezTo>
                    <a:pt x="2909" y="651"/>
                    <a:pt x="2258"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9"/>
            <p:cNvSpPr/>
            <p:nvPr/>
          </p:nvSpPr>
          <p:spPr>
            <a:xfrm>
              <a:off x="6226800" y="4533850"/>
              <a:ext cx="72975" cy="72725"/>
            </a:xfrm>
            <a:custGeom>
              <a:avLst/>
              <a:gdLst/>
              <a:ahLst/>
              <a:cxnLst/>
              <a:rect l="l" t="t" r="r" b="b"/>
              <a:pathLst>
                <a:path w="2919" h="2909" extrusionOk="0">
                  <a:moveTo>
                    <a:pt x="1455" y="0"/>
                  </a:moveTo>
                  <a:cubicBezTo>
                    <a:pt x="652" y="0"/>
                    <a:pt x="1" y="651"/>
                    <a:pt x="1" y="1454"/>
                  </a:cubicBezTo>
                  <a:cubicBezTo>
                    <a:pt x="1" y="2257"/>
                    <a:pt x="652" y="2908"/>
                    <a:pt x="1455" y="2908"/>
                  </a:cubicBezTo>
                  <a:cubicBezTo>
                    <a:pt x="2267" y="2908"/>
                    <a:pt x="2918" y="2257"/>
                    <a:pt x="2918" y="1454"/>
                  </a:cubicBezTo>
                  <a:cubicBezTo>
                    <a:pt x="2918" y="651"/>
                    <a:pt x="2267"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9"/>
            <p:cNvSpPr/>
            <p:nvPr/>
          </p:nvSpPr>
          <p:spPr>
            <a:xfrm>
              <a:off x="5127300" y="3903575"/>
              <a:ext cx="33925" cy="33925"/>
            </a:xfrm>
            <a:custGeom>
              <a:avLst/>
              <a:gdLst/>
              <a:ahLst/>
              <a:cxnLst/>
              <a:rect l="l" t="t" r="r" b="b"/>
              <a:pathLst>
                <a:path w="1357" h="1357" extrusionOk="0">
                  <a:moveTo>
                    <a:pt x="678" y="0"/>
                  </a:moveTo>
                  <a:cubicBezTo>
                    <a:pt x="303" y="0"/>
                    <a:pt x="0" y="304"/>
                    <a:pt x="0" y="678"/>
                  </a:cubicBezTo>
                  <a:cubicBezTo>
                    <a:pt x="0" y="1053"/>
                    <a:pt x="303" y="1356"/>
                    <a:pt x="678" y="1356"/>
                  </a:cubicBezTo>
                  <a:cubicBezTo>
                    <a:pt x="1053" y="1356"/>
                    <a:pt x="1356" y="1053"/>
                    <a:pt x="1356" y="678"/>
                  </a:cubicBezTo>
                  <a:cubicBezTo>
                    <a:pt x="1356" y="304"/>
                    <a:pt x="1053" y="0"/>
                    <a:pt x="678"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9"/>
            <p:cNvSpPr/>
            <p:nvPr/>
          </p:nvSpPr>
          <p:spPr>
            <a:xfrm>
              <a:off x="5226325" y="3763725"/>
              <a:ext cx="75175" cy="75425"/>
            </a:xfrm>
            <a:custGeom>
              <a:avLst/>
              <a:gdLst/>
              <a:ahLst/>
              <a:cxnLst/>
              <a:rect l="l" t="t" r="r" b="b"/>
              <a:pathLst>
                <a:path w="3007" h="3017" extrusionOk="0">
                  <a:moveTo>
                    <a:pt x="1508" y="206"/>
                  </a:moveTo>
                  <a:cubicBezTo>
                    <a:pt x="2221" y="206"/>
                    <a:pt x="2810" y="786"/>
                    <a:pt x="2810" y="1509"/>
                  </a:cubicBezTo>
                  <a:cubicBezTo>
                    <a:pt x="2810" y="2231"/>
                    <a:pt x="2221" y="2820"/>
                    <a:pt x="1508" y="2820"/>
                  </a:cubicBezTo>
                  <a:cubicBezTo>
                    <a:pt x="785" y="2820"/>
                    <a:pt x="196" y="2231"/>
                    <a:pt x="196" y="1509"/>
                  </a:cubicBezTo>
                  <a:cubicBezTo>
                    <a:pt x="196" y="786"/>
                    <a:pt x="785" y="206"/>
                    <a:pt x="1508" y="206"/>
                  </a:cubicBezTo>
                  <a:close/>
                  <a:moveTo>
                    <a:pt x="1508" y="1"/>
                  </a:moveTo>
                  <a:cubicBezTo>
                    <a:pt x="678" y="1"/>
                    <a:pt x="0" y="679"/>
                    <a:pt x="0" y="1509"/>
                  </a:cubicBezTo>
                  <a:cubicBezTo>
                    <a:pt x="0" y="2338"/>
                    <a:pt x="678" y="3016"/>
                    <a:pt x="1508" y="3016"/>
                  </a:cubicBezTo>
                  <a:cubicBezTo>
                    <a:pt x="2337" y="3016"/>
                    <a:pt x="3006" y="2338"/>
                    <a:pt x="3006" y="1509"/>
                  </a:cubicBezTo>
                  <a:cubicBezTo>
                    <a:pt x="3006" y="679"/>
                    <a:pt x="2337" y="1"/>
                    <a:pt x="150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9"/>
            <p:cNvSpPr/>
            <p:nvPr/>
          </p:nvSpPr>
          <p:spPr>
            <a:xfrm>
              <a:off x="5239700" y="3777125"/>
              <a:ext cx="48650" cy="48625"/>
            </a:xfrm>
            <a:custGeom>
              <a:avLst/>
              <a:gdLst/>
              <a:ahLst/>
              <a:cxnLst/>
              <a:rect l="l" t="t" r="r" b="b"/>
              <a:pathLst>
                <a:path w="1946" h="1945" extrusionOk="0">
                  <a:moveTo>
                    <a:pt x="973" y="0"/>
                  </a:moveTo>
                  <a:cubicBezTo>
                    <a:pt x="437" y="0"/>
                    <a:pt x="0" y="437"/>
                    <a:pt x="0" y="973"/>
                  </a:cubicBezTo>
                  <a:cubicBezTo>
                    <a:pt x="0" y="1508"/>
                    <a:pt x="437" y="1945"/>
                    <a:pt x="973" y="1945"/>
                  </a:cubicBezTo>
                  <a:cubicBezTo>
                    <a:pt x="1508" y="1945"/>
                    <a:pt x="1945" y="1508"/>
                    <a:pt x="1945" y="973"/>
                  </a:cubicBezTo>
                  <a:cubicBezTo>
                    <a:pt x="1945" y="437"/>
                    <a:pt x="1508" y="0"/>
                    <a:pt x="973"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9"/>
            <p:cNvSpPr/>
            <p:nvPr/>
          </p:nvSpPr>
          <p:spPr>
            <a:xfrm>
              <a:off x="3892850" y="3892425"/>
              <a:ext cx="55325" cy="55325"/>
            </a:xfrm>
            <a:custGeom>
              <a:avLst/>
              <a:gdLst/>
              <a:ahLst/>
              <a:cxnLst/>
              <a:rect l="l" t="t" r="r" b="b"/>
              <a:pathLst>
                <a:path w="2213" h="2213" extrusionOk="0">
                  <a:moveTo>
                    <a:pt x="1106" y="0"/>
                  </a:moveTo>
                  <a:cubicBezTo>
                    <a:pt x="491" y="0"/>
                    <a:pt x="0" y="491"/>
                    <a:pt x="0" y="1107"/>
                  </a:cubicBezTo>
                  <a:cubicBezTo>
                    <a:pt x="0" y="1722"/>
                    <a:pt x="491" y="2213"/>
                    <a:pt x="1106" y="2213"/>
                  </a:cubicBezTo>
                  <a:cubicBezTo>
                    <a:pt x="1713" y="2213"/>
                    <a:pt x="2213" y="1722"/>
                    <a:pt x="2213" y="1107"/>
                  </a:cubicBezTo>
                  <a:cubicBezTo>
                    <a:pt x="2213" y="491"/>
                    <a:pt x="1713"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9"/>
            <p:cNvSpPr/>
            <p:nvPr/>
          </p:nvSpPr>
          <p:spPr>
            <a:xfrm>
              <a:off x="3658675" y="3661825"/>
              <a:ext cx="55325" cy="55325"/>
            </a:xfrm>
            <a:custGeom>
              <a:avLst/>
              <a:gdLst/>
              <a:ahLst/>
              <a:cxnLst/>
              <a:rect l="l" t="t" r="r" b="b"/>
              <a:pathLst>
                <a:path w="2213" h="2213" extrusionOk="0">
                  <a:moveTo>
                    <a:pt x="1106" y="0"/>
                  </a:moveTo>
                  <a:cubicBezTo>
                    <a:pt x="500" y="0"/>
                    <a:pt x="0" y="500"/>
                    <a:pt x="0" y="1106"/>
                  </a:cubicBezTo>
                  <a:cubicBezTo>
                    <a:pt x="0" y="1722"/>
                    <a:pt x="500" y="2212"/>
                    <a:pt x="1106" y="2212"/>
                  </a:cubicBezTo>
                  <a:cubicBezTo>
                    <a:pt x="1722" y="2212"/>
                    <a:pt x="2212" y="1722"/>
                    <a:pt x="2212" y="1106"/>
                  </a:cubicBezTo>
                  <a:cubicBezTo>
                    <a:pt x="2212" y="500"/>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9"/>
            <p:cNvSpPr/>
            <p:nvPr/>
          </p:nvSpPr>
          <p:spPr>
            <a:xfrm>
              <a:off x="4834225" y="3690350"/>
              <a:ext cx="21450" cy="21675"/>
            </a:xfrm>
            <a:custGeom>
              <a:avLst/>
              <a:gdLst/>
              <a:ahLst/>
              <a:cxnLst/>
              <a:rect l="l" t="t" r="r" b="b"/>
              <a:pathLst>
                <a:path w="858" h="867" extrusionOk="0">
                  <a:moveTo>
                    <a:pt x="429" y="1"/>
                  </a:moveTo>
                  <a:cubicBezTo>
                    <a:pt x="197" y="1"/>
                    <a:pt x="1" y="197"/>
                    <a:pt x="1" y="438"/>
                  </a:cubicBezTo>
                  <a:cubicBezTo>
                    <a:pt x="1" y="670"/>
                    <a:pt x="197" y="866"/>
                    <a:pt x="429" y="866"/>
                  </a:cubicBezTo>
                  <a:cubicBezTo>
                    <a:pt x="670" y="866"/>
                    <a:pt x="857" y="670"/>
                    <a:pt x="857" y="438"/>
                  </a:cubicBezTo>
                  <a:cubicBezTo>
                    <a:pt x="857" y="197"/>
                    <a:pt x="670" y="1"/>
                    <a:pt x="42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9"/>
            <p:cNvSpPr/>
            <p:nvPr/>
          </p:nvSpPr>
          <p:spPr>
            <a:xfrm>
              <a:off x="5052575" y="3590450"/>
              <a:ext cx="37950" cy="37925"/>
            </a:xfrm>
            <a:custGeom>
              <a:avLst/>
              <a:gdLst/>
              <a:ahLst/>
              <a:cxnLst/>
              <a:rect l="l" t="t" r="r" b="b"/>
              <a:pathLst>
                <a:path w="1518" h="1517" extrusionOk="0">
                  <a:moveTo>
                    <a:pt x="759" y="0"/>
                  </a:moveTo>
                  <a:cubicBezTo>
                    <a:pt x="340" y="0"/>
                    <a:pt x="1" y="339"/>
                    <a:pt x="1" y="759"/>
                  </a:cubicBezTo>
                  <a:cubicBezTo>
                    <a:pt x="1" y="1178"/>
                    <a:pt x="340" y="1517"/>
                    <a:pt x="759" y="1517"/>
                  </a:cubicBezTo>
                  <a:cubicBezTo>
                    <a:pt x="1178" y="1517"/>
                    <a:pt x="1517" y="1178"/>
                    <a:pt x="1517" y="759"/>
                  </a:cubicBezTo>
                  <a:cubicBezTo>
                    <a:pt x="1517" y="339"/>
                    <a:pt x="1178" y="0"/>
                    <a:pt x="759"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9"/>
            <p:cNvSpPr/>
            <p:nvPr/>
          </p:nvSpPr>
          <p:spPr>
            <a:xfrm>
              <a:off x="4045850" y="3682100"/>
              <a:ext cx="38150" cy="38175"/>
            </a:xfrm>
            <a:custGeom>
              <a:avLst/>
              <a:gdLst/>
              <a:ahLst/>
              <a:cxnLst/>
              <a:rect l="l" t="t" r="r" b="b"/>
              <a:pathLst>
                <a:path w="1526" h="1527" extrusionOk="0">
                  <a:moveTo>
                    <a:pt x="758" y="1"/>
                  </a:moveTo>
                  <a:cubicBezTo>
                    <a:pt x="339" y="1"/>
                    <a:pt x="0" y="349"/>
                    <a:pt x="0" y="768"/>
                  </a:cubicBezTo>
                  <a:cubicBezTo>
                    <a:pt x="0" y="1187"/>
                    <a:pt x="339" y="1526"/>
                    <a:pt x="758" y="1526"/>
                  </a:cubicBezTo>
                  <a:cubicBezTo>
                    <a:pt x="1187" y="1526"/>
                    <a:pt x="1526" y="1187"/>
                    <a:pt x="1526" y="768"/>
                  </a:cubicBezTo>
                  <a:cubicBezTo>
                    <a:pt x="1526" y="349"/>
                    <a:pt x="1187" y="1"/>
                    <a:pt x="75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769;p69">
            <a:extLst>
              <a:ext uri="{FF2B5EF4-FFF2-40B4-BE49-F238E27FC236}">
                <a16:creationId xmlns:a16="http://schemas.microsoft.com/office/drawing/2014/main" id="{E8A57422-4838-1BC7-6EB2-55E9E29CDB1D}"/>
              </a:ext>
            </a:extLst>
          </p:cNvPr>
          <p:cNvGrpSpPr/>
          <p:nvPr/>
        </p:nvGrpSpPr>
        <p:grpSpPr>
          <a:xfrm>
            <a:off x="6440273" y="480413"/>
            <a:ext cx="1922723" cy="395266"/>
            <a:chOff x="970300" y="1599950"/>
            <a:chExt cx="924475" cy="190050"/>
          </a:xfrm>
        </p:grpSpPr>
        <p:sp>
          <p:nvSpPr>
            <p:cNvPr id="3" name="Google Shape;1770;p69">
              <a:extLst>
                <a:ext uri="{FF2B5EF4-FFF2-40B4-BE49-F238E27FC236}">
                  <a16:creationId xmlns:a16="http://schemas.microsoft.com/office/drawing/2014/main" id="{1AACE53B-FCC3-5F2B-D103-FD0234971C98}"/>
                </a:ext>
              </a:extLst>
            </p:cNvPr>
            <p:cNvSpPr/>
            <p:nvPr/>
          </p:nvSpPr>
          <p:spPr>
            <a:xfrm>
              <a:off x="970300" y="1599950"/>
              <a:ext cx="176000" cy="190050"/>
            </a:xfrm>
            <a:custGeom>
              <a:avLst/>
              <a:gdLst/>
              <a:ahLst/>
              <a:cxnLst/>
              <a:rect l="l" t="t" r="r" b="b"/>
              <a:pathLst>
                <a:path w="7040" h="7602" extrusionOk="0">
                  <a:moveTo>
                    <a:pt x="1" y="0"/>
                  </a:moveTo>
                  <a:lnTo>
                    <a:pt x="4301" y="4015"/>
                  </a:lnTo>
                  <a:lnTo>
                    <a:pt x="465" y="7601"/>
                  </a:lnTo>
                  <a:lnTo>
                    <a:pt x="3203" y="7601"/>
                  </a:lnTo>
                  <a:lnTo>
                    <a:pt x="7039"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71;p69">
              <a:extLst>
                <a:ext uri="{FF2B5EF4-FFF2-40B4-BE49-F238E27FC236}">
                  <a16:creationId xmlns:a16="http://schemas.microsoft.com/office/drawing/2014/main" id="{CA92E16F-1D86-839F-7DBF-B97BBE3EB7D7}"/>
                </a:ext>
              </a:extLst>
            </p:cNvPr>
            <p:cNvSpPr/>
            <p:nvPr/>
          </p:nvSpPr>
          <p:spPr>
            <a:xfrm>
              <a:off x="1077350" y="1599950"/>
              <a:ext cx="175775" cy="190050"/>
            </a:xfrm>
            <a:custGeom>
              <a:avLst/>
              <a:gdLst/>
              <a:ahLst/>
              <a:cxnLst/>
              <a:rect l="l" t="t" r="r" b="b"/>
              <a:pathLst>
                <a:path w="7031" h="7602" extrusionOk="0">
                  <a:moveTo>
                    <a:pt x="1" y="0"/>
                  </a:moveTo>
                  <a:lnTo>
                    <a:pt x="4292" y="4015"/>
                  </a:lnTo>
                  <a:lnTo>
                    <a:pt x="456" y="7601"/>
                  </a:lnTo>
                  <a:lnTo>
                    <a:pt x="3195" y="7601"/>
                  </a:lnTo>
                  <a:lnTo>
                    <a:pt x="7031"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72;p69">
              <a:extLst>
                <a:ext uri="{FF2B5EF4-FFF2-40B4-BE49-F238E27FC236}">
                  <a16:creationId xmlns:a16="http://schemas.microsoft.com/office/drawing/2014/main" id="{DF068009-56D3-27F5-9D75-4C09009E4E3B}"/>
                </a:ext>
              </a:extLst>
            </p:cNvPr>
            <p:cNvSpPr/>
            <p:nvPr/>
          </p:nvSpPr>
          <p:spPr>
            <a:xfrm>
              <a:off x="1184200" y="1599950"/>
              <a:ext cx="175750" cy="190050"/>
            </a:xfrm>
            <a:custGeom>
              <a:avLst/>
              <a:gdLst/>
              <a:ahLst/>
              <a:cxnLst/>
              <a:rect l="l" t="t" r="r" b="b"/>
              <a:pathLst>
                <a:path w="7030" h="7602" extrusionOk="0">
                  <a:moveTo>
                    <a:pt x="0" y="0"/>
                  </a:moveTo>
                  <a:lnTo>
                    <a:pt x="4291" y="4015"/>
                  </a:lnTo>
                  <a:lnTo>
                    <a:pt x="464" y="7601"/>
                  </a:lnTo>
                  <a:lnTo>
                    <a:pt x="3203"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3;p69">
              <a:extLst>
                <a:ext uri="{FF2B5EF4-FFF2-40B4-BE49-F238E27FC236}">
                  <a16:creationId xmlns:a16="http://schemas.microsoft.com/office/drawing/2014/main" id="{289C22DA-223D-A6A7-995C-73F905DC64E7}"/>
                </a:ext>
              </a:extLst>
            </p:cNvPr>
            <p:cNvSpPr/>
            <p:nvPr/>
          </p:nvSpPr>
          <p:spPr>
            <a:xfrm>
              <a:off x="1291250" y="1599950"/>
              <a:ext cx="175750" cy="190050"/>
            </a:xfrm>
            <a:custGeom>
              <a:avLst/>
              <a:gdLst/>
              <a:ahLst/>
              <a:cxnLst/>
              <a:rect l="l" t="t" r="r" b="b"/>
              <a:pathLst>
                <a:path w="7030"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74;p69">
              <a:extLst>
                <a:ext uri="{FF2B5EF4-FFF2-40B4-BE49-F238E27FC236}">
                  <a16:creationId xmlns:a16="http://schemas.microsoft.com/office/drawing/2014/main" id="{E6BB8C6F-05C1-F6DF-CD16-8A0A44D250BA}"/>
                </a:ext>
              </a:extLst>
            </p:cNvPr>
            <p:cNvSpPr/>
            <p:nvPr/>
          </p:nvSpPr>
          <p:spPr>
            <a:xfrm>
              <a:off x="1398075" y="1599950"/>
              <a:ext cx="175775" cy="190050"/>
            </a:xfrm>
            <a:custGeom>
              <a:avLst/>
              <a:gdLst/>
              <a:ahLst/>
              <a:cxnLst/>
              <a:rect l="l" t="t" r="r" b="b"/>
              <a:pathLst>
                <a:path w="7031"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5;p69">
              <a:extLst>
                <a:ext uri="{FF2B5EF4-FFF2-40B4-BE49-F238E27FC236}">
                  <a16:creationId xmlns:a16="http://schemas.microsoft.com/office/drawing/2014/main" id="{12DE8267-86ED-95AA-BD6B-E64531B4DC67}"/>
                </a:ext>
              </a:extLst>
            </p:cNvPr>
            <p:cNvSpPr/>
            <p:nvPr/>
          </p:nvSpPr>
          <p:spPr>
            <a:xfrm>
              <a:off x="1504900" y="1599950"/>
              <a:ext cx="176000" cy="190050"/>
            </a:xfrm>
            <a:custGeom>
              <a:avLst/>
              <a:gdLst/>
              <a:ahLst/>
              <a:cxnLst/>
              <a:rect l="l" t="t" r="r" b="b"/>
              <a:pathLst>
                <a:path w="7040" h="7602" extrusionOk="0">
                  <a:moveTo>
                    <a:pt x="1" y="0"/>
                  </a:moveTo>
                  <a:lnTo>
                    <a:pt x="4300" y="4015"/>
                  </a:lnTo>
                  <a:lnTo>
                    <a:pt x="464" y="7601"/>
                  </a:lnTo>
                  <a:lnTo>
                    <a:pt x="3203" y="7601"/>
                  </a:lnTo>
                  <a:lnTo>
                    <a:pt x="7039"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6;p69">
              <a:extLst>
                <a:ext uri="{FF2B5EF4-FFF2-40B4-BE49-F238E27FC236}">
                  <a16:creationId xmlns:a16="http://schemas.microsoft.com/office/drawing/2014/main" id="{C358268E-9D3F-4AEC-9A39-3CAFEFD339D2}"/>
                </a:ext>
              </a:extLst>
            </p:cNvPr>
            <p:cNvSpPr/>
            <p:nvPr/>
          </p:nvSpPr>
          <p:spPr>
            <a:xfrm>
              <a:off x="1611950" y="1599950"/>
              <a:ext cx="175775" cy="190050"/>
            </a:xfrm>
            <a:custGeom>
              <a:avLst/>
              <a:gdLst/>
              <a:ahLst/>
              <a:cxnLst/>
              <a:rect l="l" t="t" r="r" b="b"/>
              <a:pathLst>
                <a:path w="7031" h="7602" extrusionOk="0">
                  <a:moveTo>
                    <a:pt x="1" y="0"/>
                  </a:moveTo>
                  <a:lnTo>
                    <a:pt x="4292" y="4015"/>
                  </a:lnTo>
                  <a:lnTo>
                    <a:pt x="456"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7;p69">
              <a:extLst>
                <a:ext uri="{FF2B5EF4-FFF2-40B4-BE49-F238E27FC236}">
                  <a16:creationId xmlns:a16="http://schemas.microsoft.com/office/drawing/2014/main" id="{35C0A6BD-E92F-E112-42C5-354B414FCE4B}"/>
                </a:ext>
              </a:extLst>
            </p:cNvPr>
            <p:cNvSpPr/>
            <p:nvPr/>
          </p:nvSpPr>
          <p:spPr>
            <a:xfrm>
              <a:off x="1718775" y="1599950"/>
              <a:ext cx="176000" cy="190050"/>
            </a:xfrm>
            <a:custGeom>
              <a:avLst/>
              <a:gdLst/>
              <a:ahLst/>
              <a:cxnLst/>
              <a:rect l="l" t="t" r="r" b="b"/>
              <a:pathLst>
                <a:path w="7040" h="7602" extrusionOk="0">
                  <a:moveTo>
                    <a:pt x="1" y="0"/>
                  </a:moveTo>
                  <a:lnTo>
                    <a:pt x="4292" y="4015"/>
                  </a:lnTo>
                  <a:lnTo>
                    <a:pt x="465" y="7601"/>
                  </a:lnTo>
                  <a:lnTo>
                    <a:pt x="3203" y="7601"/>
                  </a:lnTo>
                  <a:lnTo>
                    <a:pt x="7040"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535;p69">
            <a:extLst>
              <a:ext uri="{FF2B5EF4-FFF2-40B4-BE49-F238E27FC236}">
                <a16:creationId xmlns:a16="http://schemas.microsoft.com/office/drawing/2014/main" id="{4BEB707B-7695-62F9-7F9D-147DCD453E7D}"/>
              </a:ext>
            </a:extLst>
          </p:cNvPr>
          <p:cNvSpPr txBox="1">
            <a:spLocks/>
          </p:cNvSpPr>
          <p:nvPr/>
        </p:nvSpPr>
        <p:spPr>
          <a:xfrm>
            <a:off x="5101171" y="1301317"/>
            <a:ext cx="3006428" cy="26590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9pPr>
          </a:lstStyle>
          <a:p>
            <a:pPr marL="0" indent="0">
              <a:spcBef>
                <a:spcPts val="1000"/>
              </a:spcBef>
              <a:buFont typeface="Nunito Light"/>
              <a:buNone/>
            </a:pPr>
            <a:endParaRPr lang="en-US" sz="2000" b="1"/>
          </a:p>
          <a:p>
            <a:pPr marL="285750" indent="-285750">
              <a:lnSpc>
                <a:spcPct val="200000"/>
              </a:lnSpc>
              <a:spcBef>
                <a:spcPts val="1000"/>
              </a:spcBef>
            </a:pPr>
            <a:r>
              <a:rPr lang="en-US" sz="2000"/>
              <a:t>Bình luận</a:t>
            </a:r>
          </a:p>
          <a:p>
            <a:pPr marL="285750" indent="-285750">
              <a:lnSpc>
                <a:spcPct val="200000"/>
              </a:lnSpc>
              <a:spcBef>
                <a:spcPts val="1000"/>
              </a:spcBef>
            </a:pPr>
            <a:r>
              <a:rPr lang="en-US" sz="2000"/>
              <a:t>Tìm kiếm bạn bè</a:t>
            </a:r>
          </a:p>
          <a:p>
            <a:pPr marL="285750" indent="-285750">
              <a:lnSpc>
                <a:spcPct val="200000"/>
              </a:lnSpc>
              <a:spcBef>
                <a:spcPts val="1000"/>
              </a:spcBef>
            </a:pPr>
            <a:r>
              <a:rPr lang="en-US" sz="2000"/>
              <a:t>Nhắn tin</a:t>
            </a:r>
            <a:endParaRPr lang="vi-VN" sz="2000"/>
          </a:p>
        </p:txBody>
      </p:sp>
    </p:spTree>
    <p:extLst>
      <p:ext uri="{BB962C8B-B14F-4D97-AF65-F5344CB8AC3E}">
        <p14:creationId xmlns:p14="http://schemas.microsoft.com/office/powerpoint/2010/main" val="3134950330"/>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69"/>
          <p:cNvSpPr txBox="1">
            <a:spLocks noGrp="1"/>
          </p:cNvSpPr>
          <p:nvPr>
            <p:ph type="title"/>
          </p:nvPr>
        </p:nvSpPr>
        <p:spPr>
          <a:xfrm>
            <a:off x="436354" y="5269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ptos" panose="020B0004020202020204" pitchFamily="34" charset="0"/>
              </a:rPr>
              <a:t>02. Nội dung thực hiện</a:t>
            </a:r>
            <a:br>
              <a:rPr lang="en">
                <a:latin typeface="Aptos" panose="020B0004020202020204" pitchFamily="34" charset="0"/>
              </a:rPr>
            </a:br>
            <a:endParaRPr>
              <a:latin typeface="Aptos" panose="020B0004020202020204" pitchFamily="34" charset="0"/>
            </a:endParaRPr>
          </a:p>
        </p:txBody>
      </p:sp>
      <p:sp>
        <p:nvSpPr>
          <p:cNvPr id="1535" name="Google Shape;1535;p69"/>
          <p:cNvSpPr txBox="1">
            <a:spLocks noGrp="1"/>
          </p:cNvSpPr>
          <p:nvPr>
            <p:ph type="body" idx="1"/>
          </p:nvPr>
        </p:nvSpPr>
        <p:spPr>
          <a:xfrm>
            <a:off x="751835" y="633297"/>
            <a:ext cx="7548042" cy="504334"/>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000" b="1"/>
              <a:t>Kế hoạch kiểm thử</a:t>
            </a:r>
            <a:endParaRPr lang="vi-VN" sz="2000" b="1"/>
          </a:p>
        </p:txBody>
      </p:sp>
      <p:grpSp>
        <p:nvGrpSpPr>
          <p:cNvPr id="1728" name="Google Shape;1728;p69"/>
          <p:cNvGrpSpPr/>
          <p:nvPr/>
        </p:nvGrpSpPr>
        <p:grpSpPr>
          <a:xfrm rot="10800000" flipH="1">
            <a:off x="1868306" y="3292991"/>
            <a:ext cx="9143933" cy="3910414"/>
            <a:chOff x="3412450" y="3156875"/>
            <a:chExt cx="4051725" cy="1732725"/>
          </a:xfrm>
        </p:grpSpPr>
        <p:sp>
          <p:nvSpPr>
            <p:cNvPr id="1729" name="Google Shape;1729;p69"/>
            <p:cNvSpPr/>
            <p:nvPr/>
          </p:nvSpPr>
          <p:spPr>
            <a:xfrm>
              <a:off x="4655150" y="3606950"/>
              <a:ext cx="2688150" cy="579000"/>
            </a:xfrm>
            <a:custGeom>
              <a:avLst/>
              <a:gdLst/>
              <a:ahLst/>
              <a:cxnLst/>
              <a:rect l="l" t="t" r="r" b="b"/>
              <a:pathLst>
                <a:path w="107526" h="23160" extrusionOk="0">
                  <a:moveTo>
                    <a:pt x="107" y="1"/>
                  </a:moveTo>
                  <a:cubicBezTo>
                    <a:pt x="45" y="1"/>
                    <a:pt x="0" y="45"/>
                    <a:pt x="0" y="99"/>
                  </a:cubicBezTo>
                  <a:cubicBezTo>
                    <a:pt x="0" y="152"/>
                    <a:pt x="45" y="197"/>
                    <a:pt x="107" y="197"/>
                  </a:cubicBezTo>
                  <a:lnTo>
                    <a:pt x="16629" y="197"/>
                  </a:lnTo>
                  <a:lnTo>
                    <a:pt x="28441" y="12008"/>
                  </a:lnTo>
                  <a:lnTo>
                    <a:pt x="53143" y="12008"/>
                  </a:lnTo>
                  <a:lnTo>
                    <a:pt x="64303" y="23159"/>
                  </a:lnTo>
                  <a:lnTo>
                    <a:pt x="107428" y="23159"/>
                  </a:lnTo>
                  <a:cubicBezTo>
                    <a:pt x="107481" y="23159"/>
                    <a:pt x="107526" y="23115"/>
                    <a:pt x="107526" y="23061"/>
                  </a:cubicBezTo>
                  <a:cubicBezTo>
                    <a:pt x="107526" y="23008"/>
                    <a:pt x="107481" y="22963"/>
                    <a:pt x="107428" y="22963"/>
                  </a:cubicBezTo>
                  <a:lnTo>
                    <a:pt x="64383" y="22963"/>
                  </a:lnTo>
                  <a:lnTo>
                    <a:pt x="53223" y="11803"/>
                  </a:lnTo>
                  <a:lnTo>
                    <a:pt x="28521" y="11803"/>
                  </a:lnTo>
                  <a:lnTo>
                    <a:pt x="16718"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9"/>
            <p:cNvSpPr/>
            <p:nvPr/>
          </p:nvSpPr>
          <p:spPr>
            <a:xfrm>
              <a:off x="3915150" y="3156875"/>
              <a:ext cx="3239475" cy="766125"/>
            </a:xfrm>
            <a:custGeom>
              <a:avLst/>
              <a:gdLst/>
              <a:ahLst/>
              <a:cxnLst/>
              <a:rect l="l" t="t" r="r" b="b"/>
              <a:pathLst>
                <a:path w="129579" h="30645" extrusionOk="0">
                  <a:moveTo>
                    <a:pt x="129475" y="1"/>
                  </a:moveTo>
                  <a:cubicBezTo>
                    <a:pt x="129449" y="1"/>
                    <a:pt x="129422" y="10"/>
                    <a:pt x="129400" y="28"/>
                  </a:cubicBezTo>
                  <a:lnTo>
                    <a:pt x="102583" y="26844"/>
                  </a:lnTo>
                  <a:lnTo>
                    <a:pt x="91691" y="26844"/>
                  </a:lnTo>
                  <a:lnTo>
                    <a:pt x="81262" y="16416"/>
                  </a:lnTo>
                  <a:lnTo>
                    <a:pt x="63170" y="16416"/>
                  </a:lnTo>
                  <a:lnTo>
                    <a:pt x="49146" y="30448"/>
                  </a:lnTo>
                  <a:lnTo>
                    <a:pt x="107" y="30448"/>
                  </a:lnTo>
                  <a:cubicBezTo>
                    <a:pt x="45" y="30448"/>
                    <a:pt x="0" y="30493"/>
                    <a:pt x="0" y="30546"/>
                  </a:cubicBezTo>
                  <a:cubicBezTo>
                    <a:pt x="0" y="30600"/>
                    <a:pt x="45" y="30645"/>
                    <a:pt x="107" y="30645"/>
                  </a:cubicBezTo>
                  <a:lnTo>
                    <a:pt x="49227" y="30645"/>
                  </a:lnTo>
                  <a:lnTo>
                    <a:pt x="63259" y="16612"/>
                  </a:lnTo>
                  <a:lnTo>
                    <a:pt x="81173" y="16612"/>
                  </a:lnTo>
                  <a:lnTo>
                    <a:pt x="91610" y="27040"/>
                  </a:lnTo>
                  <a:lnTo>
                    <a:pt x="102673" y="27040"/>
                  </a:lnTo>
                  <a:lnTo>
                    <a:pt x="129543" y="170"/>
                  </a:lnTo>
                  <a:cubicBezTo>
                    <a:pt x="129578" y="135"/>
                    <a:pt x="129578" y="72"/>
                    <a:pt x="129543" y="28"/>
                  </a:cubicBezTo>
                  <a:cubicBezTo>
                    <a:pt x="129525" y="10"/>
                    <a:pt x="129500" y="1"/>
                    <a:pt x="129475"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9"/>
            <p:cNvSpPr/>
            <p:nvPr/>
          </p:nvSpPr>
          <p:spPr>
            <a:xfrm>
              <a:off x="4059900" y="3696150"/>
              <a:ext cx="3285850" cy="1019925"/>
            </a:xfrm>
            <a:custGeom>
              <a:avLst/>
              <a:gdLst/>
              <a:ahLst/>
              <a:cxnLst/>
              <a:rect l="l" t="t" r="r" b="b"/>
              <a:pathLst>
                <a:path w="131434" h="40797" extrusionOk="0">
                  <a:moveTo>
                    <a:pt x="196" y="1"/>
                  </a:moveTo>
                  <a:cubicBezTo>
                    <a:pt x="89" y="1"/>
                    <a:pt x="0" y="90"/>
                    <a:pt x="0" y="206"/>
                  </a:cubicBezTo>
                  <a:cubicBezTo>
                    <a:pt x="0" y="313"/>
                    <a:pt x="89" y="402"/>
                    <a:pt x="196" y="402"/>
                  </a:cubicBezTo>
                  <a:lnTo>
                    <a:pt x="34551" y="402"/>
                  </a:lnTo>
                  <a:lnTo>
                    <a:pt x="46523" y="12374"/>
                  </a:lnTo>
                  <a:lnTo>
                    <a:pt x="65302" y="12374"/>
                  </a:lnTo>
                  <a:lnTo>
                    <a:pt x="93725" y="40797"/>
                  </a:lnTo>
                  <a:lnTo>
                    <a:pt x="131238" y="40797"/>
                  </a:lnTo>
                  <a:cubicBezTo>
                    <a:pt x="131345" y="40797"/>
                    <a:pt x="131434" y="40707"/>
                    <a:pt x="131434" y="40591"/>
                  </a:cubicBezTo>
                  <a:cubicBezTo>
                    <a:pt x="131434" y="40484"/>
                    <a:pt x="131345" y="40395"/>
                    <a:pt x="131238" y="40395"/>
                  </a:cubicBezTo>
                  <a:lnTo>
                    <a:pt x="93885" y="40395"/>
                  </a:lnTo>
                  <a:lnTo>
                    <a:pt x="65472" y="11982"/>
                  </a:lnTo>
                  <a:lnTo>
                    <a:pt x="46684" y="11982"/>
                  </a:lnTo>
                  <a:lnTo>
                    <a:pt x="34712"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9"/>
            <p:cNvSpPr/>
            <p:nvPr/>
          </p:nvSpPr>
          <p:spPr>
            <a:xfrm>
              <a:off x="4251025" y="4001250"/>
              <a:ext cx="3213150" cy="571425"/>
            </a:xfrm>
            <a:custGeom>
              <a:avLst/>
              <a:gdLst/>
              <a:ahLst/>
              <a:cxnLst/>
              <a:rect l="l" t="t" r="r" b="b"/>
              <a:pathLst>
                <a:path w="128526" h="22857" extrusionOk="0">
                  <a:moveTo>
                    <a:pt x="99" y="1"/>
                  </a:moveTo>
                  <a:cubicBezTo>
                    <a:pt x="45" y="1"/>
                    <a:pt x="0" y="45"/>
                    <a:pt x="0" y="99"/>
                  </a:cubicBezTo>
                  <a:cubicBezTo>
                    <a:pt x="0" y="161"/>
                    <a:pt x="45" y="206"/>
                    <a:pt x="99" y="206"/>
                  </a:cubicBezTo>
                  <a:lnTo>
                    <a:pt x="31973" y="206"/>
                  </a:lnTo>
                  <a:lnTo>
                    <a:pt x="54624" y="22856"/>
                  </a:lnTo>
                  <a:lnTo>
                    <a:pt x="86178" y="22856"/>
                  </a:lnTo>
                  <a:lnTo>
                    <a:pt x="108195" y="839"/>
                  </a:lnTo>
                  <a:lnTo>
                    <a:pt x="128428" y="839"/>
                  </a:lnTo>
                  <a:cubicBezTo>
                    <a:pt x="128481" y="839"/>
                    <a:pt x="128526" y="795"/>
                    <a:pt x="128526" y="732"/>
                  </a:cubicBezTo>
                  <a:cubicBezTo>
                    <a:pt x="128526" y="679"/>
                    <a:pt x="128481" y="634"/>
                    <a:pt x="128428" y="634"/>
                  </a:cubicBezTo>
                  <a:lnTo>
                    <a:pt x="108115" y="634"/>
                  </a:lnTo>
                  <a:lnTo>
                    <a:pt x="86088" y="22660"/>
                  </a:lnTo>
                  <a:lnTo>
                    <a:pt x="54704" y="22660"/>
                  </a:lnTo>
                  <a:lnTo>
                    <a:pt x="3205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9"/>
            <p:cNvSpPr/>
            <p:nvPr/>
          </p:nvSpPr>
          <p:spPr>
            <a:xfrm>
              <a:off x="3888825" y="4069050"/>
              <a:ext cx="3454475" cy="787975"/>
            </a:xfrm>
            <a:custGeom>
              <a:avLst/>
              <a:gdLst/>
              <a:ahLst/>
              <a:cxnLst/>
              <a:rect l="l" t="t" r="r" b="b"/>
              <a:pathLst>
                <a:path w="138179" h="31519" extrusionOk="0">
                  <a:moveTo>
                    <a:pt x="99" y="1"/>
                  </a:moveTo>
                  <a:cubicBezTo>
                    <a:pt x="45" y="1"/>
                    <a:pt x="1" y="45"/>
                    <a:pt x="1" y="99"/>
                  </a:cubicBezTo>
                  <a:cubicBezTo>
                    <a:pt x="1" y="152"/>
                    <a:pt x="45" y="197"/>
                    <a:pt x="99" y="197"/>
                  </a:cubicBezTo>
                  <a:lnTo>
                    <a:pt x="29824" y="197"/>
                  </a:lnTo>
                  <a:lnTo>
                    <a:pt x="37005" y="7378"/>
                  </a:lnTo>
                  <a:lnTo>
                    <a:pt x="67399" y="7378"/>
                  </a:lnTo>
                  <a:lnTo>
                    <a:pt x="91539" y="31519"/>
                  </a:lnTo>
                  <a:lnTo>
                    <a:pt x="106108" y="31519"/>
                  </a:lnTo>
                  <a:lnTo>
                    <a:pt x="121184" y="16442"/>
                  </a:lnTo>
                  <a:lnTo>
                    <a:pt x="138081" y="16442"/>
                  </a:lnTo>
                  <a:cubicBezTo>
                    <a:pt x="138134" y="16442"/>
                    <a:pt x="138179" y="16398"/>
                    <a:pt x="138179" y="16335"/>
                  </a:cubicBezTo>
                  <a:cubicBezTo>
                    <a:pt x="138179" y="16282"/>
                    <a:pt x="138134" y="16237"/>
                    <a:pt x="138081" y="16237"/>
                  </a:cubicBezTo>
                  <a:lnTo>
                    <a:pt x="121104" y="16237"/>
                  </a:lnTo>
                  <a:lnTo>
                    <a:pt x="106018" y="31314"/>
                  </a:lnTo>
                  <a:lnTo>
                    <a:pt x="91620" y="31314"/>
                  </a:lnTo>
                  <a:lnTo>
                    <a:pt x="67479" y="7182"/>
                  </a:lnTo>
                  <a:lnTo>
                    <a:pt x="37085" y="7182"/>
                  </a:lnTo>
                  <a:lnTo>
                    <a:pt x="2990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9"/>
            <p:cNvSpPr/>
            <p:nvPr/>
          </p:nvSpPr>
          <p:spPr>
            <a:xfrm>
              <a:off x="3412450" y="3687025"/>
              <a:ext cx="510750" cy="235525"/>
            </a:xfrm>
            <a:custGeom>
              <a:avLst/>
              <a:gdLst/>
              <a:ahLst/>
              <a:cxnLst/>
              <a:rect l="l" t="t" r="r" b="b"/>
              <a:pathLst>
                <a:path w="20430" h="9421" extrusionOk="0">
                  <a:moveTo>
                    <a:pt x="107" y="0"/>
                  </a:moveTo>
                  <a:cubicBezTo>
                    <a:pt x="45" y="0"/>
                    <a:pt x="0" y="45"/>
                    <a:pt x="0" y="98"/>
                  </a:cubicBezTo>
                  <a:cubicBezTo>
                    <a:pt x="0" y="152"/>
                    <a:pt x="45" y="196"/>
                    <a:pt x="107" y="196"/>
                  </a:cubicBezTo>
                  <a:lnTo>
                    <a:pt x="11053" y="196"/>
                  </a:lnTo>
                  <a:lnTo>
                    <a:pt x="20251" y="9394"/>
                  </a:lnTo>
                  <a:cubicBezTo>
                    <a:pt x="20269" y="9412"/>
                    <a:pt x="20296" y="9421"/>
                    <a:pt x="20322" y="9421"/>
                  </a:cubicBezTo>
                  <a:cubicBezTo>
                    <a:pt x="20349" y="9421"/>
                    <a:pt x="20376" y="9412"/>
                    <a:pt x="20394" y="9394"/>
                  </a:cubicBezTo>
                  <a:cubicBezTo>
                    <a:pt x="20429" y="9349"/>
                    <a:pt x="20429" y="9287"/>
                    <a:pt x="20394" y="9251"/>
                  </a:cubicBezTo>
                  <a:lnTo>
                    <a:pt x="11143" y="0"/>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9"/>
            <p:cNvSpPr/>
            <p:nvPr/>
          </p:nvSpPr>
          <p:spPr>
            <a:xfrm>
              <a:off x="6505150" y="4819325"/>
              <a:ext cx="70500" cy="70275"/>
            </a:xfrm>
            <a:custGeom>
              <a:avLst/>
              <a:gdLst/>
              <a:ahLst/>
              <a:cxnLst/>
              <a:rect l="l" t="t" r="r" b="b"/>
              <a:pathLst>
                <a:path w="2820" h="2811" extrusionOk="0">
                  <a:moveTo>
                    <a:pt x="1410" y="196"/>
                  </a:moveTo>
                  <a:cubicBezTo>
                    <a:pt x="2079" y="196"/>
                    <a:pt x="2614" y="740"/>
                    <a:pt x="2614" y="1410"/>
                  </a:cubicBezTo>
                  <a:cubicBezTo>
                    <a:pt x="2614" y="2070"/>
                    <a:pt x="2079" y="2614"/>
                    <a:pt x="1410" y="2614"/>
                  </a:cubicBezTo>
                  <a:cubicBezTo>
                    <a:pt x="741" y="2614"/>
                    <a:pt x="206" y="2070"/>
                    <a:pt x="206" y="1410"/>
                  </a:cubicBezTo>
                  <a:cubicBezTo>
                    <a:pt x="206" y="740"/>
                    <a:pt x="741" y="196"/>
                    <a:pt x="1410" y="196"/>
                  </a:cubicBezTo>
                  <a:close/>
                  <a:moveTo>
                    <a:pt x="1410" y="0"/>
                  </a:moveTo>
                  <a:cubicBezTo>
                    <a:pt x="634" y="0"/>
                    <a:pt x="0" y="633"/>
                    <a:pt x="0" y="1410"/>
                  </a:cubicBezTo>
                  <a:cubicBezTo>
                    <a:pt x="0" y="2177"/>
                    <a:pt x="634" y="2810"/>
                    <a:pt x="1410" y="2810"/>
                  </a:cubicBezTo>
                  <a:cubicBezTo>
                    <a:pt x="2186" y="2810"/>
                    <a:pt x="2819" y="2177"/>
                    <a:pt x="2819" y="1410"/>
                  </a:cubicBezTo>
                  <a:cubicBezTo>
                    <a:pt x="2819" y="633"/>
                    <a:pt x="2186"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9"/>
            <p:cNvSpPr/>
            <p:nvPr/>
          </p:nvSpPr>
          <p:spPr>
            <a:xfrm>
              <a:off x="6517425" y="4831575"/>
              <a:ext cx="45950" cy="45750"/>
            </a:xfrm>
            <a:custGeom>
              <a:avLst/>
              <a:gdLst/>
              <a:ahLst/>
              <a:cxnLst/>
              <a:rect l="l" t="t" r="r" b="b"/>
              <a:pathLst>
                <a:path w="1838" h="1830" extrusionOk="0">
                  <a:moveTo>
                    <a:pt x="919" y="1"/>
                  </a:moveTo>
                  <a:cubicBezTo>
                    <a:pt x="410" y="1"/>
                    <a:pt x="0" y="411"/>
                    <a:pt x="0" y="920"/>
                  </a:cubicBezTo>
                  <a:cubicBezTo>
                    <a:pt x="0" y="1419"/>
                    <a:pt x="410" y="1830"/>
                    <a:pt x="919" y="1830"/>
                  </a:cubicBezTo>
                  <a:cubicBezTo>
                    <a:pt x="1427" y="1830"/>
                    <a:pt x="1838" y="1419"/>
                    <a:pt x="1838" y="920"/>
                  </a:cubicBezTo>
                  <a:cubicBezTo>
                    <a:pt x="1838" y="411"/>
                    <a:pt x="1427"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9"/>
            <p:cNvSpPr/>
            <p:nvPr/>
          </p:nvSpPr>
          <p:spPr>
            <a:xfrm>
              <a:off x="6227700" y="4148225"/>
              <a:ext cx="70275" cy="70500"/>
            </a:xfrm>
            <a:custGeom>
              <a:avLst/>
              <a:gdLst/>
              <a:ahLst/>
              <a:cxnLst/>
              <a:rect l="l" t="t" r="r" b="b"/>
              <a:pathLst>
                <a:path w="2811" h="2820" extrusionOk="0">
                  <a:moveTo>
                    <a:pt x="1401" y="206"/>
                  </a:moveTo>
                  <a:cubicBezTo>
                    <a:pt x="2070" y="206"/>
                    <a:pt x="2614" y="741"/>
                    <a:pt x="2614" y="1410"/>
                  </a:cubicBezTo>
                  <a:cubicBezTo>
                    <a:pt x="2614" y="2079"/>
                    <a:pt x="2070" y="2615"/>
                    <a:pt x="1401" y="2615"/>
                  </a:cubicBezTo>
                  <a:cubicBezTo>
                    <a:pt x="741" y="2615"/>
                    <a:pt x="197" y="2079"/>
                    <a:pt x="197" y="1410"/>
                  </a:cubicBezTo>
                  <a:cubicBezTo>
                    <a:pt x="197" y="741"/>
                    <a:pt x="741" y="206"/>
                    <a:pt x="1401" y="206"/>
                  </a:cubicBezTo>
                  <a:close/>
                  <a:moveTo>
                    <a:pt x="1401" y="1"/>
                  </a:moveTo>
                  <a:cubicBezTo>
                    <a:pt x="625" y="1"/>
                    <a:pt x="1" y="634"/>
                    <a:pt x="1" y="1410"/>
                  </a:cubicBezTo>
                  <a:cubicBezTo>
                    <a:pt x="1" y="2186"/>
                    <a:pt x="625" y="2820"/>
                    <a:pt x="1401" y="2820"/>
                  </a:cubicBezTo>
                  <a:cubicBezTo>
                    <a:pt x="2177" y="2820"/>
                    <a:pt x="2811" y="2186"/>
                    <a:pt x="2811" y="1410"/>
                  </a:cubicBezTo>
                  <a:cubicBezTo>
                    <a:pt x="2811" y="634"/>
                    <a:pt x="2177" y="1"/>
                    <a:pt x="140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9"/>
            <p:cNvSpPr/>
            <p:nvPr/>
          </p:nvSpPr>
          <p:spPr>
            <a:xfrm>
              <a:off x="6239975" y="4160500"/>
              <a:ext cx="45750" cy="45975"/>
            </a:xfrm>
            <a:custGeom>
              <a:avLst/>
              <a:gdLst/>
              <a:ahLst/>
              <a:cxnLst/>
              <a:rect l="l" t="t" r="r" b="b"/>
              <a:pathLst>
                <a:path w="1830" h="1839" extrusionOk="0">
                  <a:moveTo>
                    <a:pt x="910" y="0"/>
                  </a:moveTo>
                  <a:cubicBezTo>
                    <a:pt x="411" y="0"/>
                    <a:pt x="0" y="411"/>
                    <a:pt x="0" y="919"/>
                  </a:cubicBezTo>
                  <a:cubicBezTo>
                    <a:pt x="0" y="1428"/>
                    <a:pt x="411" y="1838"/>
                    <a:pt x="910" y="1838"/>
                  </a:cubicBezTo>
                  <a:cubicBezTo>
                    <a:pt x="1419" y="1838"/>
                    <a:pt x="1829" y="1428"/>
                    <a:pt x="1829" y="919"/>
                  </a:cubicBezTo>
                  <a:cubicBezTo>
                    <a:pt x="1829" y="411"/>
                    <a:pt x="1419" y="0"/>
                    <a:pt x="9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9"/>
            <p:cNvSpPr/>
            <p:nvPr/>
          </p:nvSpPr>
          <p:spPr>
            <a:xfrm>
              <a:off x="5602775" y="3537375"/>
              <a:ext cx="70275" cy="70500"/>
            </a:xfrm>
            <a:custGeom>
              <a:avLst/>
              <a:gdLst/>
              <a:ahLst/>
              <a:cxnLst/>
              <a:rect l="l" t="t" r="r" b="b"/>
              <a:pathLst>
                <a:path w="2811" h="2820" extrusionOk="0">
                  <a:moveTo>
                    <a:pt x="1410" y="205"/>
                  </a:moveTo>
                  <a:cubicBezTo>
                    <a:pt x="2071" y="205"/>
                    <a:pt x="2615" y="741"/>
                    <a:pt x="2615" y="1410"/>
                  </a:cubicBezTo>
                  <a:cubicBezTo>
                    <a:pt x="2615" y="2079"/>
                    <a:pt x="2071" y="2614"/>
                    <a:pt x="1410" y="2614"/>
                  </a:cubicBezTo>
                  <a:cubicBezTo>
                    <a:pt x="741" y="2614"/>
                    <a:pt x="197" y="2079"/>
                    <a:pt x="197" y="1410"/>
                  </a:cubicBezTo>
                  <a:cubicBezTo>
                    <a:pt x="197" y="741"/>
                    <a:pt x="741" y="205"/>
                    <a:pt x="1410" y="205"/>
                  </a:cubicBezTo>
                  <a:close/>
                  <a:moveTo>
                    <a:pt x="1410" y="0"/>
                  </a:moveTo>
                  <a:cubicBezTo>
                    <a:pt x="634" y="0"/>
                    <a:pt x="1" y="634"/>
                    <a:pt x="1" y="1410"/>
                  </a:cubicBezTo>
                  <a:cubicBezTo>
                    <a:pt x="1" y="2186"/>
                    <a:pt x="634" y="2819"/>
                    <a:pt x="1410" y="2819"/>
                  </a:cubicBezTo>
                  <a:cubicBezTo>
                    <a:pt x="2178" y="2819"/>
                    <a:pt x="2811" y="2186"/>
                    <a:pt x="2811" y="1410"/>
                  </a:cubicBezTo>
                  <a:cubicBezTo>
                    <a:pt x="2811" y="634"/>
                    <a:pt x="2178"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9"/>
            <p:cNvSpPr/>
            <p:nvPr/>
          </p:nvSpPr>
          <p:spPr>
            <a:xfrm>
              <a:off x="5615050" y="3549625"/>
              <a:ext cx="45750" cy="45975"/>
            </a:xfrm>
            <a:custGeom>
              <a:avLst/>
              <a:gdLst/>
              <a:ahLst/>
              <a:cxnLst/>
              <a:rect l="l" t="t" r="r" b="b"/>
              <a:pathLst>
                <a:path w="1830" h="1839" extrusionOk="0">
                  <a:moveTo>
                    <a:pt x="919" y="1"/>
                  </a:moveTo>
                  <a:cubicBezTo>
                    <a:pt x="411" y="1"/>
                    <a:pt x="0" y="411"/>
                    <a:pt x="0" y="920"/>
                  </a:cubicBezTo>
                  <a:cubicBezTo>
                    <a:pt x="0" y="1428"/>
                    <a:pt x="411" y="1839"/>
                    <a:pt x="919" y="1839"/>
                  </a:cubicBezTo>
                  <a:cubicBezTo>
                    <a:pt x="1419" y="1839"/>
                    <a:pt x="1829" y="1428"/>
                    <a:pt x="1829" y="920"/>
                  </a:cubicBezTo>
                  <a:cubicBezTo>
                    <a:pt x="1829" y="411"/>
                    <a:pt x="1419"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9"/>
            <p:cNvSpPr/>
            <p:nvPr/>
          </p:nvSpPr>
          <p:spPr>
            <a:xfrm>
              <a:off x="4590025" y="3574400"/>
              <a:ext cx="70275" cy="70275"/>
            </a:xfrm>
            <a:custGeom>
              <a:avLst/>
              <a:gdLst/>
              <a:ahLst/>
              <a:cxnLst/>
              <a:rect l="l" t="t" r="r" b="b"/>
              <a:pathLst>
                <a:path w="2811" h="2811" extrusionOk="0">
                  <a:moveTo>
                    <a:pt x="1401" y="196"/>
                  </a:moveTo>
                  <a:cubicBezTo>
                    <a:pt x="2070" y="196"/>
                    <a:pt x="2605" y="732"/>
                    <a:pt x="2605" y="1401"/>
                  </a:cubicBezTo>
                  <a:cubicBezTo>
                    <a:pt x="2605" y="2070"/>
                    <a:pt x="2070" y="2605"/>
                    <a:pt x="1401" y="2605"/>
                  </a:cubicBezTo>
                  <a:cubicBezTo>
                    <a:pt x="741" y="2605"/>
                    <a:pt x="197" y="2070"/>
                    <a:pt x="197" y="1401"/>
                  </a:cubicBezTo>
                  <a:cubicBezTo>
                    <a:pt x="197" y="732"/>
                    <a:pt x="741" y="196"/>
                    <a:pt x="1401" y="196"/>
                  </a:cubicBezTo>
                  <a:close/>
                  <a:moveTo>
                    <a:pt x="1401" y="0"/>
                  </a:moveTo>
                  <a:cubicBezTo>
                    <a:pt x="625" y="0"/>
                    <a:pt x="0" y="625"/>
                    <a:pt x="0" y="1401"/>
                  </a:cubicBezTo>
                  <a:cubicBezTo>
                    <a:pt x="0" y="2177"/>
                    <a:pt x="625" y="2810"/>
                    <a:pt x="1401" y="2810"/>
                  </a:cubicBezTo>
                  <a:cubicBezTo>
                    <a:pt x="2177" y="2810"/>
                    <a:pt x="2810" y="2177"/>
                    <a:pt x="2810" y="1401"/>
                  </a:cubicBezTo>
                  <a:cubicBezTo>
                    <a:pt x="2810" y="625"/>
                    <a:pt x="2177" y="0"/>
                    <a:pt x="1401"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9"/>
            <p:cNvSpPr/>
            <p:nvPr/>
          </p:nvSpPr>
          <p:spPr>
            <a:xfrm>
              <a:off x="4602300" y="3586425"/>
              <a:ext cx="45725" cy="45975"/>
            </a:xfrm>
            <a:custGeom>
              <a:avLst/>
              <a:gdLst/>
              <a:ahLst/>
              <a:cxnLst/>
              <a:rect l="l" t="t" r="r" b="b"/>
              <a:pathLst>
                <a:path w="1829" h="1839" extrusionOk="0">
                  <a:moveTo>
                    <a:pt x="910" y="1"/>
                  </a:moveTo>
                  <a:cubicBezTo>
                    <a:pt x="401" y="1"/>
                    <a:pt x="0" y="411"/>
                    <a:pt x="0" y="920"/>
                  </a:cubicBezTo>
                  <a:cubicBezTo>
                    <a:pt x="0" y="1428"/>
                    <a:pt x="401" y="1839"/>
                    <a:pt x="910" y="1839"/>
                  </a:cubicBezTo>
                  <a:cubicBezTo>
                    <a:pt x="1418" y="1839"/>
                    <a:pt x="1829" y="1428"/>
                    <a:pt x="1829" y="920"/>
                  </a:cubicBezTo>
                  <a:cubicBezTo>
                    <a:pt x="1829" y="411"/>
                    <a:pt x="1418" y="1"/>
                    <a:pt x="91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9"/>
            <p:cNvSpPr/>
            <p:nvPr/>
          </p:nvSpPr>
          <p:spPr>
            <a:xfrm>
              <a:off x="4205075" y="3979175"/>
              <a:ext cx="49550" cy="49325"/>
            </a:xfrm>
            <a:custGeom>
              <a:avLst/>
              <a:gdLst/>
              <a:ahLst/>
              <a:cxnLst/>
              <a:rect l="l" t="t" r="r" b="b"/>
              <a:pathLst>
                <a:path w="1982" h="1973" extrusionOk="0">
                  <a:moveTo>
                    <a:pt x="991" y="197"/>
                  </a:moveTo>
                  <a:cubicBezTo>
                    <a:pt x="1428" y="197"/>
                    <a:pt x="1776" y="554"/>
                    <a:pt x="1776" y="982"/>
                  </a:cubicBezTo>
                  <a:cubicBezTo>
                    <a:pt x="1776" y="1419"/>
                    <a:pt x="1428" y="1776"/>
                    <a:pt x="991" y="1776"/>
                  </a:cubicBezTo>
                  <a:cubicBezTo>
                    <a:pt x="554" y="1776"/>
                    <a:pt x="206" y="1419"/>
                    <a:pt x="206" y="982"/>
                  </a:cubicBezTo>
                  <a:cubicBezTo>
                    <a:pt x="206" y="554"/>
                    <a:pt x="554" y="197"/>
                    <a:pt x="991" y="197"/>
                  </a:cubicBezTo>
                  <a:close/>
                  <a:moveTo>
                    <a:pt x="991" y="1"/>
                  </a:moveTo>
                  <a:cubicBezTo>
                    <a:pt x="447" y="1"/>
                    <a:pt x="1" y="438"/>
                    <a:pt x="1" y="982"/>
                  </a:cubicBezTo>
                  <a:cubicBezTo>
                    <a:pt x="1" y="1526"/>
                    <a:pt x="447" y="1972"/>
                    <a:pt x="991" y="1972"/>
                  </a:cubicBezTo>
                  <a:cubicBezTo>
                    <a:pt x="1535" y="1972"/>
                    <a:pt x="1981" y="1526"/>
                    <a:pt x="1981" y="982"/>
                  </a:cubicBezTo>
                  <a:cubicBezTo>
                    <a:pt x="1981" y="438"/>
                    <a:pt x="1535" y="1"/>
                    <a:pt x="99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9"/>
            <p:cNvSpPr/>
            <p:nvPr/>
          </p:nvSpPr>
          <p:spPr>
            <a:xfrm>
              <a:off x="4214225" y="3988325"/>
              <a:ext cx="31250" cy="31025"/>
            </a:xfrm>
            <a:custGeom>
              <a:avLst/>
              <a:gdLst/>
              <a:ahLst/>
              <a:cxnLst/>
              <a:rect l="l" t="t" r="r" b="b"/>
              <a:pathLst>
                <a:path w="1250" h="1241" extrusionOk="0">
                  <a:moveTo>
                    <a:pt x="625" y="0"/>
                  </a:moveTo>
                  <a:cubicBezTo>
                    <a:pt x="277" y="0"/>
                    <a:pt x="0" y="277"/>
                    <a:pt x="0" y="616"/>
                  </a:cubicBezTo>
                  <a:cubicBezTo>
                    <a:pt x="0" y="964"/>
                    <a:pt x="277" y="1240"/>
                    <a:pt x="625" y="1240"/>
                  </a:cubicBezTo>
                  <a:cubicBezTo>
                    <a:pt x="964" y="1240"/>
                    <a:pt x="1249" y="964"/>
                    <a:pt x="1249" y="616"/>
                  </a:cubicBezTo>
                  <a:cubicBezTo>
                    <a:pt x="1249" y="277"/>
                    <a:pt x="964" y="0"/>
                    <a:pt x="62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9"/>
            <p:cNvSpPr/>
            <p:nvPr/>
          </p:nvSpPr>
          <p:spPr>
            <a:xfrm>
              <a:off x="3844450" y="4046750"/>
              <a:ext cx="49300" cy="49325"/>
            </a:xfrm>
            <a:custGeom>
              <a:avLst/>
              <a:gdLst/>
              <a:ahLst/>
              <a:cxnLst/>
              <a:rect l="l" t="t" r="r" b="b"/>
              <a:pathLst>
                <a:path w="1972" h="1973" extrusionOk="0">
                  <a:moveTo>
                    <a:pt x="982" y="197"/>
                  </a:moveTo>
                  <a:cubicBezTo>
                    <a:pt x="1419" y="197"/>
                    <a:pt x="1776" y="554"/>
                    <a:pt x="1776" y="991"/>
                  </a:cubicBezTo>
                  <a:cubicBezTo>
                    <a:pt x="1776" y="1419"/>
                    <a:pt x="1419" y="1776"/>
                    <a:pt x="982" y="1776"/>
                  </a:cubicBezTo>
                  <a:cubicBezTo>
                    <a:pt x="553" y="1776"/>
                    <a:pt x="197" y="1419"/>
                    <a:pt x="197" y="991"/>
                  </a:cubicBezTo>
                  <a:cubicBezTo>
                    <a:pt x="197" y="554"/>
                    <a:pt x="553" y="197"/>
                    <a:pt x="982" y="197"/>
                  </a:cubicBezTo>
                  <a:close/>
                  <a:moveTo>
                    <a:pt x="982" y="1"/>
                  </a:moveTo>
                  <a:cubicBezTo>
                    <a:pt x="437" y="1"/>
                    <a:pt x="0" y="447"/>
                    <a:pt x="0" y="991"/>
                  </a:cubicBezTo>
                  <a:cubicBezTo>
                    <a:pt x="0" y="1535"/>
                    <a:pt x="437" y="1972"/>
                    <a:pt x="982" y="1972"/>
                  </a:cubicBezTo>
                  <a:cubicBezTo>
                    <a:pt x="1526" y="1972"/>
                    <a:pt x="1972" y="1535"/>
                    <a:pt x="1972" y="991"/>
                  </a:cubicBezTo>
                  <a:cubicBezTo>
                    <a:pt x="1972" y="447"/>
                    <a:pt x="1526" y="1"/>
                    <a:pt x="98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9"/>
            <p:cNvSpPr/>
            <p:nvPr/>
          </p:nvSpPr>
          <p:spPr>
            <a:xfrm>
              <a:off x="3853600" y="4055900"/>
              <a:ext cx="31025" cy="31025"/>
            </a:xfrm>
            <a:custGeom>
              <a:avLst/>
              <a:gdLst/>
              <a:ahLst/>
              <a:cxnLst/>
              <a:rect l="l" t="t" r="r" b="b"/>
              <a:pathLst>
                <a:path w="1241" h="1241" extrusionOk="0">
                  <a:moveTo>
                    <a:pt x="616" y="0"/>
                  </a:moveTo>
                  <a:cubicBezTo>
                    <a:pt x="277" y="0"/>
                    <a:pt x="0" y="277"/>
                    <a:pt x="0" y="625"/>
                  </a:cubicBezTo>
                  <a:cubicBezTo>
                    <a:pt x="0" y="964"/>
                    <a:pt x="277" y="1240"/>
                    <a:pt x="616" y="1240"/>
                  </a:cubicBezTo>
                  <a:cubicBezTo>
                    <a:pt x="964" y="1240"/>
                    <a:pt x="1240" y="964"/>
                    <a:pt x="1240" y="625"/>
                  </a:cubicBezTo>
                  <a:cubicBezTo>
                    <a:pt x="1240" y="277"/>
                    <a:pt x="964" y="0"/>
                    <a:pt x="61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9"/>
            <p:cNvSpPr/>
            <p:nvPr/>
          </p:nvSpPr>
          <p:spPr>
            <a:xfrm>
              <a:off x="4908725" y="3581750"/>
              <a:ext cx="55325" cy="55325"/>
            </a:xfrm>
            <a:custGeom>
              <a:avLst/>
              <a:gdLst/>
              <a:ahLst/>
              <a:cxnLst/>
              <a:rect l="l" t="t" r="r" b="b"/>
              <a:pathLst>
                <a:path w="2213" h="2213" extrusionOk="0">
                  <a:moveTo>
                    <a:pt x="1107" y="0"/>
                  </a:moveTo>
                  <a:cubicBezTo>
                    <a:pt x="491" y="0"/>
                    <a:pt x="1" y="491"/>
                    <a:pt x="1" y="1107"/>
                  </a:cubicBezTo>
                  <a:cubicBezTo>
                    <a:pt x="1" y="1722"/>
                    <a:pt x="491" y="2213"/>
                    <a:pt x="1107" y="2213"/>
                  </a:cubicBezTo>
                  <a:cubicBezTo>
                    <a:pt x="1722" y="2213"/>
                    <a:pt x="2213" y="1722"/>
                    <a:pt x="2213" y="1107"/>
                  </a:cubicBezTo>
                  <a:cubicBezTo>
                    <a:pt x="2213" y="491"/>
                    <a:pt x="1722" y="0"/>
                    <a:pt x="1107"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9"/>
            <p:cNvSpPr/>
            <p:nvPr/>
          </p:nvSpPr>
          <p:spPr>
            <a:xfrm>
              <a:off x="6762750" y="4155825"/>
              <a:ext cx="55325" cy="55325"/>
            </a:xfrm>
            <a:custGeom>
              <a:avLst/>
              <a:gdLst/>
              <a:ahLst/>
              <a:cxnLst/>
              <a:rect l="l" t="t" r="r" b="b"/>
              <a:pathLst>
                <a:path w="2213" h="2213" extrusionOk="0">
                  <a:moveTo>
                    <a:pt x="1106" y="0"/>
                  </a:moveTo>
                  <a:cubicBezTo>
                    <a:pt x="500" y="0"/>
                    <a:pt x="0" y="491"/>
                    <a:pt x="0" y="1106"/>
                  </a:cubicBezTo>
                  <a:cubicBezTo>
                    <a:pt x="0" y="1722"/>
                    <a:pt x="500" y="2212"/>
                    <a:pt x="1106" y="2212"/>
                  </a:cubicBezTo>
                  <a:cubicBezTo>
                    <a:pt x="1722" y="2212"/>
                    <a:pt x="2213" y="1722"/>
                    <a:pt x="2213" y="1106"/>
                  </a:cubicBezTo>
                  <a:cubicBezTo>
                    <a:pt x="2213" y="491"/>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9"/>
            <p:cNvSpPr/>
            <p:nvPr/>
          </p:nvSpPr>
          <p:spPr>
            <a:xfrm>
              <a:off x="6664400" y="4692850"/>
              <a:ext cx="36375" cy="36375"/>
            </a:xfrm>
            <a:custGeom>
              <a:avLst/>
              <a:gdLst/>
              <a:ahLst/>
              <a:cxnLst/>
              <a:rect l="l" t="t" r="r" b="b"/>
              <a:pathLst>
                <a:path w="1455" h="1455" extrusionOk="0">
                  <a:moveTo>
                    <a:pt x="723" y="1"/>
                  </a:moveTo>
                  <a:cubicBezTo>
                    <a:pt x="330" y="1"/>
                    <a:pt x="0" y="331"/>
                    <a:pt x="0" y="723"/>
                  </a:cubicBezTo>
                  <a:cubicBezTo>
                    <a:pt x="0" y="1125"/>
                    <a:pt x="330" y="1455"/>
                    <a:pt x="723" y="1455"/>
                  </a:cubicBezTo>
                  <a:cubicBezTo>
                    <a:pt x="1124" y="1455"/>
                    <a:pt x="1454" y="1125"/>
                    <a:pt x="1454" y="723"/>
                  </a:cubicBezTo>
                  <a:cubicBezTo>
                    <a:pt x="1454" y="331"/>
                    <a:pt x="1124" y="1"/>
                    <a:pt x="723"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9"/>
            <p:cNvSpPr/>
            <p:nvPr/>
          </p:nvSpPr>
          <p:spPr>
            <a:xfrm>
              <a:off x="5875550" y="4552125"/>
              <a:ext cx="36375" cy="36150"/>
            </a:xfrm>
            <a:custGeom>
              <a:avLst/>
              <a:gdLst/>
              <a:ahLst/>
              <a:cxnLst/>
              <a:rect l="l" t="t" r="r" b="b"/>
              <a:pathLst>
                <a:path w="1455" h="1446" extrusionOk="0">
                  <a:moveTo>
                    <a:pt x="732" y="1"/>
                  </a:moveTo>
                  <a:cubicBezTo>
                    <a:pt x="330" y="1"/>
                    <a:pt x="0" y="322"/>
                    <a:pt x="0" y="723"/>
                  </a:cubicBezTo>
                  <a:cubicBezTo>
                    <a:pt x="0" y="1125"/>
                    <a:pt x="330" y="1446"/>
                    <a:pt x="732" y="1446"/>
                  </a:cubicBezTo>
                  <a:cubicBezTo>
                    <a:pt x="1133" y="1446"/>
                    <a:pt x="1454" y="1125"/>
                    <a:pt x="1454" y="723"/>
                  </a:cubicBezTo>
                  <a:cubicBezTo>
                    <a:pt x="1454" y="322"/>
                    <a:pt x="1133" y="1"/>
                    <a:pt x="73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9"/>
            <p:cNvSpPr/>
            <p:nvPr/>
          </p:nvSpPr>
          <p:spPr>
            <a:xfrm>
              <a:off x="6066450" y="3690575"/>
              <a:ext cx="55350" cy="55350"/>
            </a:xfrm>
            <a:custGeom>
              <a:avLst/>
              <a:gdLst/>
              <a:ahLst/>
              <a:cxnLst/>
              <a:rect l="l" t="t" r="r" b="b"/>
              <a:pathLst>
                <a:path w="2214" h="2214" extrusionOk="0">
                  <a:moveTo>
                    <a:pt x="1107" y="1"/>
                  </a:moveTo>
                  <a:cubicBezTo>
                    <a:pt x="491" y="1"/>
                    <a:pt x="1" y="500"/>
                    <a:pt x="1" y="1107"/>
                  </a:cubicBezTo>
                  <a:cubicBezTo>
                    <a:pt x="1" y="1723"/>
                    <a:pt x="491" y="2213"/>
                    <a:pt x="1107" y="2213"/>
                  </a:cubicBezTo>
                  <a:cubicBezTo>
                    <a:pt x="1722" y="2213"/>
                    <a:pt x="2213" y="1723"/>
                    <a:pt x="2213" y="1107"/>
                  </a:cubicBezTo>
                  <a:cubicBezTo>
                    <a:pt x="2213" y="500"/>
                    <a:pt x="1722" y="1"/>
                    <a:pt x="110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9"/>
            <p:cNvSpPr/>
            <p:nvPr/>
          </p:nvSpPr>
          <p:spPr>
            <a:xfrm>
              <a:off x="5263775" y="4214925"/>
              <a:ext cx="72750" cy="72725"/>
            </a:xfrm>
            <a:custGeom>
              <a:avLst/>
              <a:gdLst/>
              <a:ahLst/>
              <a:cxnLst/>
              <a:rect l="l" t="t" r="r" b="b"/>
              <a:pathLst>
                <a:path w="2910" h="2909" extrusionOk="0">
                  <a:moveTo>
                    <a:pt x="1455" y="0"/>
                  </a:moveTo>
                  <a:cubicBezTo>
                    <a:pt x="652" y="0"/>
                    <a:pt x="1" y="651"/>
                    <a:pt x="1" y="1454"/>
                  </a:cubicBezTo>
                  <a:cubicBezTo>
                    <a:pt x="1" y="2257"/>
                    <a:pt x="652" y="2908"/>
                    <a:pt x="1455" y="2908"/>
                  </a:cubicBezTo>
                  <a:cubicBezTo>
                    <a:pt x="2258" y="2908"/>
                    <a:pt x="2909" y="2257"/>
                    <a:pt x="2909" y="1454"/>
                  </a:cubicBezTo>
                  <a:cubicBezTo>
                    <a:pt x="2909" y="651"/>
                    <a:pt x="2258"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9"/>
            <p:cNvSpPr/>
            <p:nvPr/>
          </p:nvSpPr>
          <p:spPr>
            <a:xfrm>
              <a:off x="6226800" y="4533850"/>
              <a:ext cx="72975" cy="72725"/>
            </a:xfrm>
            <a:custGeom>
              <a:avLst/>
              <a:gdLst/>
              <a:ahLst/>
              <a:cxnLst/>
              <a:rect l="l" t="t" r="r" b="b"/>
              <a:pathLst>
                <a:path w="2919" h="2909" extrusionOk="0">
                  <a:moveTo>
                    <a:pt x="1455" y="0"/>
                  </a:moveTo>
                  <a:cubicBezTo>
                    <a:pt x="652" y="0"/>
                    <a:pt x="1" y="651"/>
                    <a:pt x="1" y="1454"/>
                  </a:cubicBezTo>
                  <a:cubicBezTo>
                    <a:pt x="1" y="2257"/>
                    <a:pt x="652" y="2908"/>
                    <a:pt x="1455" y="2908"/>
                  </a:cubicBezTo>
                  <a:cubicBezTo>
                    <a:pt x="2267" y="2908"/>
                    <a:pt x="2918" y="2257"/>
                    <a:pt x="2918" y="1454"/>
                  </a:cubicBezTo>
                  <a:cubicBezTo>
                    <a:pt x="2918" y="651"/>
                    <a:pt x="2267"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9"/>
            <p:cNvSpPr/>
            <p:nvPr/>
          </p:nvSpPr>
          <p:spPr>
            <a:xfrm>
              <a:off x="5127300" y="3903575"/>
              <a:ext cx="33925" cy="33925"/>
            </a:xfrm>
            <a:custGeom>
              <a:avLst/>
              <a:gdLst/>
              <a:ahLst/>
              <a:cxnLst/>
              <a:rect l="l" t="t" r="r" b="b"/>
              <a:pathLst>
                <a:path w="1357" h="1357" extrusionOk="0">
                  <a:moveTo>
                    <a:pt x="678" y="0"/>
                  </a:moveTo>
                  <a:cubicBezTo>
                    <a:pt x="303" y="0"/>
                    <a:pt x="0" y="304"/>
                    <a:pt x="0" y="678"/>
                  </a:cubicBezTo>
                  <a:cubicBezTo>
                    <a:pt x="0" y="1053"/>
                    <a:pt x="303" y="1356"/>
                    <a:pt x="678" y="1356"/>
                  </a:cubicBezTo>
                  <a:cubicBezTo>
                    <a:pt x="1053" y="1356"/>
                    <a:pt x="1356" y="1053"/>
                    <a:pt x="1356" y="678"/>
                  </a:cubicBezTo>
                  <a:cubicBezTo>
                    <a:pt x="1356" y="304"/>
                    <a:pt x="1053" y="0"/>
                    <a:pt x="678"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9"/>
            <p:cNvSpPr/>
            <p:nvPr/>
          </p:nvSpPr>
          <p:spPr>
            <a:xfrm>
              <a:off x="5226325" y="3763725"/>
              <a:ext cx="75175" cy="75425"/>
            </a:xfrm>
            <a:custGeom>
              <a:avLst/>
              <a:gdLst/>
              <a:ahLst/>
              <a:cxnLst/>
              <a:rect l="l" t="t" r="r" b="b"/>
              <a:pathLst>
                <a:path w="3007" h="3017" extrusionOk="0">
                  <a:moveTo>
                    <a:pt x="1508" y="206"/>
                  </a:moveTo>
                  <a:cubicBezTo>
                    <a:pt x="2221" y="206"/>
                    <a:pt x="2810" y="786"/>
                    <a:pt x="2810" y="1509"/>
                  </a:cubicBezTo>
                  <a:cubicBezTo>
                    <a:pt x="2810" y="2231"/>
                    <a:pt x="2221" y="2820"/>
                    <a:pt x="1508" y="2820"/>
                  </a:cubicBezTo>
                  <a:cubicBezTo>
                    <a:pt x="785" y="2820"/>
                    <a:pt x="196" y="2231"/>
                    <a:pt x="196" y="1509"/>
                  </a:cubicBezTo>
                  <a:cubicBezTo>
                    <a:pt x="196" y="786"/>
                    <a:pt x="785" y="206"/>
                    <a:pt x="1508" y="206"/>
                  </a:cubicBezTo>
                  <a:close/>
                  <a:moveTo>
                    <a:pt x="1508" y="1"/>
                  </a:moveTo>
                  <a:cubicBezTo>
                    <a:pt x="678" y="1"/>
                    <a:pt x="0" y="679"/>
                    <a:pt x="0" y="1509"/>
                  </a:cubicBezTo>
                  <a:cubicBezTo>
                    <a:pt x="0" y="2338"/>
                    <a:pt x="678" y="3016"/>
                    <a:pt x="1508" y="3016"/>
                  </a:cubicBezTo>
                  <a:cubicBezTo>
                    <a:pt x="2337" y="3016"/>
                    <a:pt x="3006" y="2338"/>
                    <a:pt x="3006" y="1509"/>
                  </a:cubicBezTo>
                  <a:cubicBezTo>
                    <a:pt x="3006" y="679"/>
                    <a:pt x="2337" y="1"/>
                    <a:pt x="150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9"/>
            <p:cNvSpPr/>
            <p:nvPr/>
          </p:nvSpPr>
          <p:spPr>
            <a:xfrm>
              <a:off x="5239700" y="3777125"/>
              <a:ext cx="48650" cy="48625"/>
            </a:xfrm>
            <a:custGeom>
              <a:avLst/>
              <a:gdLst/>
              <a:ahLst/>
              <a:cxnLst/>
              <a:rect l="l" t="t" r="r" b="b"/>
              <a:pathLst>
                <a:path w="1946" h="1945" extrusionOk="0">
                  <a:moveTo>
                    <a:pt x="973" y="0"/>
                  </a:moveTo>
                  <a:cubicBezTo>
                    <a:pt x="437" y="0"/>
                    <a:pt x="0" y="437"/>
                    <a:pt x="0" y="973"/>
                  </a:cubicBezTo>
                  <a:cubicBezTo>
                    <a:pt x="0" y="1508"/>
                    <a:pt x="437" y="1945"/>
                    <a:pt x="973" y="1945"/>
                  </a:cubicBezTo>
                  <a:cubicBezTo>
                    <a:pt x="1508" y="1945"/>
                    <a:pt x="1945" y="1508"/>
                    <a:pt x="1945" y="973"/>
                  </a:cubicBezTo>
                  <a:cubicBezTo>
                    <a:pt x="1945" y="437"/>
                    <a:pt x="1508" y="0"/>
                    <a:pt x="973"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9"/>
            <p:cNvSpPr/>
            <p:nvPr/>
          </p:nvSpPr>
          <p:spPr>
            <a:xfrm>
              <a:off x="3892850" y="3892425"/>
              <a:ext cx="55325" cy="55325"/>
            </a:xfrm>
            <a:custGeom>
              <a:avLst/>
              <a:gdLst/>
              <a:ahLst/>
              <a:cxnLst/>
              <a:rect l="l" t="t" r="r" b="b"/>
              <a:pathLst>
                <a:path w="2213" h="2213" extrusionOk="0">
                  <a:moveTo>
                    <a:pt x="1106" y="0"/>
                  </a:moveTo>
                  <a:cubicBezTo>
                    <a:pt x="491" y="0"/>
                    <a:pt x="0" y="491"/>
                    <a:pt x="0" y="1107"/>
                  </a:cubicBezTo>
                  <a:cubicBezTo>
                    <a:pt x="0" y="1722"/>
                    <a:pt x="491" y="2213"/>
                    <a:pt x="1106" y="2213"/>
                  </a:cubicBezTo>
                  <a:cubicBezTo>
                    <a:pt x="1713" y="2213"/>
                    <a:pt x="2213" y="1722"/>
                    <a:pt x="2213" y="1107"/>
                  </a:cubicBezTo>
                  <a:cubicBezTo>
                    <a:pt x="2213" y="491"/>
                    <a:pt x="1713"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9"/>
            <p:cNvSpPr/>
            <p:nvPr/>
          </p:nvSpPr>
          <p:spPr>
            <a:xfrm>
              <a:off x="3658675" y="3661825"/>
              <a:ext cx="55325" cy="55325"/>
            </a:xfrm>
            <a:custGeom>
              <a:avLst/>
              <a:gdLst/>
              <a:ahLst/>
              <a:cxnLst/>
              <a:rect l="l" t="t" r="r" b="b"/>
              <a:pathLst>
                <a:path w="2213" h="2213" extrusionOk="0">
                  <a:moveTo>
                    <a:pt x="1106" y="0"/>
                  </a:moveTo>
                  <a:cubicBezTo>
                    <a:pt x="500" y="0"/>
                    <a:pt x="0" y="500"/>
                    <a:pt x="0" y="1106"/>
                  </a:cubicBezTo>
                  <a:cubicBezTo>
                    <a:pt x="0" y="1722"/>
                    <a:pt x="500" y="2212"/>
                    <a:pt x="1106" y="2212"/>
                  </a:cubicBezTo>
                  <a:cubicBezTo>
                    <a:pt x="1722" y="2212"/>
                    <a:pt x="2212" y="1722"/>
                    <a:pt x="2212" y="1106"/>
                  </a:cubicBezTo>
                  <a:cubicBezTo>
                    <a:pt x="2212" y="500"/>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9"/>
            <p:cNvSpPr/>
            <p:nvPr/>
          </p:nvSpPr>
          <p:spPr>
            <a:xfrm>
              <a:off x="4834225" y="3690350"/>
              <a:ext cx="21450" cy="21675"/>
            </a:xfrm>
            <a:custGeom>
              <a:avLst/>
              <a:gdLst/>
              <a:ahLst/>
              <a:cxnLst/>
              <a:rect l="l" t="t" r="r" b="b"/>
              <a:pathLst>
                <a:path w="858" h="867" extrusionOk="0">
                  <a:moveTo>
                    <a:pt x="429" y="1"/>
                  </a:moveTo>
                  <a:cubicBezTo>
                    <a:pt x="197" y="1"/>
                    <a:pt x="1" y="197"/>
                    <a:pt x="1" y="438"/>
                  </a:cubicBezTo>
                  <a:cubicBezTo>
                    <a:pt x="1" y="670"/>
                    <a:pt x="197" y="866"/>
                    <a:pt x="429" y="866"/>
                  </a:cubicBezTo>
                  <a:cubicBezTo>
                    <a:pt x="670" y="866"/>
                    <a:pt x="857" y="670"/>
                    <a:pt x="857" y="438"/>
                  </a:cubicBezTo>
                  <a:cubicBezTo>
                    <a:pt x="857" y="197"/>
                    <a:pt x="670" y="1"/>
                    <a:pt x="42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9"/>
            <p:cNvSpPr/>
            <p:nvPr/>
          </p:nvSpPr>
          <p:spPr>
            <a:xfrm>
              <a:off x="5052575" y="3590450"/>
              <a:ext cx="37950" cy="37925"/>
            </a:xfrm>
            <a:custGeom>
              <a:avLst/>
              <a:gdLst/>
              <a:ahLst/>
              <a:cxnLst/>
              <a:rect l="l" t="t" r="r" b="b"/>
              <a:pathLst>
                <a:path w="1518" h="1517" extrusionOk="0">
                  <a:moveTo>
                    <a:pt x="759" y="0"/>
                  </a:moveTo>
                  <a:cubicBezTo>
                    <a:pt x="340" y="0"/>
                    <a:pt x="1" y="339"/>
                    <a:pt x="1" y="759"/>
                  </a:cubicBezTo>
                  <a:cubicBezTo>
                    <a:pt x="1" y="1178"/>
                    <a:pt x="340" y="1517"/>
                    <a:pt x="759" y="1517"/>
                  </a:cubicBezTo>
                  <a:cubicBezTo>
                    <a:pt x="1178" y="1517"/>
                    <a:pt x="1517" y="1178"/>
                    <a:pt x="1517" y="759"/>
                  </a:cubicBezTo>
                  <a:cubicBezTo>
                    <a:pt x="1517" y="339"/>
                    <a:pt x="1178" y="0"/>
                    <a:pt x="759"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9"/>
            <p:cNvSpPr/>
            <p:nvPr/>
          </p:nvSpPr>
          <p:spPr>
            <a:xfrm>
              <a:off x="4045850" y="3682100"/>
              <a:ext cx="38150" cy="38175"/>
            </a:xfrm>
            <a:custGeom>
              <a:avLst/>
              <a:gdLst/>
              <a:ahLst/>
              <a:cxnLst/>
              <a:rect l="l" t="t" r="r" b="b"/>
              <a:pathLst>
                <a:path w="1526" h="1527" extrusionOk="0">
                  <a:moveTo>
                    <a:pt x="758" y="1"/>
                  </a:moveTo>
                  <a:cubicBezTo>
                    <a:pt x="339" y="1"/>
                    <a:pt x="0" y="349"/>
                    <a:pt x="0" y="768"/>
                  </a:cubicBezTo>
                  <a:cubicBezTo>
                    <a:pt x="0" y="1187"/>
                    <a:pt x="339" y="1526"/>
                    <a:pt x="758" y="1526"/>
                  </a:cubicBezTo>
                  <a:cubicBezTo>
                    <a:pt x="1187" y="1526"/>
                    <a:pt x="1526" y="1187"/>
                    <a:pt x="1526" y="768"/>
                  </a:cubicBezTo>
                  <a:cubicBezTo>
                    <a:pt x="1526" y="349"/>
                    <a:pt x="1187" y="1"/>
                    <a:pt x="75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769;p69">
            <a:extLst>
              <a:ext uri="{FF2B5EF4-FFF2-40B4-BE49-F238E27FC236}">
                <a16:creationId xmlns:a16="http://schemas.microsoft.com/office/drawing/2014/main" id="{E8A57422-4838-1BC7-6EB2-55E9E29CDB1D}"/>
              </a:ext>
            </a:extLst>
          </p:cNvPr>
          <p:cNvGrpSpPr/>
          <p:nvPr/>
        </p:nvGrpSpPr>
        <p:grpSpPr>
          <a:xfrm>
            <a:off x="6440273" y="480413"/>
            <a:ext cx="1922723" cy="395266"/>
            <a:chOff x="970300" y="1599950"/>
            <a:chExt cx="924475" cy="190050"/>
          </a:xfrm>
        </p:grpSpPr>
        <p:sp>
          <p:nvSpPr>
            <p:cNvPr id="3" name="Google Shape;1770;p69">
              <a:extLst>
                <a:ext uri="{FF2B5EF4-FFF2-40B4-BE49-F238E27FC236}">
                  <a16:creationId xmlns:a16="http://schemas.microsoft.com/office/drawing/2014/main" id="{1AACE53B-FCC3-5F2B-D103-FD0234971C98}"/>
                </a:ext>
              </a:extLst>
            </p:cNvPr>
            <p:cNvSpPr/>
            <p:nvPr/>
          </p:nvSpPr>
          <p:spPr>
            <a:xfrm>
              <a:off x="970300" y="1599950"/>
              <a:ext cx="176000" cy="190050"/>
            </a:xfrm>
            <a:custGeom>
              <a:avLst/>
              <a:gdLst/>
              <a:ahLst/>
              <a:cxnLst/>
              <a:rect l="l" t="t" r="r" b="b"/>
              <a:pathLst>
                <a:path w="7040" h="7602" extrusionOk="0">
                  <a:moveTo>
                    <a:pt x="1" y="0"/>
                  </a:moveTo>
                  <a:lnTo>
                    <a:pt x="4301" y="4015"/>
                  </a:lnTo>
                  <a:lnTo>
                    <a:pt x="465" y="7601"/>
                  </a:lnTo>
                  <a:lnTo>
                    <a:pt x="3203" y="7601"/>
                  </a:lnTo>
                  <a:lnTo>
                    <a:pt x="7039"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71;p69">
              <a:extLst>
                <a:ext uri="{FF2B5EF4-FFF2-40B4-BE49-F238E27FC236}">
                  <a16:creationId xmlns:a16="http://schemas.microsoft.com/office/drawing/2014/main" id="{CA92E16F-1D86-839F-7DBF-B97BBE3EB7D7}"/>
                </a:ext>
              </a:extLst>
            </p:cNvPr>
            <p:cNvSpPr/>
            <p:nvPr/>
          </p:nvSpPr>
          <p:spPr>
            <a:xfrm>
              <a:off x="1077350" y="1599950"/>
              <a:ext cx="175775" cy="190050"/>
            </a:xfrm>
            <a:custGeom>
              <a:avLst/>
              <a:gdLst/>
              <a:ahLst/>
              <a:cxnLst/>
              <a:rect l="l" t="t" r="r" b="b"/>
              <a:pathLst>
                <a:path w="7031" h="7602" extrusionOk="0">
                  <a:moveTo>
                    <a:pt x="1" y="0"/>
                  </a:moveTo>
                  <a:lnTo>
                    <a:pt x="4292" y="4015"/>
                  </a:lnTo>
                  <a:lnTo>
                    <a:pt x="456" y="7601"/>
                  </a:lnTo>
                  <a:lnTo>
                    <a:pt x="3195" y="7601"/>
                  </a:lnTo>
                  <a:lnTo>
                    <a:pt x="7031"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72;p69">
              <a:extLst>
                <a:ext uri="{FF2B5EF4-FFF2-40B4-BE49-F238E27FC236}">
                  <a16:creationId xmlns:a16="http://schemas.microsoft.com/office/drawing/2014/main" id="{DF068009-56D3-27F5-9D75-4C09009E4E3B}"/>
                </a:ext>
              </a:extLst>
            </p:cNvPr>
            <p:cNvSpPr/>
            <p:nvPr/>
          </p:nvSpPr>
          <p:spPr>
            <a:xfrm>
              <a:off x="1184200" y="1599950"/>
              <a:ext cx="175750" cy="190050"/>
            </a:xfrm>
            <a:custGeom>
              <a:avLst/>
              <a:gdLst/>
              <a:ahLst/>
              <a:cxnLst/>
              <a:rect l="l" t="t" r="r" b="b"/>
              <a:pathLst>
                <a:path w="7030" h="7602" extrusionOk="0">
                  <a:moveTo>
                    <a:pt x="0" y="0"/>
                  </a:moveTo>
                  <a:lnTo>
                    <a:pt x="4291" y="4015"/>
                  </a:lnTo>
                  <a:lnTo>
                    <a:pt x="464" y="7601"/>
                  </a:lnTo>
                  <a:lnTo>
                    <a:pt x="3203"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3;p69">
              <a:extLst>
                <a:ext uri="{FF2B5EF4-FFF2-40B4-BE49-F238E27FC236}">
                  <a16:creationId xmlns:a16="http://schemas.microsoft.com/office/drawing/2014/main" id="{289C22DA-223D-A6A7-995C-73F905DC64E7}"/>
                </a:ext>
              </a:extLst>
            </p:cNvPr>
            <p:cNvSpPr/>
            <p:nvPr/>
          </p:nvSpPr>
          <p:spPr>
            <a:xfrm>
              <a:off x="1291250" y="1599950"/>
              <a:ext cx="175750" cy="190050"/>
            </a:xfrm>
            <a:custGeom>
              <a:avLst/>
              <a:gdLst/>
              <a:ahLst/>
              <a:cxnLst/>
              <a:rect l="l" t="t" r="r" b="b"/>
              <a:pathLst>
                <a:path w="7030"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74;p69">
              <a:extLst>
                <a:ext uri="{FF2B5EF4-FFF2-40B4-BE49-F238E27FC236}">
                  <a16:creationId xmlns:a16="http://schemas.microsoft.com/office/drawing/2014/main" id="{E6BB8C6F-05C1-F6DF-CD16-8A0A44D250BA}"/>
                </a:ext>
              </a:extLst>
            </p:cNvPr>
            <p:cNvSpPr/>
            <p:nvPr/>
          </p:nvSpPr>
          <p:spPr>
            <a:xfrm>
              <a:off x="1398075" y="1599950"/>
              <a:ext cx="175775" cy="190050"/>
            </a:xfrm>
            <a:custGeom>
              <a:avLst/>
              <a:gdLst/>
              <a:ahLst/>
              <a:cxnLst/>
              <a:rect l="l" t="t" r="r" b="b"/>
              <a:pathLst>
                <a:path w="7031"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5;p69">
              <a:extLst>
                <a:ext uri="{FF2B5EF4-FFF2-40B4-BE49-F238E27FC236}">
                  <a16:creationId xmlns:a16="http://schemas.microsoft.com/office/drawing/2014/main" id="{12DE8267-86ED-95AA-BD6B-E64531B4DC67}"/>
                </a:ext>
              </a:extLst>
            </p:cNvPr>
            <p:cNvSpPr/>
            <p:nvPr/>
          </p:nvSpPr>
          <p:spPr>
            <a:xfrm>
              <a:off x="1504900" y="1599950"/>
              <a:ext cx="176000" cy="190050"/>
            </a:xfrm>
            <a:custGeom>
              <a:avLst/>
              <a:gdLst/>
              <a:ahLst/>
              <a:cxnLst/>
              <a:rect l="l" t="t" r="r" b="b"/>
              <a:pathLst>
                <a:path w="7040" h="7602" extrusionOk="0">
                  <a:moveTo>
                    <a:pt x="1" y="0"/>
                  </a:moveTo>
                  <a:lnTo>
                    <a:pt x="4300" y="4015"/>
                  </a:lnTo>
                  <a:lnTo>
                    <a:pt x="464" y="7601"/>
                  </a:lnTo>
                  <a:lnTo>
                    <a:pt x="3203" y="7601"/>
                  </a:lnTo>
                  <a:lnTo>
                    <a:pt x="7039"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6;p69">
              <a:extLst>
                <a:ext uri="{FF2B5EF4-FFF2-40B4-BE49-F238E27FC236}">
                  <a16:creationId xmlns:a16="http://schemas.microsoft.com/office/drawing/2014/main" id="{C358268E-9D3F-4AEC-9A39-3CAFEFD339D2}"/>
                </a:ext>
              </a:extLst>
            </p:cNvPr>
            <p:cNvSpPr/>
            <p:nvPr/>
          </p:nvSpPr>
          <p:spPr>
            <a:xfrm>
              <a:off x="1611950" y="1599950"/>
              <a:ext cx="175775" cy="190050"/>
            </a:xfrm>
            <a:custGeom>
              <a:avLst/>
              <a:gdLst/>
              <a:ahLst/>
              <a:cxnLst/>
              <a:rect l="l" t="t" r="r" b="b"/>
              <a:pathLst>
                <a:path w="7031" h="7602" extrusionOk="0">
                  <a:moveTo>
                    <a:pt x="1" y="0"/>
                  </a:moveTo>
                  <a:lnTo>
                    <a:pt x="4292" y="4015"/>
                  </a:lnTo>
                  <a:lnTo>
                    <a:pt x="456"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7;p69">
              <a:extLst>
                <a:ext uri="{FF2B5EF4-FFF2-40B4-BE49-F238E27FC236}">
                  <a16:creationId xmlns:a16="http://schemas.microsoft.com/office/drawing/2014/main" id="{35C0A6BD-E92F-E112-42C5-354B414FCE4B}"/>
                </a:ext>
              </a:extLst>
            </p:cNvPr>
            <p:cNvSpPr/>
            <p:nvPr/>
          </p:nvSpPr>
          <p:spPr>
            <a:xfrm>
              <a:off x="1718775" y="1599950"/>
              <a:ext cx="176000" cy="190050"/>
            </a:xfrm>
            <a:custGeom>
              <a:avLst/>
              <a:gdLst/>
              <a:ahLst/>
              <a:cxnLst/>
              <a:rect l="l" t="t" r="r" b="b"/>
              <a:pathLst>
                <a:path w="7040" h="7602" extrusionOk="0">
                  <a:moveTo>
                    <a:pt x="1" y="0"/>
                  </a:moveTo>
                  <a:lnTo>
                    <a:pt x="4292" y="4015"/>
                  </a:lnTo>
                  <a:lnTo>
                    <a:pt x="465" y="7601"/>
                  </a:lnTo>
                  <a:lnTo>
                    <a:pt x="3203" y="7601"/>
                  </a:lnTo>
                  <a:lnTo>
                    <a:pt x="7040"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11">
            <a:extLst>
              <a:ext uri="{FF2B5EF4-FFF2-40B4-BE49-F238E27FC236}">
                <a16:creationId xmlns:a16="http://schemas.microsoft.com/office/drawing/2014/main" id="{8B6E456F-DACC-ECD5-068E-968A7D1C7936}"/>
              </a:ext>
            </a:extLst>
          </p:cNvPr>
          <p:cNvPicPr>
            <a:picLocks noChangeAspect="1"/>
          </p:cNvPicPr>
          <p:nvPr/>
        </p:nvPicPr>
        <p:blipFill>
          <a:blip r:embed="rId3"/>
          <a:stretch>
            <a:fillRect/>
          </a:stretch>
        </p:blipFill>
        <p:spPr>
          <a:xfrm>
            <a:off x="713474" y="1338155"/>
            <a:ext cx="7918713" cy="3309819"/>
          </a:xfrm>
          <a:prstGeom prst="rect">
            <a:avLst/>
          </a:prstGeom>
        </p:spPr>
      </p:pic>
    </p:spTree>
    <p:extLst>
      <p:ext uri="{BB962C8B-B14F-4D97-AF65-F5344CB8AC3E}">
        <p14:creationId xmlns:p14="http://schemas.microsoft.com/office/powerpoint/2010/main" val="2513332580"/>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theme/theme1.xml><?xml version="1.0" encoding="utf-8"?>
<a:theme xmlns:a="http://schemas.openxmlformats.org/drawingml/2006/main" name="Ethics of Artificial Intelligence by Slidesgo">
  <a:themeElements>
    <a:clrScheme name="Simple Light">
      <a:dk1>
        <a:srgbClr val="FFFFFF"/>
      </a:dk1>
      <a:lt1>
        <a:srgbClr val="0E2C63"/>
      </a:lt1>
      <a:dk2>
        <a:srgbClr val="1D215B"/>
      </a:dk2>
      <a:lt2>
        <a:srgbClr val="2A377F"/>
      </a:lt2>
      <a:accent1>
        <a:srgbClr val="154378"/>
      </a:accent1>
      <a:accent2>
        <a:srgbClr val="0A5F85"/>
      </a:accent2>
      <a:accent3>
        <a:srgbClr val="049DB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TotalTime>
  <Words>834</Words>
  <Application>Microsoft Office PowerPoint</Application>
  <PresentationFormat>On-screen Show (16:9)</PresentationFormat>
  <Paragraphs>92</Paragraphs>
  <Slides>19</Slides>
  <Notes>19</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19</vt:i4>
      </vt:variant>
    </vt:vector>
  </HeadingPairs>
  <TitlesOfParts>
    <vt:vector size="36" baseType="lpstr">
      <vt:lpstr>Open Sans</vt:lpstr>
      <vt:lpstr>Arial</vt:lpstr>
      <vt:lpstr>Anaheim</vt:lpstr>
      <vt:lpstr>Aptos</vt:lpstr>
      <vt:lpstr>Aptos Narrow</vt:lpstr>
      <vt:lpstr>Aldrich</vt:lpstr>
      <vt:lpstr>__Exo_1e998c</vt:lpstr>
      <vt:lpstr>Share Tech</vt:lpstr>
      <vt:lpstr>-apple-system</vt:lpstr>
      <vt:lpstr>Wingdings</vt:lpstr>
      <vt:lpstr>Google Sans</vt:lpstr>
      <vt:lpstr>Tahoma</vt:lpstr>
      <vt:lpstr>Roboto</vt:lpstr>
      <vt:lpstr>Bai Jamjuree</vt:lpstr>
      <vt:lpstr>Nunito Light</vt:lpstr>
      <vt:lpstr>Bebas Neue</vt:lpstr>
      <vt:lpstr>Ethics of Artificial Intelligence by Slidesgo</vt:lpstr>
      <vt:lpstr>ĐỒ ÁN TỐT NGHIỆP ĐẠI HỌC Ngành Kỹ thuật phần mềm</vt:lpstr>
      <vt:lpstr>Đề tài XÂY DỰNG KỊCH BẢN VÀ KIỂM THỬ  ỨNG DỤNG WEBSITE SỬ DỤNG SELENIUM</vt:lpstr>
      <vt:lpstr>Nội dung chính</vt:lpstr>
      <vt:lpstr>01. Tổng quan</vt:lpstr>
      <vt:lpstr>01. Tổng quan</vt:lpstr>
      <vt:lpstr>01. Tổng quan</vt:lpstr>
      <vt:lpstr>02. Nội  dung thực hiện</vt:lpstr>
      <vt:lpstr>02. Nội dung thực hiện</vt:lpstr>
      <vt:lpstr>02. Nội dung thực hiện </vt:lpstr>
      <vt:lpstr>02. Nội dung thực hiện </vt:lpstr>
      <vt:lpstr>02. Nội dung thực hiện </vt:lpstr>
      <vt:lpstr>02. Nội dung thực hiện </vt:lpstr>
      <vt:lpstr>02. Nội dung thực hiện </vt:lpstr>
      <vt:lpstr>02. Nội dung thực hiện </vt:lpstr>
      <vt:lpstr>02. Nội dung thực hiện </vt:lpstr>
      <vt:lpstr>02. Nội dung thực hiện </vt:lpstr>
      <vt:lpstr>03. Kết luận </vt:lpstr>
      <vt:lpstr>03. Kết luận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TỐT NGHIỆP ĐẠI HỌC Ngành Kỹ thuật phần mềm</dc:title>
  <cp:lastModifiedBy>Admin</cp:lastModifiedBy>
  <cp:revision>26</cp:revision>
  <dcterms:modified xsi:type="dcterms:W3CDTF">2024-05-24T08:38:54Z</dcterms:modified>
</cp:coreProperties>
</file>