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
  </p:notesMasterIdLst>
  <p:handoutMasterIdLst>
    <p:handoutMasterId r:id="rId5"/>
  </p:handoutMasterIdLst>
  <p:sldIdLst>
    <p:sldId id="263" r:id="rId2"/>
    <p:sldId id="264" r:id="rId3"/>
  </p:sldIdLst>
  <p:sldSz cx="30861000" cy="43891200"/>
  <p:notesSz cx="6997700" cy="9271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6624" userDrawn="1">
          <p15:clr>
            <a:srgbClr val="A4A3A4"/>
          </p15:clr>
        </p15:guide>
        <p15:guide id="2" orient="horz" pos="7509" userDrawn="1">
          <p15:clr>
            <a:srgbClr val="A4A3A4"/>
          </p15:clr>
        </p15:guide>
        <p15:guide id="3" orient="horz" pos="4710" userDrawn="1">
          <p15:clr>
            <a:srgbClr val="A4A3A4"/>
          </p15:clr>
        </p15:guide>
        <p15:guide id="4" orient="horz" pos="8329" userDrawn="1">
          <p15:clr>
            <a:srgbClr val="A4A3A4"/>
          </p15:clr>
        </p15:guide>
        <p15:guide id="5" pos="506" userDrawn="1">
          <p15:clr>
            <a:srgbClr val="A4A3A4"/>
          </p15:clr>
        </p15:guide>
        <p15:guide id="6" pos="4860" userDrawn="1">
          <p15:clr>
            <a:srgbClr val="A4A3A4"/>
          </p15:clr>
        </p15:guide>
        <p15:guide id="7" pos="5198" userDrawn="1">
          <p15:clr>
            <a:srgbClr val="A4A3A4"/>
          </p15:clr>
        </p15:guide>
        <p15:guide id="8" pos="9551" userDrawn="1">
          <p15:clr>
            <a:srgbClr val="A4A3A4"/>
          </p15:clr>
        </p15:guide>
        <p15:guide id="9" pos="9889" userDrawn="1">
          <p15:clr>
            <a:srgbClr val="A4A3A4"/>
          </p15:clr>
        </p15:guide>
        <p15:guide id="10" pos="14243" userDrawn="1">
          <p15:clr>
            <a:srgbClr val="A4A3A4"/>
          </p15:clr>
        </p15:guide>
        <p15:guide id="11" pos="14580" userDrawn="1">
          <p15:clr>
            <a:srgbClr val="A4A3A4"/>
          </p15:clr>
        </p15:guide>
        <p15:guide id="12" pos="189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9EE"/>
    <a:srgbClr val="99CCFF"/>
    <a:srgbClr val="FF6600"/>
    <a:srgbClr val="2A4986"/>
    <a:srgbClr val="2D2D97"/>
    <a:srgbClr val="276070"/>
    <a:srgbClr val="D3AB02"/>
    <a:srgbClr val="C09202"/>
    <a:srgbClr val="6D934E"/>
    <a:srgbClr val="7031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33" d="100"/>
          <a:sy n="33" d="100"/>
        </p:scale>
        <p:origin x="258" y="-1248"/>
      </p:cViewPr>
      <p:guideLst>
        <p:guide orient="horz" pos="26624"/>
        <p:guide orient="horz" pos="7509"/>
        <p:guide orient="horz" pos="4710"/>
        <p:guide orient="horz" pos="8329"/>
        <p:guide pos="506"/>
        <p:guide pos="4860"/>
        <p:guide pos="5198"/>
        <p:guide pos="9551"/>
        <p:guide pos="9889"/>
        <p:guide pos="14243"/>
        <p:guide pos="14580"/>
        <p:guide pos="189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02BBF86-C6F7-148E-40C4-D2170306601E}"/>
              </a:ext>
            </a:extLst>
          </p:cNvPr>
          <p:cNvSpPr>
            <a:spLocks noGrp="1" noChangeArrowheads="1"/>
          </p:cNvSpPr>
          <p:nvPr>
            <p:ph type="hdr" sz="quarter"/>
          </p:nvPr>
        </p:nvSpPr>
        <p:spPr bwMode="auto">
          <a:xfrm>
            <a:off x="0" y="0"/>
            <a:ext cx="3022600" cy="485775"/>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atin typeface="Times New Roman" pitchFamily="1" charset="0"/>
              </a:defRPr>
            </a:lvl1pPr>
          </a:lstStyle>
          <a:p>
            <a:pPr>
              <a:defRPr/>
            </a:pPr>
            <a:endParaRPr lang="en-AU"/>
          </a:p>
        </p:txBody>
      </p:sp>
      <p:sp>
        <p:nvSpPr>
          <p:cNvPr id="4099" name="Rectangle 3">
            <a:extLst>
              <a:ext uri="{FF2B5EF4-FFF2-40B4-BE49-F238E27FC236}">
                <a16:creationId xmlns:a16="http://schemas.microsoft.com/office/drawing/2014/main" id="{6317993E-8458-FD59-3F9D-627E2A706161}"/>
              </a:ext>
            </a:extLst>
          </p:cNvPr>
          <p:cNvSpPr>
            <a:spLocks noGrp="1" noChangeArrowheads="1"/>
          </p:cNvSpPr>
          <p:nvPr>
            <p:ph type="dt" sz="quarter" idx="1"/>
          </p:nvPr>
        </p:nvSpPr>
        <p:spPr bwMode="auto">
          <a:xfrm>
            <a:off x="3929063" y="0"/>
            <a:ext cx="3095625" cy="485775"/>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atin typeface="Times New Roman" pitchFamily="1" charset="0"/>
              </a:defRPr>
            </a:lvl1pPr>
          </a:lstStyle>
          <a:p>
            <a:pPr>
              <a:defRPr/>
            </a:pPr>
            <a:endParaRPr lang="en-AU"/>
          </a:p>
        </p:txBody>
      </p:sp>
      <p:sp>
        <p:nvSpPr>
          <p:cNvPr id="4100" name="Rectangle 4">
            <a:extLst>
              <a:ext uri="{FF2B5EF4-FFF2-40B4-BE49-F238E27FC236}">
                <a16:creationId xmlns:a16="http://schemas.microsoft.com/office/drawing/2014/main" id="{4049AD70-E7DA-EAD6-FBDF-82310A01CA4C}"/>
              </a:ext>
            </a:extLst>
          </p:cNvPr>
          <p:cNvSpPr>
            <a:spLocks noGrp="1" noChangeArrowheads="1"/>
          </p:cNvSpPr>
          <p:nvPr>
            <p:ph type="ftr" sz="quarter" idx="2"/>
          </p:nvPr>
        </p:nvSpPr>
        <p:spPr bwMode="auto">
          <a:xfrm>
            <a:off x="0" y="8809038"/>
            <a:ext cx="3022600" cy="484187"/>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atin typeface="Times New Roman" pitchFamily="1" charset="0"/>
              </a:defRPr>
            </a:lvl1pPr>
          </a:lstStyle>
          <a:p>
            <a:pPr>
              <a:defRPr/>
            </a:pPr>
            <a:endParaRPr lang="en-AU"/>
          </a:p>
        </p:txBody>
      </p:sp>
      <p:sp>
        <p:nvSpPr>
          <p:cNvPr id="4101" name="Rectangle 5">
            <a:extLst>
              <a:ext uri="{FF2B5EF4-FFF2-40B4-BE49-F238E27FC236}">
                <a16:creationId xmlns:a16="http://schemas.microsoft.com/office/drawing/2014/main" id="{8679F76F-4B3B-4C3C-D00B-E86B34B30C7F}"/>
              </a:ext>
            </a:extLst>
          </p:cNvPr>
          <p:cNvSpPr>
            <a:spLocks noGrp="1" noChangeArrowheads="1"/>
          </p:cNvSpPr>
          <p:nvPr>
            <p:ph type="sldNum" sz="quarter" idx="3"/>
          </p:nvPr>
        </p:nvSpPr>
        <p:spPr bwMode="auto">
          <a:xfrm>
            <a:off x="3929063" y="8809038"/>
            <a:ext cx="3095625" cy="484187"/>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pPr>
              <a:defRPr/>
            </a:pPr>
            <a:fld id="{F53F06C6-3615-4FF8-90B7-28A76E9BF6F0}" type="slidenum">
              <a:rPr lang="en-AU" altLang="en-US"/>
              <a:pPr>
                <a:defRPr/>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C445B73-B3D8-DB71-B769-397B4F59B2BB}"/>
              </a:ext>
            </a:extLst>
          </p:cNvPr>
          <p:cNvSpPr>
            <a:spLocks noGrp="1" noChangeArrowheads="1"/>
          </p:cNvSpPr>
          <p:nvPr>
            <p:ph type="hdr" sz="quarter"/>
          </p:nvPr>
        </p:nvSpPr>
        <p:spPr bwMode="auto">
          <a:xfrm>
            <a:off x="0" y="0"/>
            <a:ext cx="3022600" cy="485775"/>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atin typeface="Times New Roman" pitchFamily="1" charset="0"/>
              </a:defRPr>
            </a:lvl1pPr>
          </a:lstStyle>
          <a:p>
            <a:pPr>
              <a:defRPr/>
            </a:pPr>
            <a:endParaRPr lang="en-AU"/>
          </a:p>
        </p:txBody>
      </p:sp>
      <p:sp>
        <p:nvSpPr>
          <p:cNvPr id="3075" name="Rectangle 3">
            <a:extLst>
              <a:ext uri="{FF2B5EF4-FFF2-40B4-BE49-F238E27FC236}">
                <a16:creationId xmlns:a16="http://schemas.microsoft.com/office/drawing/2014/main" id="{58795B38-F271-EF36-6B5C-259665E0EF71}"/>
              </a:ext>
            </a:extLst>
          </p:cNvPr>
          <p:cNvSpPr>
            <a:spLocks noGrp="1" noChangeArrowheads="1"/>
          </p:cNvSpPr>
          <p:nvPr>
            <p:ph type="dt" idx="1"/>
          </p:nvPr>
        </p:nvSpPr>
        <p:spPr bwMode="auto">
          <a:xfrm>
            <a:off x="3929063" y="0"/>
            <a:ext cx="3095625" cy="485775"/>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atin typeface="Times New Roman" pitchFamily="1" charset="0"/>
              </a:defRPr>
            </a:lvl1pPr>
          </a:lstStyle>
          <a:p>
            <a:pPr>
              <a:defRPr/>
            </a:pPr>
            <a:endParaRPr lang="en-AU"/>
          </a:p>
        </p:txBody>
      </p:sp>
      <p:sp>
        <p:nvSpPr>
          <p:cNvPr id="2052" name="Rectangle 4">
            <a:extLst>
              <a:ext uri="{FF2B5EF4-FFF2-40B4-BE49-F238E27FC236}">
                <a16:creationId xmlns:a16="http://schemas.microsoft.com/office/drawing/2014/main" id="{AB340F81-9E9D-D319-7E4D-5D18B67AFFA3}"/>
              </a:ext>
            </a:extLst>
          </p:cNvPr>
          <p:cNvSpPr>
            <a:spLocks noGrp="1" noRot="1" noChangeAspect="1" noChangeArrowheads="1" noTextEdit="1"/>
          </p:cNvSpPr>
          <p:nvPr>
            <p:ph type="sldImg" idx="2"/>
          </p:nvPr>
        </p:nvSpPr>
        <p:spPr bwMode="auto">
          <a:xfrm>
            <a:off x="2257425" y="693738"/>
            <a:ext cx="2438400" cy="3467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6FF58C54-FF74-B9F9-81F1-8FC7F13A8151}"/>
              </a:ext>
            </a:extLst>
          </p:cNvPr>
          <p:cNvSpPr>
            <a:spLocks noGrp="1" noChangeArrowheads="1"/>
          </p:cNvSpPr>
          <p:nvPr>
            <p:ph type="body" sz="quarter" idx="3"/>
          </p:nvPr>
        </p:nvSpPr>
        <p:spPr bwMode="auto">
          <a:xfrm>
            <a:off x="906463" y="4438650"/>
            <a:ext cx="5137150" cy="4160838"/>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a:extLst>
              <a:ext uri="{FF2B5EF4-FFF2-40B4-BE49-F238E27FC236}">
                <a16:creationId xmlns:a16="http://schemas.microsoft.com/office/drawing/2014/main" id="{77F2738D-07C6-E758-AEE1-054D6A15B356}"/>
              </a:ext>
            </a:extLst>
          </p:cNvPr>
          <p:cNvSpPr>
            <a:spLocks noGrp="1" noChangeArrowheads="1"/>
          </p:cNvSpPr>
          <p:nvPr>
            <p:ph type="ftr" sz="quarter" idx="4"/>
          </p:nvPr>
        </p:nvSpPr>
        <p:spPr bwMode="auto">
          <a:xfrm>
            <a:off x="0" y="8809038"/>
            <a:ext cx="3022600" cy="484187"/>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atin typeface="Times New Roman" pitchFamily="1" charset="0"/>
              </a:defRPr>
            </a:lvl1pPr>
          </a:lstStyle>
          <a:p>
            <a:pPr>
              <a:defRPr/>
            </a:pPr>
            <a:endParaRPr lang="en-AU"/>
          </a:p>
        </p:txBody>
      </p:sp>
      <p:sp>
        <p:nvSpPr>
          <p:cNvPr id="3079" name="Rectangle 7">
            <a:extLst>
              <a:ext uri="{FF2B5EF4-FFF2-40B4-BE49-F238E27FC236}">
                <a16:creationId xmlns:a16="http://schemas.microsoft.com/office/drawing/2014/main" id="{49796F89-21DD-D7C4-BBC2-D7C7822FC87A}"/>
              </a:ext>
            </a:extLst>
          </p:cNvPr>
          <p:cNvSpPr>
            <a:spLocks noGrp="1" noChangeArrowheads="1"/>
          </p:cNvSpPr>
          <p:nvPr>
            <p:ph type="sldNum" sz="quarter" idx="5"/>
          </p:nvPr>
        </p:nvSpPr>
        <p:spPr bwMode="auto">
          <a:xfrm>
            <a:off x="3929063" y="8809038"/>
            <a:ext cx="3095625" cy="484187"/>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pPr>
              <a:defRPr/>
            </a:pPr>
            <a:fld id="{6D2A4A4F-BFE3-4D2A-B232-15D8FEE618B8}"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15022" y="13634721"/>
            <a:ext cx="26230957" cy="9408159"/>
          </a:xfrm>
        </p:spPr>
        <p:txBody>
          <a:bodyPr/>
          <a:lstStyle/>
          <a:p>
            <a:r>
              <a:rPr lang="en-US"/>
              <a:t>Click to edit Master title style</a:t>
            </a:r>
            <a:endParaRPr lang="en-GB"/>
          </a:p>
        </p:txBody>
      </p:sp>
      <p:sp>
        <p:nvSpPr>
          <p:cNvPr id="3" name="Subtitle 2"/>
          <p:cNvSpPr>
            <a:spLocks noGrp="1"/>
          </p:cNvSpPr>
          <p:nvPr>
            <p:ph type="subTitle" idx="1"/>
          </p:nvPr>
        </p:nvSpPr>
        <p:spPr>
          <a:xfrm>
            <a:off x="4628928" y="24871680"/>
            <a:ext cx="21603146" cy="1121664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ECB03A29-ABE3-BE82-D8C8-4C92A34EB8F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52DCD69-0D6D-F46C-E56F-AA01EF0A7F2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31D7D65-2759-CC33-8DB2-7D3CC8A35F24}"/>
              </a:ext>
            </a:extLst>
          </p:cNvPr>
          <p:cNvSpPr>
            <a:spLocks noGrp="1" noChangeArrowheads="1"/>
          </p:cNvSpPr>
          <p:nvPr>
            <p:ph type="sldNum" sz="quarter" idx="12"/>
          </p:nvPr>
        </p:nvSpPr>
        <p:spPr>
          <a:ln/>
        </p:spPr>
        <p:txBody>
          <a:bodyPr/>
          <a:lstStyle>
            <a:lvl1pPr>
              <a:defRPr/>
            </a:lvl1pPr>
          </a:lstStyle>
          <a:p>
            <a:pPr>
              <a:defRPr/>
            </a:pPr>
            <a:fld id="{FEC6907B-E27D-4F66-ACF3-C99DF6130D51}" type="slidenum">
              <a:rPr lang="en-US" altLang="en-US"/>
              <a:pPr>
                <a:defRPr/>
              </a:pPr>
              <a:t>‹#›</a:t>
            </a:fld>
            <a:endParaRPr lang="en-US" altLang="en-US"/>
          </a:p>
        </p:txBody>
      </p:sp>
    </p:spTree>
    <p:extLst>
      <p:ext uri="{BB962C8B-B14F-4D97-AF65-F5344CB8AC3E}">
        <p14:creationId xmlns:p14="http://schemas.microsoft.com/office/powerpoint/2010/main" val="111700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350E4A1D-9BE2-027C-1267-31F7753FD1C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B5AB721-C0F2-307B-532D-0FC4F4B42F4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7E7DA52-BC9D-010E-C294-31F7B8A3B5D4}"/>
              </a:ext>
            </a:extLst>
          </p:cNvPr>
          <p:cNvSpPr>
            <a:spLocks noGrp="1" noChangeArrowheads="1"/>
          </p:cNvSpPr>
          <p:nvPr>
            <p:ph type="sldNum" sz="quarter" idx="12"/>
          </p:nvPr>
        </p:nvSpPr>
        <p:spPr>
          <a:ln/>
        </p:spPr>
        <p:txBody>
          <a:bodyPr/>
          <a:lstStyle>
            <a:lvl1pPr>
              <a:defRPr/>
            </a:lvl1pPr>
          </a:lstStyle>
          <a:p>
            <a:pPr>
              <a:defRPr/>
            </a:pPr>
            <a:fld id="{8CE3A459-B077-4434-B6AC-B6575A130ECA}" type="slidenum">
              <a:rPr lang="en-US" altLang="en-US"/>
              <a:pPr>
                <a:defRPr/>
              </a:pPr>
              <a:t>‹#›</a:t>
            </a:fld>
            <a:endParaRPr lang="en-US" altLang="en-US"/>
          </a:p>
        </p:txBody>
      </p:sp>
    </p:spTree>
    <p:extLst>
      <p:ext uri="{BB962C8B-B14F-4D97-AF65-F5344CB8AC3E}">
        <p14:creationId xmlns:p14="http://schemas.microsoft.com/office/powerpoint/2010/main" val="191749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88240" y="3901440"/>
            <a:ext cx="6557739" cy="3511296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315021" y="3901440"/>
            <a:ext cx="19566062" cy="351129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F36BC80-A642-1128-D934-6973742C44C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9420CE0-B5ED-5B87-FA08-405A0F92D61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73D1F0-052C-9F5E-9282-46F3D074736C}"/>
              </a:ext>
            </a:extLst>
          </p:cNvPr>
          <p:cNvSpPr>
            <a:spLocks noGrp="1" noChangeArrowheads="1"/>
          </p:cNvSpPr>
          <p:nvPr>
            <p:ph type="sldNum" sz="quarter" idx="12"/>
          </p:nvPr>
        </p:nvSpPr>
        <p:spPr>
          <a:ln/>
        </p:spPr>
        <p:txBody>
          <a:bodyPr/>
          <a:lstStyle>
            <a:lvl1pPr>
              <a:defRPr/>
            </a:lvl1pPr>
          </a:lstStyle>
          <a:p>
            <a:pPr>
              <a:defRPr/>
            </a:pPr>
            <a:fld id="{ACD27F85-363A-44ED-A499-532B64E4A271}" type="slidenum">
              <a:rPr lang="en-US" altLang="en-US"/>
              <a:pPr>
                <a:defRPr/>
              </a:pPr>
              <a:t>‹#›</a:t>
            </a:fld>
            <a:endParaRPr lang="en-US" altLang="en-US"/>
          </a:p>
        </p:txBody>
      </p:sp>
    </p:spTree>
    <p:extLst>
      <p:ext uri="{BB962C8B-B14F-4D97-AF65-F5344CB8AC3E}">
        <p14:creationId xmlns:p14="http://schemas.microsoft.com/office/powerpoint/2010/main" val="62301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1CC254B-0496-4431-0858-12FB42FAEA8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006BA7B-C205-C53F-0DE4-E3F0143757F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D989E82-EF50-2C21-FD66-A00C499EBF72}"/>
              </a:ext>
            </a:extLst>
          </p:cNvPr>
          <p:cNvSpPr>
            <a:spLocks noGrp="1" noChangeArrowheads="1"/>
          </p:cNvSpPr>
          <p:nvPr>
            <p:ph type="sldNum" sz="quarter" idx="12"/>
          </p:nvPr>
        </p:nvSpPr>
        <p:spPr>
          <a:ln/>
        </p:spPr>
        <p:txBody>
          <a:bodyPr/>
          <a:lstStyle>
            <a:lvl1pPr>
              <a:defRPr/>
            </a:lvl1pPr>
          </a:lstStyle>
          <a:p>
            <a:pPr>
              <a:defRPr/>
            </a:pPr>
            <a:fld id="{B65F8436-F685-496A-8540-8619AA9623B9}" type="slidenum">
              <a:rPr lang="en-US" altLang="en-US"/>
              <a:pPr>
                <a:defRPr/>
              </a:pPr>
              <a:t>‹#›</a:t>
            </a:fld>
            <a:endParaRPr lang="en-US" altLang="en-US"/>
          </a:p>
        </p:txBody>
      </p:sp>
    </p:spTree>
    <p:extLst>
      <p:ext uri="{BB962C8B-B14F-4D97-AF65-F5344CB8AC3E}">
        <p14:creationId xmlns:p14="http://schemas.microsoft.com/office/powerpoint/2010/main" val="127967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37804" y="28204160"/>
            <a:ext cx="26232074" cy="8717281"/>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437804" y="18604089"/>
            <a:ext cx="26232074" cy="960007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46B14AC-E414-C98E-8D4E-60F0AC96C3A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FBD4A75-C083-9CE9-DAB5-F93747C360E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7BA27F6-102F-82D9-7409-0A2A4278051E}"/>
              </a:ext>
            </a:extLst>
          </p:cNvPr>
          <p:cNvSpPr>
            <a:spLocks noGrp="1" noChangeArrowheads="1"/>
          </p:cNvSpPr>
          <p:nvPr>
            <p:ph type="sldNum" sz="quarter" idx="12"/>
          </p:nvPr>
        </p:nvSpPr>
        <p:spPr>
          <a:ln/>
        </p:spPr>
        <p:txBody>
          <a:bodyPr/>
          <a:lstStyle>
            <a:lvl1pPr>
              <a:defRPr/>
            </a:lvl1pPr>
          </a:lstStyle>
          <a:p>
            <a:pPr>
              <a:defRPr/>
            </a:pPr>
            <a:fld id="{2D8C9F55-E4D9-43C0-A557-1687BE98D6A1}" type="slidenum">
              <a:rPr lang="en-US" altLang="en-US"/>
              <a:pPr>
                <a:defRPr/>
              </a:pPr>
              <a:t>‹#›</a:t>
            </a:fld>
            <a:endParaRPr lang="en-US" altLang="en-US"/>
          </a:p>
        </p:txBody>
      </p:sp>
    </p:spTree>
    <p:extLst>
      <p:ext uri="{BB962C8B-B14F-4D97-AF65-F5344CB8AC3E}">
        <p14:creationId xmlns:p14="http://schemas.microsoft.com/office/powerpoint/2010/main" val="103709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315022" y="12679680"/>
            <a:ext cx="13061900" cy="26334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484079" y="12679680"/>
            <a:ext cx="13061900" cy="26334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F844C0B-0647-AEDA-C26C-28DAD4BDA16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0C0270F-D4C7-CD40-C09D-538F8CF9C5E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937B6886-3B25-3B5E-EE92-6DB6EAFDBC76}"/>
              </a:ext>
            </a:extLst>
          </p:cNvPr>
          <p:cNvSpPr>
            <a:spLocks noGrp="1" noChangeArrowheads="1"/>
          </p:cNvSpPr>
          <p:nvPr>
            <p:ph type="sldNum" sz="quarter" idx="12"/>
          </p:nvPr>
        </p:nvSpPr>
        <p:spPr>
          <a:ln/>
        </p:spPr>
        <p:txBody>
          <a:bodyPr/>
          <a:lstStyle>
            <a:lvl1pPr>
              <a:defRPr/>
            </a:lvl1pPr>
          </a:lstStyle>
          <a:p>
            <a:pPr>
              <a:defRPr/>
            </a:pPr>
            <a:fld id="{EF659D28-5A98-4075-B2C3-AFB7D2B41E3D}" type="slidenum">
              <a:rPr lang="en-US" altLang="en-US"/>
              <a:pPr>
                <a:defRPr/>
              </a:pPr>
              <a:t>‹#›</a:t>
            </a:fld>
            <a:endParaRPr lang="en-US" altLang="en-US"/>
          </a:p>
        </p:txBody>
      </p:sp>
    </p:spTree>
    <p:extLst>
      <p:ext uri="{BB962C8B-B14F-4D97-AF65-F5344CB8AC3E}">
        <p14:creationId xmlns:p14="http://schemas.microsoft.com/office/powerpoint/2010/main" val="255617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42604" y="1758810"/>
            <a:ext cx="27775793" cy="73152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42603" y="9825849"/>
            <a:ext cx="13635633" cy="40933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2603" y="13919202"/>
            <a:ext cx="13635633" cy="252893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677183" y="9825849"/>
            <a:ext cx="13641214" cy="40933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677183" y="13919202"/>
            <a:ext cx="13641214" cy="252893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69D59883-BECE-BC9D-FBE1-544CAA78222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2046D98A-CAB9-E2DC-CEF6-67308E78488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4AB092E4-7043-D1D5-FB51-609A1EA273F3}"/>
              </a:ext>
            </a:extLst>
          </p:cNvPr>
          <p:cNvSpPr>
            <a:spLocks noGrp="1" noChangeArrowheads="1"/>
          </p:cNvSpPr>
          <p:nvPr>
            <p:ph type="sldNum" sz="quarter" idx="12"/>
          </p:nvPr>
        </p:nvSpPr>
        <p:spPr>
          <a:ln/>
        </p:spPr>
        <p:txBody>
          <a:bodyPr/>
          <a:lstStyle>
            <a:lvl1pPr>
              <a:defRPr/>
            </a:lvl1pPr>
          </a:lstStyle>
          <a:p>
            <a:pPr>
              <a:defRPr/>
            </a:pPr>
            <a:fld id="{8C7821ED-AB45-4467-8F03-28FF566BAE9C}" type="slidenum">
              <a:rPr lang="en-US" altLang="en-US"/>
              <a:pPr>
                <a:defRPr/>
              </a:pPr>
              <a:t>‹#›</a:t>
            </a:fld>
            <a:endParaRPr lang="en-US" altLang="en-US"/>
          </a:p>
        </p:txBody>
      </p:sp>
    </p:spTree>
    <p:extLst>
      <p:ext uri="{BB962C8B-B14F-4D97-AF65-F5344CB8AC3E}">
        <p14:creationId xmlns:p14="http://schemas.microsoft.com/office/powerpoint/2010/main" val="383205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B42081AC-061C-08C8-6479-89DBD38A176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8360D05B-B961-8A9C-0764-2A19E51DA67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FB7BCCB4-F092-9ED5-5728-741EDA9D726F}"/>
              </a:ext>
            </a:extLst>
          </p:cNvPr>
          <p:cNvSpPr>
            <a:spLocks noGrp="1" noChangeArrowheads="1"/>
          </p:cNvSpPr>
          <p:nvPr>
            <p:ph type="sldNum" sz="quarter" idx="12"/>
          </p:nvPr>
        </p:nvSpPr>
        <p:spPr>
          <a:ln/>
        </p:spPr>
        <p:txBody>
          <a:bodyPr/>
          <a:lstStyle>
            <a:lvl1pPr>
              <a:defRPr/>
            </a:lvl1pPr>
          </a:lstStyle>
          <a:p>
            <a:pPr>
              <a:defRPr/>
            </a:pPr>
            <a:fld id="{2B715BD2-02D8-43CC-ABC1-2AC1AB8BCA22}" type="slidenum">
              <a:rPr lang="en-US" altLang="en-US"/>
              <a:pPr>
                <a:defRPr/>
              </a:pPr>
              <a:t>‹#›</a:t>
            </a:fld>
            <a:endParaRPr lang="en-US" altLang="en-US"/>
          </a:p>
        </p:txBody>
      </p:sp>
    </p:spTree>
    <p:extLst>
      <p:ext uri="{BB962C8B-B14F-4D97-AF65-F5344CB8AC3E}">
        <p14:creationId xmlns:p14="http://schemas.microsoft.com/office/powerpoint/2010/main" val="93592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D48DB88-D08B-B95A-BEF9-943681441D3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D91CF09B-21F8-D16B-A2F3-647C9C25596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59C09633-AE5A-C059-D100-4C00B82454C7}"/>
              </a:ext>
            </a:extLst>
          </p:cNvPr>
          <p:cNvSpPr>
            <a:spLocks noGrp="1" noChangeArrowheads="1"/>
          </p:cNvSpPr>
          <p:nvPr>
            <p:ph type="sldNum" sz="quarter" idx="12"/>
          </p:nvPr>
        </p:nvSpPr>
        <p:spPr>
          <a:ln/>
        </p:spPr>
        <p:txBody>
          <a:bodyPr/>
          <a:lstStyle>
            <a:lvl1pPr>
              <a:defRPr/>
            </a:lvl1pPr>
          </a:lstStyle>
          <a:p>
            <a:pPr>
              <a:defRPr/>
            </a:pPr>
            <a:fld id="{BB817A9F-3D93-4A02-9E01-95D8572192C3}" type="slidenum">
              <a:rPr lang="en-US" altLang="en-US"/>
              <a:pPr>
                <a:defRPr/>
              </a:pPr>
              <a:t>‹#›</a:t>
            </a:fld>
            <a:endParaRPr lang="en-US" altLang="en-US"/>
          </a:p>
        </p:txBody>
      </p:sp>
    </p:spTree>
    <p:extLst>
      <p:ext uri="{BB962C8B-B14F-4D97-AF65-F5344CB8AC3E}">
        <p14:creationId xmlns:p14="http://schemas.microsoft.com/office/powerpoint/2010/main" val="183412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42603" y="1747521"/>
            <a:ext cx="10153055" cy="743712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2066240" y="1747520"/>
            <a:ext cx="17252156" cy="374610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42603" y="9184641"/>
            <a:ext cx="10153055" cy="3002392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8912DC6-8BCC-DB59-C226-52894170BFC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3BCAA35-1E34-6E1E-F727-CEFAAF81643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4A54D36-DACE-C5E2-FDF7-66FDEABA583C}"/>
              </a:ext>
            </a:extLst>
          </p:cNvPr>
          <p:cNvSpPr>
            <a:spLocks noGrp="1" noChangeArrowheads="1"/>
          </p:cNvSpPr>
          <p:nvPr>
            <p:ph type="sldNum" sz="quarter" idx="12"/>
          </p:nvPr>
        </p:nvSpPr>
        <p:spPr>
          <a:ln/>
        </p:spPr>
        <p:txBody>
          <a:bodyPr/>
          <a:lstStyle>
            <a:lvl1pPr>
              <a:defRPr/>
            </a:lvl1pPr>
          </a:lstStyle>
          <a:p>
            <a:pPr>
              <a:defRPr/>
            </a:pPr>
            <a:fld id="{F62636C6-33B2-4C70-B7CE-2643105C2D68}" type="slidenum">
              <a:rPr lang="en-US" altLang="en-US"/>
              <a:pPr>
                <a:defRPr/>
              </a:pPr>
              <a:t>‹#›</a:t>
            </a:fld>
            <a:endParaRPr lang="en-US" altLang="en-US"/>
          </a:p>
        </p:txBody>
      </p:sp>
    </p:spTree>
    <p:extLst>
      <p:ext uri="{BB962C8B-B14F-4D97-AF65-F5344CB8AC3E}">
        <p14:creationId xmlns:p14="http://schemas.microsoft.com/office/powerpoint/2010/main" val="212685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48748" y="30723841"/>
            <a:ext cx="18516823" cy="36282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6048748" y="3921761"/>
            <a:ext cx="18516823" cy="263347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048748" y="34352091"/>
            <a:ext cx="18516823" cy="51499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B7D96EB-7664-205F-D944-1B1A42CFCC9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276B854-6CC6-8944-B589-8F642FFDCF0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AEC5ACF-CD7A-63A6-448C-BA22964E0306}"/>
              </a:ext>
            </a:extLst>
          </p:cNvPr>
          <p:cNvSpPr>
            <a:spLocks noGrp="1" noChangeArrowheads="1"/>
          </p:cNvSpPr>
          <p:nvPr>
            <p:ph type="sldNum" sz="quarter" idx="12"/>
          </p:nvPr>
        </p:nvSpPr>
        <p:spPr>
          <a:ln/>
        </p:spPr>
        <p:txBody>
          <a:bodyPr/>
          <a:lstStyle>
            <a:lvl1pPr>
              <a:defRPr/>
            </a:lvl1pPr>
          </a:lstStyle>
          <a:p>
            <a:pPr>
              <a:defRPr/>
            </a:pPr>
            <a:fld id="{A6B0A71F-9249-492E-8A45-C196739C8B5C}" type="slidenum">
              <a:rPr lang="en-US" altLang="en-US"/>
              <a:pPr>
                <a:defRPr/>
              </a:pPr>
              <a:t>‹#›</a:t>
            </a:fld>
            <a:endParaRPr lang="en-US" altLang="en-US"/>
          </a:p>
        </p:txBody>
      </p:sp>
    </p:spTree>
    <p:extLst>
      <p:ext uri="{BB962C8B-B14F-4D97-AF65-F5344CB8AC3E}">
        <p14:creationId xmlns:p14="http://schemas.microsoft.com/office/powerpoint/2010/main" val="16819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9B9489-145A-5726-39C0-DC2DCD221BC1}"/>
              </a:ext>
            </a:extLst>
          </p:cNvPr>
          <p:cNvSpPr>
            <a:spLocks noGrp="1" noChangeArrowheads="1"/>
          </p:cNvSpPr>
          <p:nvPr>
            <p:ph type="title"/>
          </p:nvPr>
        </p:nvSpPr>
        <p:spPr bwMode="auto">
          <a:xfrm>
            <a:off x="2315022" y="3901440"/>
            <a:ext cx="26230957"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6714" tIns="213357" rIns="426714" bIns="213357"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02AD031-70EB-0E0B-6B0B-E2BAE4B5DCF8}"/>
              </a:ext>
            </a:extLst>
          </p:cNvPr>
          <p:cNvSpPr>
            <a:spLocks noGrp="1" noChangeArrowheads="1"/>
          </p:cNvSpPr>
          <p:nvPr>
            <p:ph type="body" idx="1"/>
          </p:nvPr>
        </p:nvSpPr>
        <p:spPr bwMode="auto">
          <a:xfrm>
            <a:off x="2315022" y="12679680"/>
            <a:ext cx="26230957" cy="2633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6714" tIns="213357" rIns="426714" bIns="21335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07822E6-4B1D-A5F3-4B53-5B3DD751A2F9}"/>
              </a:ext>
            </a:extLst>
          </p:cNvPr>
          <p:cNvSpPr>
            <a:spLocks noGrp="1" noChangeArrowheads="1"/>
          </p:cNvSpPr>
          <p:nvPr>
            <p:ph type="dt" sz="half" idx="2"/>
          </p:nvPr>
        </p:nvSpPr>
        <p:spPr bwMode="auto">
          <a:xfrm>
            <a:off x="2315021" y="39989760"/>
            <a:ext cx="6429375" cy="2926080"/>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defRPr sz="6500"/>
            </a:lvl1pPr>
          </a:lstStyle>
          <a:p>
            <a:pPr>
              <a:defRPr/>
            </a:pPr>
            <a:endParaRPr lang="en-US" altLang="en-US"/>
          </a:p>
        </p:txBody>
      </p:sp>
      <p:sp>
        <p:nvSpPr>
          <p:cNvPr id="1029" name="Rectangle 5">
            <a:extLst>
              <a:ext uri="{FF2B5EF4-FFF2-40B4-BE49-F238E27FC236}">
                <a16:creationId xmlns:a16="http://schemas.microsoft.com/office/drawing/2014/main" id="{612726ED-A746-FC7D-2BF7-D55FC8178BD7}"/>
              </a:ext>
            </a:extLst>
          </p:cNvPr>
          <p:cNvSpPr>
            <a:spLocks noGrp="1" noChangeArrowheads="1"/>
          </p:cNvSpPr>
          <p:nvPr>
            <p:ph type="ftr" sz="quarter" idx="3"/>
          </p:nvPr>
        </p:nvSpPr>
        <p:spPr bwMode="auto">
          <a:xfrm>
            <a:off x="10543729" y="39989760"/>
            <a:ext cx="9773543" cy="2926080"/>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ctr">
              <a:defRPr sz="6500"/>
            </a:lvl1pPr>
          </a:lstStyle>
          <a:p>
            <a:pPr>
              <a:defRPr/>
            </a:pPr>
            <a:endParaRPr lang="en-US" altLang="en-US"/>
          </a:p>
        </p:txBody>
      </p:sp>
      <p:sp>
        <p:nvSpPr>
          <p:cNvPr id="1030" name="Rectangle 6">
            <a:extLst>
              <a:ext uri="{FF2B5EF4-FFF2-40B4-BE49-F238E27FC236}">
                <a16:creationId xmlns:a16="http://schemas.microsoft.com/office/drawing/2014/main" id="{C739CF42-D809-CAD8-B6E2-8144A569D9BD}"/>
              </a:ext>
            </a:extLst>
          </p:cNvPr>
          <p:cNvSpPr>
            <a:spLocks noGrp="1" noChangeArrowheads="1"/>
          </p:cNvSpPr>
          <p:nvPr>
            <p:ph type="sldNum" sz="quarter" idx="4"/>
          </p:nvPr>
        </p:nvSpPr>
        <p:spPr bwMode="auto">
          <a:xfrm>
            <a:off x="22116604" y="39989760"/>
            <a:ext cx="6429375" cy="2926080"/>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r">
              <a:defRPr sz="6500"/>
            </a:lvl1pPr>
          </a:lstStyle>
          <a:p>
            <a:pPr>
              <a:defRPr/>
            </a:pPr>
            <a:fld id="{BC58E347-D90C-4B0F-8962-F6D13031CB08}" type="slidenum">
              <a:rPr lang="en-US" altLang="en-US"/>
              <a:pPr>
                <a:defRPr/>
              </a:pPr>
              <a:t>‹#›</a:t>
            </a:fld>
            <a:endParaRPr lang="en-US" altLang="en-US"/>
          </a:p>
        </p:txBody>
      </p:sp>
      <p:sp>
        <p:nvSpPr>
          <p:cNvPr id="1031" name="Rectangle 11">
            <a:extLst>
              <a:ext uri="{FF2B5EF4-FFF2-40B4-BE49-F238E27FC236}">
                <a16:creationId xmlns:a16="http://schemas.microsoft.com/office/drawing/2014/main" id="{CCC3348E-2F26-7516-DC65-DA24C806593A}"/>
              </a:ext>
            </a:extLst>
          </p:cNvPr>
          <p:cNvSpPr>
            <a:spLocks noChangeArrowheads="1"/>
          </p:cNvSpPr>
          <p:nvPr userDrawn="1"/>
        </p:nvSpPr>
        <p:spPr bwMode="auto">
          <a:xfrm>
            <a:off x="0" y="0"/>
            <a:ext cx="30861000" cy="43891200"/>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GB"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 charset="0"/>
        </a:defRPr>
      </a:lvl2pPr>
      <a:lvl3pPr algn="ctr" defTabSz="4267200" rtl="0" eaLnBrk="0" fontAlgn="base" hangingPunct="0">
        <a:spcBef>
          <a:spcPct val="0"/>
        </a:spcBef>
        <a:spcAft>
          <a:spcPct val="0"/>
        </a:spcAft>
        <a:defRPr sz="20500">
          <a:solidFill>
            <a:schemeClr val="tx2"/>
          </a:solidFill>
          <a:latin typeface="Times New Roman" pitchFamily="1" charset="0"/>
        </a:defRPr>
      </a:lvl3pPr>
      <a:lvl4pPr algn="ctr" defTabSz="4267200" rtl="0" eaLnBrk="0" fontAlgn="base" hangingPunct="0">
        <a:spcBef>
          <a:spcPct val="0"/>
        </a:spcBef>
        <a:spcAft>
          <a:spcPct val="0"/>
        </a:spcAft>
        <a:defRPr sz="20500">
          <a:solidFill>
            <a:schemeClr val="tx2"/>
          </a:solidFill>
          <a:latin typeface="Times New Roman" pitchFamily="1" charset="0"/>
        </a:defRPr>
      </a:lvl4pPr>
      <a:lvl5pPr algn="ctr" defTabSz="4267200" rtl="0" eaLnBrk="0" fontAlgn="base" hangingPunct="0">
        <a:spcBef>
          <a:spcPct val="0"/>
        </a:spcBef>
        <a:spcAft>
          <a:spcPct val="0"/>
        </a:spcAft>
        <a:defRPr sz="20500">
          <a:solidFill>
            <a:schemeClr val="tx2"/>
          </a:solidFill>
          <a:latin typeface="Times New Roman" pitchFamily="1" charset="0"/>
        </a:defRPr>
      </a:lvl5pPr>
      <a:lvl6pPr marL="457200" algn="ctr" defTabSz="4267200" rtl="0" eaLnBrk="0" fontAlgn="base" hangingPunct="0">
        <a:spcBef>
          <a:spcPct val="0"/>
        </a:spcBef>
        <a:spcAft>
          <a:spcPct val="0"/>
        </a:spcAft>
        <a:defRPr sz="20500">
          <a:solidFill>
            <a:schemeClr val="tx2"/>
          </a:solidFill>
          <a:latin typeface="Times New Roman" pitchFamily="1" charset="0"/>
        </a:defRPr>
      </a:lvl6pPr>
      <a:lvl7pPr marL="914400" algn="ctr" defTabSz="4267200" rtl="0" eaLnBrk="0" fontAlgn="base" hangingPunct="0">
        <a:spcBef>
          <a:spcPct val="0"/>
        </a:spcBef>
        <a:spcAft>
          <a:spcPct val="0"/>
        </a:spcAft>
        <a:defRPr sz="20500">
          <a:solidFill>
            <a:schemeClr val="tx2"/>
          </a:solidFill>
          <a:latin typeface="Times New Roman" pitchFamily="1" charset="0"/>
        </a:defRPr>
      </a:lvl7pPr>
      <a:lvl8pPr marL="1371600" algn="ctr" defTabSz="4267200" rtl="0" eaLnBrk="0" fontAlgn="base" hangingPunct="0">
        <a:spcBef>
          <a:spcPct val="0"/>
        </a:spcBef>
        <a:spcAft>
          <a:spcPct val="0"/>
        </a:spcAft>
        <a:defRPr sz="20500">
          <a:solidFill>
            <a:schemeClr val="tx2"/>
          </a:solidFill>
          <a:latin typeface="Times New Roman" pitchFamily="1" charset="0"/>
        </a:defRPr>
      </a:lvl8pPr>
      <a:lvl9pPr marL="1828800" algn="ctr" defTabSz="4267200" rtl="0" eaLnBrk="0" fontAlgn="base" hangingPunct="0">
        <a:spcBef>
          <a:spcPct val="0"/>
        </a:spcBef>
        <a:spcAft>
          <a:spcPct val="0"/>
        </a:spcAft>
        <a:defRPr sz="20500">
          <a:solidFill>
            <a:schemeClr val="tx2"/>
          </a:solidFill>
          <a:latin typeface="Times New Roman" pitchFamily="1" charset="0"/>
        </a:defRPr>
      </a:lvl9pPr>
    </p:titleStyle>
    <p:bodyStyle>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19F2E9-B54B-C1AD-E5C4-C6F67EC6066B}"/>
              </a:ext>
            </a:extLst>
          </p:cNvPr>
          <p:cNvSpPr/>
          <p:nvPr/>
        </p:nvSpPr>
        <p:spPr bwMode="auto">
          <a:xfrm>
            <a:off x="0" y="0"/>
            <a:ext cx="30861001" cy="43822940"/>
          </a:xfrm>
          <a:prstGeom prst="rect">
            <a:avLst/>
          </a:prstGeom>
          <a:solidFill>
            <a:srgbClr val="2A49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 charset="0"/>
            </a:endParaRPr>
          </a:p>
        </p:txBody>
      </p:sp>
      <p:sp>
        <p:nvSpPr>
          <p:cNvPr id="4103" name="Text Box 4">
            <a:extLst>
              <a:ext uri="{FF2B5EF4-FFF2-40B4-BE49-F238E27FC236}">
                <a16:creationId xmlns:a16="http://schemas.microsoft.com/office/drawing/2014/main" id="{86FE2DE6-FE18-F9EB-566E-D24559DB9B73}"/>
              </a:ext>
            </a:extLst>
          </p:cNvPr>
          <p:cNvSpPr txBox="1">
            <a:spLocks noChangeArrowheads="1"/>
          </p:cNvSpPr>
          <p:nvPr/>
        </p:nvSpPr>
        <p:spPr bwMode="auto">
          <a:xfrm>
            <a:off x="20802600" y="0"/>
            <a:ext cx="10058400" cy="450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altLang="en-US" sz="5600" b="1" err="1">
                <a:solidFill>
                  <a:schemeClr val="bg1"/>
                </a:solidFill>
                <a:latin typeface="Cambria Math" panose="02040503050406030204" pitchFamily="18" charset="0"/>
                <a:ea typeface="Cambria Math" panose="02040503050406030204" pitchFamily="18" charset="0"/>
              </a:rPr>
              <a:t>Đỗ</a:t>
            </a:r>
            <a:r>
              <a:rPr lang="en-US" altLang="en-US" sz="5600" b="1">
                <a:solidFill>
                  <a:schemeClr val="bg1"/>
                </a:solidFill>
                <a:latin typeface="Cambria Math" panose="02040503050406030204" pitchFamily="18" charset="0"/>
                <a:ea typeface="Cambria Math" panose="02040503050406030204" pitchFamily="18" charset="0"/>
              </a:rPr>
              <a:t> </a:t>
            </a:r>
            <a:r>
              <a:rPr lang="en-US" altLang="en-US" sz="5600" b="1" err="1">
                <a:solidFill>
                  <a:schemeClr val="bg1"/>
                </a:solidFill>
                <a:latin typeface="Cambria Math" panose="02040503050406030204" pitchFamily="18" charset="0"/>
                <a:ea typeface="Cambria Math" panose="02040503050406030204" pitchFamily="18" charset="0"/>
              </a:rPr>
              <a:t>Thị</a:t>
            </a:r>
            <a:r>
              <a:rPr lang="en-US" altLang="en-US" sz="5600" b="1">
                <a:solidFill>
                  <a:schemeClr val="bg1"/>
                </a:solidFill>
                <a:latin typeface="Cambria Math" panose="02040503050406030204" pitchFamily="18" charset="0"/>
                <a:ea typeface="Cambria Math" panose="02040503050406030204" pitchFamily="18" charset="0"/>
              </a:rPr>
              <a:t> </a:t>
            </a:r>
            <a:r>
              <a:rPr lang="en-US" altLang="en-US" sz="5600" b="1" err="1">
                <a:solidFill>
                  <a:schemeClr val="bg1"/>
                </a:solidFill>
                <a:latin typeface="Cambria Math" panose="02040503050406030204" pitchFamily="18" charset="0"/>
                <a:ea typeface="Cambria Math" panose="02040503050406030204" pitchFamily="18" charset="0"/>
              </a:rPr>
              <a:t>Huệ</a:t>
            </a:r>
            <a:endParaRPr lang="en-US" altLang="en-US" sz="5600" b="1">
              <a:solidFill>
                <a:schemeClr val="bg1"/>
              </a:solidFill>
              <a:latin typeface="Cambria Math" panose="02040503050406030204" pitchFamily="18" charset="0"/>
              <a:ea typeface="Cambria Math" panose="02040503050406030204" pitchFamily="18" charset="0"/>
            </a:endParaRPr>
          </a:p>
          <a:p>
            <a:pPr>
              <a:lnSpc>
                <a:spcPct val="150000"/>
              </a:lnSpc>
            </a:pPr>
            <a:r>
              <a:rPr lang="en-US" altLang="en-US" sz="5600" b="1">
                <a:solidFill>
                  <a:schemeClr val="bg1"/>
                </a:solidFill>
                <a:latin typeface="Cambria Math" panose="02040503050406030204" pitchFamily="18" charset="0"/>
                <a:ea typeface="Cambria Math" panose="02040503050406030204" pitchFamily="18" charset="0"/>
              </a:rPr>
              <a:t>MSV:  2020606709 </a:t>
            </a:r>
          </a:p>
          <a:p>
            <a:pPr>
              <a:lnSpc>
                <a:spcPct val="150000"/>
              </a:lnSpc>
            </a:pPr>
            <a:r>
              <a:rPr lang="en-US" altLang="en-US" sz="5600" b="1">
                <a:solidFill>
                  <a:schemeClr val="bg1"/>
                </a:solidFill>
                <a:latin typeface="Cambria Math" panose="02040503050406030204" pitchFamily="18" charset="0"/>
                <a:ea typeface="Cambria Math" panose="02040503050406030204" pitchFamily="18" charset="0"/>
              </a:rPr>
              <a:t>Lớp: 2020DHKTPM04</a:t>
            </a:r>
            <a:endParaRPr lang="en-US" altLang="en-US" sz="6000" b="1">
              <a:solidFill>
                <a:schemeClr val="bg1"/>
              </a:solidFill>
              <a:latin typeface="Cambria Math" panose="02040503050406030204" pitchFamily="18" charset="0"/>
              <a:ea typeface="Cambria Math" panose="02040503050406030204" pitchFamily="18" charset="0"/>
            </a:endParaRPr>
          </a:p>
        </p:txBody>
      </p:sp>
      <p:pic>
        <p:nvPicPr>
          <p:cNvPr id="4106" name="Google Shape;17;p13">
            <a:extLst>
              <a:ext uri="{FF2B5EF4-FFF2-40B4-BE49-F238E27FC236}">
                <a16:creationId xmlns:a16="http://schemas.microsoft.com/office/drawing/2014/main" id="{33C3B656-C3B3-5F42-01CB-6B7B5FC9EC6B}"/>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716881"/>
            <a:ext cx="2627313"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BB20CB54-AA57-B485-50BA-4C7BBE7D3B80}"/>
              </a:ext>
            </a:extLst>
          </p:cNvPr>
          <p:cNvSpPr/>
          <p:nvPr/>
        </p:nvSpPr>
        <p:spPr bwMode="auto">
          <a:xfrm>
            <a:off x="1781499" y="12249481"/>
            <a:ext cx="28048347" cy="7048728"/>
          </a:xfrm>
          <a:prstGeom prst="round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nSpc>
                <a:spcPct val="150000"/>
              </a:lnSpc>
              <a:spcBef>
                <a:spcPct val="50000"/>
              </a:spcBef>
              <a:defRPr/>
            </a:pPr>
            <a:r>
              <a:rPr lang="en-US" sz="4800" b="1" err="1">
                <a:solidFill>
                  <a:srgbClr val="CC3300"/>
                </a:solidFill>
                <a:latin typeface="Arial" panose="020B0604020202020204" pitchFamily="34" charset="0"/>
              </a:rPr>
              <a:t>Nghiên</a:t>
            </a:r>
            <a:r>
              <a:rPr lang="en-US" sz="4000" b="1">
                <a:solidFill>
                  <a:srgbClr val="CC3300"/>
                </a:solidFill>
                <a:latin typeface="Arial" panose="020B0604020202020204" pitchFamily="34" charset="0"/>
              </a:rPr>
              <a:t> </a:t>
            </a:r>
            <a:r>
              <a:rPr lang="en-US" sz="4000" b="1" err="1">
                <a:solidFill>
                  <a:srgbClr val="CC3300"/>
                </a:solidFill>
                <a:latin typeface="Arial" panose="020B0604020202020204" pitchFamily="34" charset="0"/>
              </a:rPr>
              <a:t>cứu</a:t>
            </a:r>
            <a:endParaRPr lang="en-GB" altLang="en-US" sz="4000" b="1">
              <a:solidFill>
                <a:srgbClr val="FF6600"/>
              </a:solidFill>
              <a:latin typeface="Arial" panose="020B0604020202020204" pitchFamily="34" charset="0"/>
            </a:endParaRPr>
          </a:p>
          <a:p>
            <a:pPr marL="0" marR="0" indent="0" algn="l" defTabSz="914400" rtl="0" eaLnBrk="0" fontAlgn="base" latinLnBrk="0" hangingPunct="0">
              <a:lnSpc>
                <a:spcPct val="150000"/>
              </a:lnSpc>
              <a:spcBef>
                <a:spcPct val="0"/>
              </a:spcBef>
              <a:spcAft>
                <a:spcPct val="0"/>
              </a:spcAft>
              <a:buClrTx/>
              <a:buSzTx/>
              <a:buFontTx/>
              <a:buNone/>
              <a:tabLst/>
            </a:pPr>
            <a:r>
              <a:rPr kumimoji="0" lang="en-US" sz="4400" i="0" u="none" strike="noStrike" normalizeH="0" baseline="0">
                <a:solidFill>
                  <a:schemeClr val="tx1"/>
                </a:solidFill>
                <a:latin typeface="Times New Roman" pitchFamily="1" charset="0"/>
              </a:rPr>
              <a:t>	</a:t>
            </a:r>
            <a:r>
              <a:rPr kumimoji="0" lang="vi-VN" sz="4400" i="0" u="none" strike="noStrike" normalizeH="0" baseline="0">
                <a:solidFill>
                  <a:schemeClr val="tx1"/>
                </a:solidFill>
                <a:latin typeface="Times New Roman" pitchFamily="1" charset="0"/>
              </a:rPr>
              <a:t>Selenium là bộ kiểm thử tự động miễn phí dành cho các ứng dụng web trên các trình duyệt và nền tảng khác nhau như: Firefox, Google Chrome, Microsoft edge. Selenium không chỉ là công cụ độc lập mà là </a:t>
            </a:r>
            <a:r>
              <a:rPr kumimoji="0" lang="en-US" sz="4400" i="0" u="none" strike="noStrike" normalizeH="0" baseline="0" err="1">
                <a:solidFill>
                  <a:schemeClr val="tx1"/>
                </a:solidFill>
                <a:latin typeface="Times New Roman" pitchFamily="1" charset="0"/>
              </a:rPr>
              <a:t>một</a:t>
            </a:r>
            <a:r>
              <a:rPr kumimoji="0" lang="vi-VN" sz="4400" i="0" u="none" strike="noStrike" normalizeH="0" baseline="0">
                <a:solidFill>
                  <a:schemeClr val="tx1"/>
                </a:solidFill>
                <a:latin typeface="Times New Roman" pitchFamily="1" charset="0"/>
              </a:rPr>
              <a:t> bộ công cụ của phần mềm, mỗi bộ đều đáp ứng được nhu cầu kiểm thử khác nhau của tổ chức</a:t>
            </a:r>
            <a:r>
              <a:rPr kumimoji="0" lang="en-US" sz="4400" i="0" u="none" strike="noStrike" normalizeH="0" baseline="0">
                <a:solidFill>
                  <a:schemeClr val="tx1"/>
                </a:solidFill>
                <a:latin typeface="Times New Roman" pitchFamily="1" charset="0"/>
              </a:rPr>
              <a:t>. </a:t>
            </a:r>
            <a:r>
              <a:rPr kumimoji="0" lang="vi-VN" sz="4400" i="0" u="none" strike="noStrike" normalizeH="0" baseline="0">
                <a:solidFill>
                  <a:schemeClr val="tx1"/>
                </a:solidFill>
                <a:latin typeface="Times New Roman" pitchFamily="1" charset="0"/>
              </a:rPr>
              <a:t>Selenium hoạt động bằng cách mô phỏng các thao tác của người dùng trên web page hoặc web element. Khi viết test bằng Selenium, tester chỉ định các hành động mà họ muốn người dùng thực hiện, Selenium sẽ tự động thực thi các hành động đó trên trình duyệt.</a:t>
            </a:r>
            <a:endParaRPr kumimoji="0" lang="en-US" sz="4400" i="0" u="none" strike="noStrike" normalizeH="0" baseline="0">
              <a:solidFill>
                <a:schemeClr val="tx1"/>
              </a:solidFill>
              <a:latin typeface="Times New Roman" pitchFamily="1" charset="0"/>
            </a:endParaRPr>
          </a:p>
        </p:txBody>
      </p:sp>
      <p:sp>
        <p:nvSpPr>
          <p:cNvPr id="6" name="Rectangle: Rounded Corners 5">
            <a:extLst>
              <a:ext uri="{FF2B5EF4-FFF2-40B4-BE49-F238E27FC236}">
                <a16:creationId xmlns:a16="http://schemas.microsoft.com/office/drawing/2014/main" id="{88EAC4BB-5612-E8BB-AF3C-4B709DE561E8}"/>
              </a:ext>
            </a:extLst>
          </p:cNvPr>
          <p:cNvSpPr/>
          <p:nvPr/>
        </p:nvSpPr>
        <p:spPr bwMode="auto">
          <a:xfrm>
            <a:off x="1781499" y="23241000"/>
            <a:ext cx="28048346" cy="12505186"/>
          </a:xfrm>
          <a:prstGeom prst="round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nSpc>
                <a:spcPct val="150000"/>
              </a:lnSpc>
              <a:spcBef>
                <a:spcPct val="50000"/>
              </a:spcBef>
              <a:defRPr/>
            </a:pPr>
            <a:r>
              <a:rPr lang="en-US" sz="4800" b="1" err="1">
                <a:solidFill>
                  <a:srgbClr val="CC3300"/>
                </a:solidFill>
                <a:latin typeface="Arial" panose="020B0604020202020204" pitchFamily="34" charset="0"/>
              </a:rPr>
              <a:t>Kết</a:t>
            </a:r>
            <a:r>
              <a:rPr lang="en-US" sz="4800" b="1">
                <a:solidFill>
                  <a:srgbClr val="CC3300"/>
                </a:solidFill>
                <a:latin typeface="Arial" panose="020B0604020202020204" pitchFamily="34" charset="0"/>
              </a:rPr>
              <a:t> </a:t>
            </a:r>
            <a:r>
              <a:rPr lang="en-US" sz="4800" b="1" err="1">
                <a:solidFill>
                  <a:srgbClr val="CC3300"/>
                </a:solidFill>
                <a:latin typeface="Arial" panose="020B0604020202020204" pitchFamily="34" charset="0"/>
              </a:rPr>
              <a:t>quả</a:t>
            </a:r>
            <a:endParaRPr lang="en-US" sz="4800" b="1">
              <a:solidFill>
                <a:srgbClr val="CC3300"/>
              </a:solidFill>
              <a:latin typeface="Arial" panose="020B0604020202020204" pitchFamily="34" charset="0"/>
            </a:endParaRPr>
          </a:p>
          <a:p>
            <a:pPr>
              <a:lnSpc>
                <a:spcPct val="150000"/>
              </a:lnSpc>
              <a:spcBef>
                <a:spcPct val="50000"/>
              </a:spcBef>
              <a:defRPr/>
            </a:pPr>
            <a:endParaRPr lang="en-GB" altLang="en-US" sz="4800" b="1">
              <a:solidFill>
                <a:srgbClr val="FF6600"/>
              </a:solidFill>
              <a:latin typeface="Arial" panose="020B0604020202020204" pitchFamily="34" charset="0"/>
            </a:endParaRPr>
          </a:p>
        </p:txBody>
      </p:sp>
      <p:sp>
        <p:nvSpPr>
          <p:cNvPr id="8" name="Rectangle: Rounded Corners 7">
            <a:extLst>
              <a:ext uri="{FF2B5EF4-FFF2-40B4-BE49-F238E27FC236}">
                <a16:creationId xmlns:a16="http://schemas.microsoft.com/office/drawing/2014/main" id="{DB30C02D-114E-5F6B-1C0D-30C30AA1189E}"/>
              </a:ext>
            </a:extLst>
          </p:cNvPr>
          <p:cNvSpPr/>
          <p:nvPr/>
        </p:nvSpPr>
        <p:spPr bwMode="auto">
          <a:xfrm>
            <a:off x="848416" y="5081788"/>
            <a:ext cx="18201583" cy="6758008"/>
          </a:xfrm>
          <a:prstGeom prst="round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nSpc>
                <a:spcPct val="150000"/>
              </a:lnSpc>
              <a:spcBef>
                <a:spcPct val="50000"/>
              </a:spcBef>
              <a:defRPr/>
            </a:pPr>
            <a:r>
              <a:rPr lang="en-US" sz="4800" b="1" err="1">
                <a:solidFill>
                  <a:srgbClr val="CC3300"/>
                </a:solidFill>
                <a:latin typeface="Arial" panose="020B0604020202020204" pitchFamily="34" charset="0"/>
              </a:rPr>
              <a:t>Giới</a:t>
            </a:r>
            <a:r>
              <a:rPr lang="en-US" sz="4800" b="1">
                <a:solidFill>
                  <a:srgbClr val="CC3300"/>
                </a:solidFill>
                <a:latin typeface="Arial" panose="020B0604020202020204" pitchFamily="34" charset="0"/>
              </a:rPr>
              <a:t> </a:t>
            </a:r>
            <a:r>
              <a:rPr lang="en-US" sz="4800" b="1" err="1">
                <a:solidFill>
                  <a:srgbClr val="CC3300"/>
                </a:solidFill>
                <a:latin typeface="Arial" panose="020B0604020202020204" pitchFamily="34" charset="0"/>
              </a:rPr>
              <a:t>thiệu</a:t>
            </a:r>
            <a:endParaRPr lang="en-GB" altLang="en-US" sz="4800" b="1">
              <a:solidFill>
                <a:srgbClr val="FF6600"/>
              </a:solidFill>
              <a:latin typeface="Arial" panose="020B0604020202020204" pitchFamily="34" charset="0"/>
            </a:endParaRPr>
          </a:p>
          <a:p>
            <a:pPr algn="just">
              <a:lnSpc>
                <a:spcPct val="150000"/>
              </a:lnSpc>
              <a:defRPr/>
            </a:pPr>
            <a:r>
              <a:rPr lang="en-US" sz="4400">
                <a:solidFill>
                  <a:schemeClr val="tx1"/>
                </a:solidFill>
                <a:latin typeface="+mj-lt"/>
              </a:rPr>
              <a:t>	</a:t>
            </a:r>
            <a:r>
              <a:rPr lang="en-US" sz="4400" err="1">
                <a:solidFill>
                  <a:schemeClr val="tx1"/>
                </a:solidFill>
                <a:latin typeface="+mj-lt"/>
              </a:rPr>
              <a:t>Với</a:t>
            </a:r>
            <a:r>
              <a:rPr lang="en-US" sz="4400">
                <a:solidFill>
                  <a:schemeClr val="tx1"/>
                </a:solidFill>
                <a:latin typeface="+mj-lt"/>
              </a:rPr>
              <a:t> </a:t>
            </a:r>
            <a:r>
              <a:rPr lang="vi-VN" sz="4400">
                <a:solidFill>
                  <a:schemeClr val="tx1"/>
                </a:solidFill>
                <a:latin typeface="+mj-lt"/>
              </a:rPr>
              <a:t>sự phát triển rất mạnh mẽ của công nghệ thông tin</a:t>
            </a:r>
            <a:r>
              <a:rPr lang="en-US" sz="4400">
                <a:solidFill>
                  <a:schemeClr val="tx1"/>
                </a:solidFill>
                <a:latin typeface="+mj-lt"/>
              </a:rPr>
              <a:t> ở </a:t>
            </a:r>
            <a:r>
              <a:rPr lang="en-US" sz="4400" err="1">
                <a:solidFill>
                  <a:schemeClr val="tx1"/>
                </a:solidFill>
                <a:latin typeface="+mj-lt"/>
              </a:rPr>
              <a:t>mọi</a:t>
            </a:r>
            <a:r>
              <a:rPr lang="en-US" sz="4400">
                <a:solidFill>
                  <a:schemeClr val="tx1"/>
                </a:solidFill>
                <a:latin typeface="+mj-lt"/>
              </a:rPr>
              <a:t> </a:t>
            </a:r>
            <a:r>
              <a:rPr lang="en-US" sz="4400" err="1">
                <a:solidFill>
                  <a:schemeClr val="tx1"/>
                </a:solidFill>
                <a:latin typeface="+mj-lt"/>
              </a:rPr>
              <a:t>lĩnh</a:t>
            </a:r>
            <a:r>
              <a:rPr lang="en-US" sz="4400">
                <a:solidFill>
                  <a:schemeClr val="tx1"/>
                </a:solidFill>
                <a:latin typeface="+mj-lt"/>
              </a:rPr>
              <a:t> </a:t>
            </a:r>
            <a:r>
              <a:rPr lang="en-US" sz="4400" err="1">
                <a:solidFill>
                  <a:schemeClr val="tx1"/>
                </a:solidFill>
                <a:latin typeface="+mj-lt"/>
              </a:rPr>
              <a:t>vực</a:t>
            </a:r>
            <a:r>
              <a:rPr lang="en-US" sz="4400">
                <a:solidFill>
                  <a:schemeClr val="tx1"/>
                </a:solidFill>
                <a:latin typeface="+mj-lt"/>
              </a:rPr>
              <a:t>, </a:t>
            </a:r>
            <a:r>
              <a:rPr lang="en-US" sz="4400" err="1">
                <a:solidFill>
                  <a:schemeClr val="tx1"/>
                </a:solidFill>
                <a:latin typeface="+mj-lt"/>
              </a:rPr>
              <a:t>việc</a:t>
            </a:r>
            <a:r>
              <a:rPr lang="en-US" sz="4400">
                <a:solidFill>
                  <a:schemeClr val="tx1"/>
                </a:solidFill>
                <a:latin typeface="+mj-lt"/>
              </a:rPr>
              <a:t> </a:t>
            </a:r>
            <a:r>
              <a:rPr lang="vi-VN" sz="4400">
                <a:solidFill>
                  <a:schemeClr val="tx1"/>
                </a:solidFill>
                <a:latin typeface="+mj-lt"/>
              </a:rPr>
              <a:t>kiểm thử phần mềm đang ngày càng đóng vai trò quan trọng trong ngành công nghiệp phát triển phần mềm. </a:t>
            </a:r>
            <a:r>
              <a:rPr lang="en-US" sz="4400" err="1">
                <a:solidFill>
                  <a:schemeClr val="tx1"/>
                </a:solidFill>
                <a:latin typeface="+mj-lt"/>
              </a:rPr>
              <a:t>Sử</a:t>
            </a:r>
            <a:r>
              <a:rPr lang="en-US" sz="4400">
                <a:solidFill>
                  <a:schemeClr val="tx1"/>
                </a:solidFill>
                <a:latin typeface="+mj-lt"/>
              </a:rPr>
              <a:t> </a:t>
            </a:r>
            <a:r>
              <a:rPr lang="en-US" sz="4400" err="1">
                <a:solidFill>
                  <a:schemeClr val="tx1"/>
                </a:solidFill>
                <a:latin typeface="+mj-lt"/>
              </a:rPr>
              <a:t>dụng</a:t>
            </a:r>
            <a:r>
              <a:rPr lang="en-US" sz="4400">
                <a:solidFill>
                  <a:schemeClr val="tx1"/>
                </a:solidFill>
                <a:latin typeface="+mj-lt"/>
              </a:rPr>
              <a:t> </a:t>
            </a:r>
            <a:r>
              <a:rPr lang="en-US" sz="4400" err="1">
                <a:solidFill>
                  <a:schemeClr val="tx1"/>
                </a:solidFill>
                <a:latin typeface="+mj-lt"/>
              </a:rPr>
              <a:t>công</a:t>
            </a:r>
            <a:r>
              <a:rPr lang="en-US" sz="4400">
                <a:solidFill>
                  <a:schemeClr val="tx1"/>
                </a:solidFill>
                <a:latin typeface="+mj-lt"/>
              </a:rPr>
              <a:t> </a:t>
            </a:r>
            <a:r>
              <a:rPr lang="en-US" sz="4400" err="1">
                <a:solidFill>
                  <a:schemeClr val="tx1"/>
                </a:solidFill>
                <a:latin typeface="+mj-lt"/>
              </a:rPr>
              <a:t>cụ</a:t>
            </a:r>
            <a:r>
              <a:rPr lang="en-US" sz="4400">
                <a:solidFill>
                  <a:schemeClr val="tx1"/>
                </a:solidFill>
                <a:latin typeface="+mj-lt"/>
              </a:rPr>
              <a:t> </a:t>
            </a:r>
            <a:r>
              <a:rPr lang="en-US" sz="4400" err="1">
                <a:solidFill>
                  <a:schemeClr val="tx1"/>
                </a:solidFill>
                <a:latin typeface="+mj-lt"/>
              </a:rPr>
              <a:t>kiểm</a:t>
            </a:r>
            <a:r>
              <a:rPr lang="en-US" sz="4400">
                <a:solidFill>
                  <a:schemeClr val="tx1"/>
                </a:solidFill>
                <a:latin typeface="+mj-lt"/>
              </a:rPr>
              <a:t> </a:t>
            </a:r>
            <a:r>
              <a:rPr lang="en-US" sz="4400" err="1">
                <a:solidFill>
                  <a:schemeClr val="tx1"/>
                </a:solidFill>
                <a:latin typeface="+mj-lt"/>
              </a:rPr>
              <a:t>thử</a:t>
            </a:r>
            <a:r>
              <a:rPr lang="en-US" sz="4400">
                <a:solidFill>
                  <a:schemeClr val="tx1"/>
                </a:solidFill>
                <a:latin typeface="+mj-lt"/>
              </a:rPr>
              <a:t> </a:t>
            </a:r>
            <a:r>
              <a:rPr lang="en-US" sz="4400" err="1">
                <a:solidFill>
                  <a:schemeClr val="tx1"/>
                </a:solidFill>
                <a:latin typeface="+mj-lt"/>
              </a:rPr>
              <a:t>tự</a:t>
            </a:r>
            <a:r>
              <a:rPr lang="en-US" sz="4400">
                <a:solidFill>
                  <a:schemeClr val="tx1"/>
                </a:solidFill>
                <a:latin typeface="+mj-lt"/>
              </a:rPr>
              <a:t> </a:t>
            </a:r>
            <a:r>
              <a:rPr lang="en-US" sz="4400" err="1">
                <a:solidFill>
                  <a:schemeClr val="tx1"/>
                </a:solidFill>
                <a:latin typeface="+mj-lt"/>
              </a:rPr>
              <a:t>động</a:t>
            </a:r>
            <a:r>
              <a:rPr lang="en-US" sz="4400">
                <a:solidFill>
                  <a:schemeClr val="tx1"/>
                </a:solidFill>
                <a:latin typeface="+mj-lt"/>
              </a:rPr>
              <a:t> </a:t>
            </a:r>
            <a:r>
              <a:rPr lang="en-US" sz="4400" err="1">
                <a:solidFill>
                  <a:schemeClr val="tx1"/>
                </a:solidFill>
                <a:latin typeface="+mj-lt"/>
              </a:rPr>
              <a:t>là</a:t>
            </a:r>
            <a:r>
              <a:rPr lang="en-US" sz="4400">
                <a:solidFill>
                  <a:schemeClr val="tx1"/>
                </a:solidFill>
                <a:latin typeface="+mj-lt"/>
              </a:rPr>
              <a:t> </a:t>
            </a:r>
            <a:r>
              <a:rPr lang="en-US" sz="4400" err="1">
                <a:solidFill>
                  <a:schemeClr val="tx1"/>
                </a:solidFill>
                <a:latin typeface="+mj-lt"/>
              </a:rPr>
              <a:t>điều</a:t>
            </a:r>
            <a:r>
              <a:rPr lang="en-US" sz="4400">
                <a:solidFill>
                  <a:schemeClr val="tx1"/>
                </a:solidFill>
                <a:latin typeface="+mj-lt"/>
              </a:rPr>
              <a:t> </a:t>
            </a:r>
            <a:r>
              <a:rPr lang="en-US" sz="4400" err="1">
                <a:solidFill>
                  <a:schemeClr val="tx1"/>
                </a:solidFill>
                <a:latin typeface="+mj-lt"/>
              </a:rPr>
              <a:t>đúng</a:t>
            </a:r>
            <a:r>
              <a:rPr lang="en-US" sz="4400">
                <a:solidFill>
                  <a:schemeClr val="tx1"/>
                </a:solidFill>
                <a:latin typeface="+mj-lt"/>
              </a:rPr>
              <a:t> </a:t>
            </a:r>
            <a:r>
              <a:rPr lang="en-US" sz="4400" err="1">
                <a:solidFill>
                  <a:schemeClr val="tx1"/>
                </a:solidFill>
                <a:latin typeface="+mj-lt"/>
              </a:rPr>
              <a:t>đắn</a:t>
            </a:r>
            <a:r>
              <a:rPr lang="en-US" sz="4400">
                <a:solidFill>
                  <a:schemeClr val="tx1"/>
                </a:solidFill>
                <a:latin typeface="+mj-lt"/>
              </a:rPr>
              <a:t> </a:t>
            </a:r>
            <a:r>
              <a:rPr lang="en-US" sz="4400" err="1">
                <a:solidFill>
                  <a:schemeClr val="tx1"/>
                </a:solidFill>
                <a:latin typeface="+mj-lt"/>
              </a:rPr>
              <a:t>để</a:t>
            </a:r>
            <a:r>
              <a:rPr lang="en-US" sz="4400">
                <a:solidFill>
                  <a:schemeClr val="tx1"/>
                </a:solidFill>
                <a:latin typeface="+mj-lt"/>
              </a:rPr>
              <a:t> </a:t>
            </a:r>
            <a:r>
              <a:rPr lang="vi-VN" sz="4400">
                <a:solidFill>
                  <a:schemeClr val="tx1"/>
                </a:solidFill>
                <a:latin typeface="+mj-lt"/>
              </a:rPr>
              <a:t>hỗ trợ kiểm thử, giải quyết phần nào vấn đề về thời gian, kinh phí trong việc tìm kiếm lỗi, quản lý lỗi khi tiến hành kiểm thử</a:t>
            </a:r>
            <a:r>
              <a:rPr lang="en-US" sz="4400">
                <a:solidFill>
                  <a:schemeClr val="tx1"/>
                </a:solidFill>
                <a:latin typeface="+mj-lt"/>
              </a:rPr>
              <a:t>. </a:t>
            </a:r>
            <a:endParaRPr kumimoji="0" lang="en-US" sz="3200" i="0" u="none" strike="noStrike" normalizeH="0" baseline="0">
              <a:solidFill>
                <a:schemeClr val="tx1"/>
              </a:solidFill>
              <a:latin typeface="Times New Roman" pitchFamily="1" charset="0"/>
            </a:endParaRPr>
          </a:p>
        </p:txBody>
      </p:sp>
      <p:sp>
        <p:nvSpPr>
          <p:cNvPr id="5" name="Rectangle: Rounded Corners 4">
            <a:extLst>
              <a:ext uri="{FF2B5EF4-FFF2-40B4-BE49-F238E27FC236}">
                <a16:creationId xmlns:a16="http://schemas.microsoft.com/office/drawing/2014/main" id="{0483ABD5-872F-F08F-E2D2-C8D65B999CAE}"/>
              </a:ext>
            </a:extLst>
          </p:cNvPr>
          <p:cNvSpPr/>
          <p:nvPr/>
        </p:nvSpPr>
        <p:spPr bwMode="auto">
          <a:xfrm>
            <a:off x="3481388" y="757936"/>
            <a:ext cx="15225711" cy="3142045"/>
          </a:xfrm>
          <a:prstGeom prst="roundRect">
            <a:avLst/>
          </a:prstGeom>
          <a:solidFill>
            <a:srgbClr val="D5F9EE"/>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a:lnSpc>
                <a:spcPct val="150000"/>
              </a:lnSpc>
            </a:pP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Xây</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a:t>
            </a: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dựng</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a:t>
            </a: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kịch</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a:t>
            </a: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bản</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a:t>
            </a: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và</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a:t>
            </a: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kiểm</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a:t>
            </a: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thử</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a:t>
            </a:r>
          </a:p>
          <a:p>
            <a:pPr algn="ctr">
              <a:lnSpc>
                <a:spcPct val="150000"/>
              </a:lnSpc>
            </a:pP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ứng</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a:t>
            </a: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dụng</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website </a:t>
            </a: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sử</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a:t>
            </a:r>
            <a:r>
              <a:rPr lang="en-US" altLang="en-US" sz="6000" b="1" err="1">
                <a:solidFill>
                  <a:srgbClr val="000000"/>
                </a:solidFill>
                <a:latin typeface="Aptos" panose="020B0004020202020204" pitchFamily="34" charset="0"/>
                <a:ea typeface="Cambria Math" panose="02040503050406030204" pitchFamily="18" charset="0"/>
                <a:cs typeface="Tahoma" panose="020B0604030504040204" pitchFamily="34" charset="0"/>
              </a:rPr>
              <a:t>dụng</a:t>
            </a:r>
            <a:r>
              <a:rPr lang="en-US" altLang="en-US" sz="6000" b="1">
                <a:solidFill>
                  <a:srgbClr val="000000"/>
                </a:solidFill>
                <a:latin typeface="Aptos" panose="020B0004020202020204" pitchFamily="34" charset="0"/>
                <a:ea typeface="Cambria Math" panose="02040503050406030204" pitchFamily="18" charset="0"/>
                <a:cs typeface="Tahoma" panose="020B0604030504040204" pitchFamily="34" charset="0"/>
              </a:rPr>
              <a:t> Selenium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9178A9-51C8-83BA-CC4A-4EF2D8EACB87}"/>
              </a:ext>
            </a:extLst>
          </p:cNvPr>
          <p:cNvSpPr/>
          <p:nvPr/>
        </p:nvSpPr>
        <p:spPr bwMode="auto">
          <a:xfrm>
            <a:off x="0" y="0"/>
            <a:ext cx="30861000" cy="43857070"/>
          </a:xfrm>
          <a:prstGeom prst="rect">
            <a:avLst/>
          </a:prstGeom>
          <a:solidFill>
            <a:srgbClr val="2A498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 charset="0"/>
            </a:endParaRPr>
          </a:p>
        </p:txBody>
      </p:sp>
      <p:sp>
        <p:nvSpPr>
          <p:cNvPr id="4098" name="Rectangle 34">
            <a:extLst>
              <a:ext uri="{FF2B5EF4-FFF2-40B4-BE49-F238E27FC236}">
                <a16:creationId xmlns:a16="http://schemas.microsoft.com/office/drawing/2014/main" id="{C9447EEB-2369-1EEE-6327-7F45225A1FB1}"/>
              </a:ext>
            </a:extLst>
          </p:cNvPr>
          <p:cNvSpPr>
            <a:spLocks noChangeArrowheads="1"/>
          </p:cNvSpPr>
          <p:nvPr/>
        </p:nvSpPr>
        <p:spPr bwMode="auto">
          <a:xfrm>
            <a:off x="15430499" y="28324717"/>
            <a:ext cx="14744700" cy="149009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4000" b="1">
                <a:solidFill>
                  <a:srgbClr val="CC3300"/>
                </a:solidFill>
                <a:latin typeface="Arial" panose="020B0604020202020204" pitchFamily="34" charset="0"/>
              </a:rPr>
              <a:t>Conclusion</a:t>
            </a:r>
          </a:p>
          <a:p>
            <a:pPr algn="just">
              <a:spcBef>
                <a:spcPct val="50000"/>
              </a:spcBef>
              <a:buFont typeface="Arial" panose="020B0604020202020204" pitchFamily="34" charset="0"/>
              <a:buChar char="•"/>
            </a:pPr>
            <a:r>
              <a:rPr lang="en-US" altLang="en-US" sz="4000"/>
              <a:t> In this paper, we introduce an ontological approach for modeling ULTP and establish the </a:t>
            </a:r>
            <a:r>
              <a:rPr lang="en-US" altLang="en-US" sz="4000" err="1"/>
              <a:t>ULTPOnt</a:t>
            </a:r>
            <a:r>
              <a:rPr lang="en-US" altLang="en-US" sz="4000"/>
              <a:t> ontology.</a:t>
            </a:r>
          </a:p>
          <a:p>
            <a:pPr algn="just">
              <a:spcBef>
                <a:spcPct val="50000"/>
              </a:spcBef>
              <a:buFont typeface="Arial" panose="020B0604020202020204" pitchFamily="34" charset="0"/>
              <a:buChar char="•"/>
            </a:pPr>
            <a:r>
              <a:rPr lang="en-US" altLang="en-US" sz="4000"/>
              <a:t> Illustration of axioms for </a:t>
            </a:r>
            <a:r>
              <a:rPr lang="en-US" altLang="en-US" sz="4000" err="1"/>
              <a:t>ULTPOnt</a:t>
            </a:r>
            <a:r>
              <a:rPr lang="en-US" altLang="en-US" sz="4000"/>
              <a:t> classes and properties, mapping to OWL concepts.</a:t>
            </a:r>
          </a:p>
          <a:p>
            <a:pPr algn="just">
              <a:spcBef>
                <a:spcPct val="50000"/>
              </a:spcBef>
              <a:buFont typeface="Arial" panose="020B0604020202020204" pitchFamily="34" charset="0"/>
              <a:buChar char="•"/>
            </a:pPr>
            <a:r>
              <a:rPr lang="en-US" altLang="en-US" sz="4000"/>
              <a:t>SPARQL queries demonstrate utility in verifying RDF format accuracy.</a:t>
            </a:r>
          </a:p>
          <a:p>
            <a:pPr algn="just">
              <a:spcBef>
                <a:spcPct val="50000"/>
              </a:spcBef>
              <a:buFont typeface="Arial" panose="020B0604020202020204" pitchFamily="34" charset="0"/>
              <a:buChar char="•"/>
            </a:pPr>
            <a:r>
              <a:rPr lang="en-GB" altLang="en-US" sz="4000" b="1">
                <a:latin typeface="Arial" panose="020B0604020202020204" pitchFamily="34" charset="0"/>
              </a:rPr>
              <a:t>Future Work: </a:t>
            </a:r>
            <a:r>
              <a:rPr lang="en-GB" altLang="en-US" sz="4000"/>
              <a:t>D</a:t>
            </a:r>
            <a:r>
              <a:rPr lang="en-US" altLang="en-US" sz="4000" err="1"/>
              <a:t>eveloping</a:t>
            </a:r>
            <a:r>
              <a:rPr lang="en-US" altLang="en-US" sz="4000"/>
              <a:t> a run-time environment for mapping and employing the </a:t>
            </a:r>
            <a:r>
              <a:rPr lang="en-US" altLang="en-US" sz="4000" err="1"/>
              <a:t>ULTPOnt</a:t>
            </a:r>
            <a:r>
              <a:rPr lang="en-US" altLang="en-US" sz="4000"/>
              <a:t> ontology with HAUI’s training programs</a:t>
            </a:r>
          </a:p>
          <a:p>
            <a:pPr algn="just">
              <a:spcBef>
                <a:spcPct val="50000"/>
              </a:spcBef>
            </a:pPr>
            <a:r>
              <a:rPr lang="en-GB" altLang="en-US" sz="4000" b="1">
                <a:solidFill>
                  <a:srgbClr val="CC3300"/>
                </a:solidFill>
                <a:latin typeface="Arial" panose="020B0604020202020204" pitchFamily="34" charset="0"/>
              </a:rPr>
              <a:t>References</a:t>
            </a:r>
          </a:p>
          <a:p>
            <a:pPr algn="just">
              <a:spcBef>
                <a:spcPct val="50000"/>
              </a:spcBef>
            </a:pPr>
            <a:r>
              <a:rPr lang="en-US" altLang="en-US" sz="3200">
                <a:latin typeface="Arial" panose="020B0604020202020204" pitchFamily="34" charset="0"/>
              </a:rPr>
              <a:t>1. </a:t>
            </a:r>
            <a:r>
              <a:rPr lang="en-US" altLang="en-US" sz="3200" err="1">
                <a:latin typeface="Arial" panose="020B0604020202020204" pitchFamily="34" charset="0"/>
              </a:rPr>
              <a:t>Chimalakonda</a:t>
            </a:r>
            <a:r>
              <a:rPr lang="en-US" altLang="en-US" sz="3200">
                <a:latin typeface="Arial" panose="020B0604020202020204" pitchFamily="34" charset="0"/>
              </a:rPr>
              <a:t>, S., Nori, K.: </a:t>
            </a:r>
            <a:r>
              <a:rPr lang="en-US" altLang="en-US" sz="3200" i="1">
                <a:latin typeface="Arial" panose="020B0604020202020204" pitchFamily="34" charset="0"/>
              </a:rPr>
              <a:t>An Ontology-Based Modeling Framework for Design of Educational Technologies</a:t>
            </a:r>
            <a:r>
              <a:rPr lang="en-US" altLang="en-US" sz="3200">
                <a:latin typeface="Arial" panose="020B0604020202020204" pitchFamily="34" charset="0"/>
              </a:rPr>
              <a:t>. Smart Learning Environments. 7 (2020)</a:t>
            </a:r>
          </a:p>
          <a:p>
            <a:pPr algn="just">
              <a:spcBef>
                <a:spcPct val="50000"/>
              </a:spcBef>
            </a:pPr>
            <a:r>
              <a:rPr lang="en-GB" altLang="en-US" sz="3200">
                <a:latin typeface="Arial" panose="020B0604020202020204" pitchFamily="34" charset="0"/>
              </a:rPr>
              <a:t>2. </a:t>
            </a:r>
            <a:r>
              <a:rPr lang="en-GB" altLang="en-US" sz="3200" err="1">
                <a:latin typeface="Arial" panose="020B0604020202020204" pitchFamily="34" charset="0"/>
              </a:rPr>
              <a:t>Rahayu</a:t>
            </a:r>
            <a:r>
              <a:rPr lang="en-GB" altLang="en-US" sz="3200">
                <a:latin typeface="Arial" panose="020B0604020202020204" pitchFamily="34" charset="0"/>
              </a:rPr>
              <a:t>, N. W., </a:t>
            </a:r>
            <a:r>
              <a:rPr lang="en-GB" altLang="en-US" sz="3200" err="1">
                <a:latin typeface="Arial" panose="020B0604020202020204" pitchFamily="34" charset="0"/>
              </a:rPr>
              <a:t>Ferdiana</a:t>
            </a:r>
            <a:r>
              <a:rPr lang="en-GB" altLang="en-US" sz="3200">
                <a:latin typeface="Arial" panose="020B0604020202020204" pitchFamily="34" charset="0"/>
              </a:rPr>
              <a:t>, R., </a:t>
            </a:r>
            <a:r>
              <a:rPr lang="en-GB" altLang="en-US" sz="3200" err="1">
                <a:latin typeface="Arial" panose="020B0604020202020204" pitchFamily="34" charset="0"/>
              </a:rPr>
              <a:t>Kusumawardani</a:t>
            </a:r>
            <a:r>
              <a:rPr lang="en-GB" altLang="en-US" sz="3200">
                <a:latin typeface="Arial" panose="020B0604020202020204" pitchFamily="34" charset="0"/>
              </a:rPr>
              <a:t>, S. S.. </a:t>
            </a:r>
            <a:r>
              <a:rPr lang="en-GB" altLang="en-US" sz="3200" i="1">
                <a:latin typeface="Arial" panose="020B0604020202020204" pitchFamily="34" charset="0"/>
              </a:rPr>
              <a:t>A systematic review of ontology use in E-Learning recommender system</a:t>
            </a:r>
            <a:r>
              <a:rPr lang="en-GB" altLang="en-US" sz="3200">
                <a:latin typeface="Arial" panose="020B0604020202020204" pitchFamily="34" charset="0"/>
              </a:rPr>
              <a:t>. Computers and Education: Artificial Intelligence, 3, 100047 (2022). </a:t>
            </a:r>
          </a:p>
          <a:p>
            <a:pPr algn="just">
              <a:spcBef>
                <a:spcPct val="50000"/>
              </a:spcBef>
            </a:pPr>
            <a:r>
              <a:rPr lang="en-GB" altLang="en-US" sz="3200">
                <a:latin typeface="Arial" panose="020B0604020202020204" pitchFamily="34" charset="0"/>
              </a:rPr>
              <a:t>3. </a:t>
            </a:r>
            <a:r>
              <a:rPr lang="en-GB" altLang="en-US" sz="3200" err="1">
                <a:latin typeface="Arial" panose="020B0604020202020204" pitchFamily="34" charset="0"/>
              </a:rPr>
              <a:t>Tarus</a:t>
            </a:r>
            <a:r>
              <a:rPr lang="en-GB" altLang="en-US" sz="3200">
                <a:latin typeface="Arial" panose="020B0604020202020204" pitchFamily="34" charset="0"/>
              </a:rPr>
              <a:t>, J.K., </a:t>
            </a:r>
            <a:r>
              <a:rPr lang="en-GB" altLang="en-US" sz="3200" err="1">
                <a:latin typeface="Arial" panose="020B0604020202020204" pitchFamily="34" charset="0"/>
              </a:rPr>
              <a:t>Niu</a:t>
            </a:r>
            <a:r>
              <a:rPr lang="en-GB" altLang="en-US" sz="3200">
                <a:latin typeface="Arial" panose="020B0604020202020204" pitchFamily="34" charset="0"/>
              </a:rPr>
              <a:t>, Z., Mustafa, G.: </a:t>
            </a:r>
            <a:r>
              <a:rPr lang="en-GB" altLang="en-US" sz="3200" i="1">
                <a:latin typeface="Arial" panose="020B0604020202020204" pitchFamily="34" charset="0"/>
              </a:rPr>
              <a:t>Knowledge-based recommendation: A review of ontology-based recommender systems for e-learning</a:t>
            </a:r>
            <a:r>
              <a:rPr lang="en-GB" altLang="en-US" sz="3200">
                <a:latin typeface="Arial" panose="020B0604020202020204" pitchFamily="34" charset="0"/>
              </a:rPr>
              <a:t>. Artificial Intelligence Review,</a:t>
            </a:r>
          </a:p>
          <a:p>
            <a:pPr algn="just">
              <a:spcBef>
                <a:spcPct val="50000"/>
              </a:spcBef>
            </a:pPr>
            <a:r>
              <a:rPr lang="en-GB" altLang="en-US" sz="3200">
                <a:latin typeface="Arial" panose="020B0604020202020204" pitchFamily="34" charset="0"/>
              </a:rPr>
              <a:t>50 (1), pp. 2148 (2018).</a:t>
            </a:r>
          </a:p>
          <a:p>
            <a:pPr algn="just">
              <a:spcBef>
                <a:spcPct val="50000"/>
              </a:spcBef>
            </a:pPr>
            <a:endParaRPr lang="en-GB" altLang="en-US" sz="4000" b="1">
              <a:solidFill>
                <a:srgbClr val="CC3300"/>
              </a:solidFill>
              <a:latin typeface="Arial" panose="020B0604020202020204" pitchFamily="34" charset="0"/>
            </a:endParaRPr>
          </a:p>
        </p:txBody>
      </p:sp>
      <p:sp>
        <p:nvSpPr>
          <p:cNvPr id="2051" name="Rectangle 33">
            <a:extLst>
              <a:ext uri="{FF2B5EF4-FFF2-40B4-BE49-F238E27FC236}">
                <a16:creationId xmlns:a16="http://schemas.microsoft.com/office/drawing/2014/main" id="{B9141004-4546-25FE-5369-7EFFC10F95D2}"/>
              </a:ext>
            </a:extLst>
          </p:cNvPr>
          <p:cNvSpPr>
            <a:spLocks noChangeArrowheads="1"/>
          </p:cNvSpPr>
          <p:nvPr/>
        </p:nvSpPr>
        <p:spPr bwMode="auto">
          <a:xfrm>
            <a:off x="15430498" y="17051338"/>
            <a:ext cx="14744701" cy="10285412"/>
          </a:xfrm>
          <a:prstGeom prst="rect">
            <a:avLst/>
          </a:prstGeom>
          <a:solidFill>
            <a:schemeClr val="bg1"/>
          </a:solidFill>
          <a:ln>
            <a:noFill/>
          </a:ln>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US" sz="3600" b="1">
                <a:solidFill>
                  <a:srgbClr val="CC3300"/>
                </a:solidFill>
                <a:latin typeface="Arial" panose="020B0604020202020204" pitchFamily="34" charset="0"/>
              </a:rPr>
              <a:t>Information representation</a:t>
            </a:r>
          </a:p>
          <a:p>
            <a:pPr marL="571500" indent="-571500" algn="just">
              <a:spcBef>
                <a:spcPct val="50000"/>
              </a:spcBef>
              <a:buFont typeface="Arial" panose="020B0604020202020204" pitchFamily="34" charset="0"/>
              <a:buChar char="•"/>
              <a:defRPr/>
            </a:pPr>
            <a:r>
              <a:rPr lang="en-US" sz="3600">
                <a:latin typeface="+mj-lt"/>
              </a:rPr>
              <a:t>The contents and components within courses, along with other elements in training program frameworks, must be integrated and represented in RDF format to facilitate querying and reasoning.</a:t>
            </a:r>
            <a:endParaRPr lang="en-US" altLang="en-US" sz="3600">
              <a:latin typeface="+mj-lt"/>
            </a:endParaRPr>
          </a:p>
          <a:p>
            <a:pPr>
              <a:spcBef>
                <a:spcPct val="50000"/>
              </a:spcBef>
              <a:defRPr/>
            </a:pPr>
            <a:endParaRPr lang="en-US" altLang="en-US" sz="3600" b="1">
              <a:solidFill>
                <a:srgbClr val="0000CC"/>
              </a:solidFill>
            </a:endParaRPr>
          </a:p>
        </p:txBody>
      </p:sp>
      <p:sp>
        <p:nvSpPr>
          <p:cNvPr id="2052" name="Rectangle 29">
            <a:extLst>
              <a:ext uri="{FF2B5EF4-FFF2-40B4-BE49-F238E27FC236}">
                <a16:creationId xmlns:a16="http://schemas.microsoft.com/office/drawing/2014/main" id="{F73AB63B-1D09-88BD-4C2D-F4822078E0AC}"/>
              </a:ext>
            </a:extLst>
          </p:cNvPr>
          <p:cNvSpPr>
            <a:spLocks noChangeArrowheads="1"/>
          </p:cNvSpPr>
          <p:nvPr/>
        </p:nvSpPr>
        <p:spPr bwMode="auto">
          <a:xfrm>
            <a:off x="914401" y="6975474"/>
            <a:ext cx="13792199" cy="9107363"/>
          </a:xfrm>
          <a:prstGeom prst="rect">
            <a:avLst/>
          </a:prstGeom>
          <a:solidFill>
            <a:schemeClr val="bg1"/>
          </a:solidFill>
          <a:ln>
            <a:noFill/>
          </a:ln>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GB" altLang="en-US" sz="3600" b="1">
                <a:solidFill>
                  <a:srgbClr val="CC3300"/>
                </a:solidFill>
                <a:latin typeface="Arial" panose="020B0604020202020204" pitchFamily="34" charset="0"/>
              </a:rPr>
              <a:t>Objectives</a:t>
            </a:r>
          </a:p>
          <a:p>
            <a:pPr marL="571500" indent="-571500" algn="just">
              <a:lnSpc>
                <a:spcPct val="110000"/>
              </a:lnSpc>
              <a:buFont typeface="Wingdings" panose="05000000000000000000" pitchFamily="2" charset="2"/>
              <a:buChar char="§"/>
              <a:defRPr/>
            </a:pPr>
            <a:r>
              <a:rPr lang="en-US" sz="3800">
                <a:latin typeface="+mj-lt"/>
              </a:rPr>
              <a:t>Analyzing the significance of university-level training programs in addressing contemporary teaching and accreditation challenges;</a:t>
            </a:r>
          </a:p>
          <a:p>
            <a:pPr marL="571500" indent="-571500" algn="just">
              <a:lnSpc>
                <a:spcPct val="110000"/>
              </a:lnSpc>
              <a:buFont typeface="Wingdings" panose="05000000000000000000" pitchFamily="2" charset="2"/>
              <a:buChar char="§"/>
              <a:defRPr/>
            </a:pPr>
            <a:r>
              <a:rPr lang="en-US" sz="3800">
                <a:latin typeface="+mj-lt"/>
              </a:rPr>
              <a:t>Presenting a comprehensive meta-knowledge base aimed at facilitating the sharing and reuse of training program components;</a:t>
            </a:r>
          </a:p>
          <a:p>
            <a:pPr marL="571500" indent="-571500" algn="just">
              <a:lnSpc>
                <a:spcPct val="110000"/>
              </a:lnSpc>
              <a:buFont typeface="Wingdings" panose="05000000000000000000" pitchFamily="2" charset="2"/>
              <a:buChar char="§"/>
              <a:defRPr/>
            </a:pPr>
            <a:r>
              <a:rPr lang="en-US" sz="3800">
                <a:latin typeface="+mj-lt"/>
              </a:rPr>
              <a:t>Presenting an ontological model utilizing OWL DL ontology to represent training program frameworks and associated components;</a:t>
            </a:r>
          </a:p>
          <a:p>
            <a:pPr marL="571500" indent="-571500" algn="just">
              <a:lnSpc>
                <a:spcPct val="110000"/>
              </a:lnSpc>
              <a:buFont typeface="Wingdings" panose="05000000000000000000" pitchFamily="2" charset="2"/>
              <a:buChar char="§"/>
              <a:defRPr/>
            </a:pPr>
            <a:r>
              <a:rPr lang="en-US" sz="3800">
                <a:latin typeface="+mj-lt"/>
              </a:rPr>
              <a:t>Illustrating the practical implications of the proposed ontological model in enhancing the effectiveness and efficiency of training programs.</a:t>
            </a:r>
          </a:p>
        </p:txBody>
      </p:sp>
      <p:sp>
        <p:nvSpPr>
          <p:cNvPr id="4101" name="Rectangle 31">
            <a:extLst>
              <a:ext uri="{FF2B5EF4-FFF2-40B4-BE49-F238E27FC236}">
                <a16:creationId xmlns:a16="http://schemas.microsoft.com/office/drawing/2014/main" id="{7378A41E-DD30-DF82-8991-F307A61F1AE8}"/>
              </a:ext>
            </a:extLst>
          </p:cNvPr>
          <p:cNvSpPr>
            <a:spLocks noChangeArrowheads="1"/>
          </p:cNvSpPr>
          <p:nvPr/>
        </p:nvSpPr>
        <p:spPr bwMode="auto">
          <a:xfrm>
            <a:off x="15430500" y="7086600"/>
            <a:ext cx="14744701" cy="8996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sz="3600" b="1">
                <a:solidFill>
                  <a:srgbClr val="CC3300"/>
                </a:solidFill>
                <a:latin typeface="Arial" panose="020B0604020202020204" pitchFamily="34" charset="0"/>
              </a:rPr>
              <a:t>Overall ontology-based approach for training programs' representation and retrieval</a:t>
            </a:r>
            <a:endParaRPr lang="en-GB" altLang="en-US" sz="3600" b="1">
              <a:solidFill>
                <a:srgbClr val="CC3300"/>
              </a:solidFill>
              <a:latin typeface="Arial" panose="020B0604020202020204" pitchFamily="34" charset="0"/>
            </a:endParaRPr>
          </a:p>
        </p:txBody>
      </p:sp>
      <p:sp>
        <p:nvSpPr>
          <p:cNvPr id="4102" name="Text Box 2">
            <a:extLst>
              <a:ext uri="{FF2B5EF4-FFF2-40B4-BE49-F238E27FC236}">
                <a16:creationId xmlns:a16="http://schemas.microsoft.com/office/drawing/2014/main" id="{C8062500-40D3-F570-22D4-B3E510FC0A11}"/>
              </a:ext>
            </a:extLst>
          </p:cNvPr>
          <p:cNvSpPr txBox="1">
            <a:spLocks noChangeArrowheads="1"/>
          </p:cNvSpPr>
          <p:nvPr/>
        </p:nvSpPr>
        <p:spPr bwMode="auto">
          <a:xfrm>
            <a:off x="0" y="34130"/>
            <a:ext cx="30860999" cy="4045202"/>
          </a:xfrm>
          <a:prstGeom prst="rect">
            <a:avLst/>
          </a:prstGeom>
          <a:solidFill>
            <a:srgbClr val="E1EFFF"/>
          </a:solidFill>
          <a:ln w="9525">
            <a:solidFill>
              <a:schemeClr val="tx1"/>
            </a:solidFill>
            <a:miter lim="800000"/>
            <a:headEnd/>
            <a:tailEnd/>
          </a:ln>
        </p:spPr>
        <p:txBody>
          <a:bodyPr wrap="square" lIns="540000" tIns="540000" rIns="540000" bIns="5400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9600" err="1">
                <a:solidFill>
                  <a:srgbClr val="000000"/>
                </a:solidFill>
                <a:latin typeface="Arial" panose="020B0604020202020204" pitchFamily="34" charset="0"/>
                <a:cs typeface="Arial" panose="020B0604020202020204" pitchFamily="34" charset="0"/>
              </a:rPr>
              <a:t>Xây</a:t>
            </a:r>
            <a:r>
              <a:rPr lang="en-US" altLang="en-US" sz="9600">
                <a:solidFill>
                  <a:srgbClr val="000000"/>
                </a:solidFill>
                <a:latin typeface="Arial" panose="020B0604020202020204" pitchFamily="34" charset="0"/>
                <a:cs typeface="Arial" panose="020B0604020202020204" pitchFamily="34" charset="0"/>
              </a:rPr>
              <a:t> </a:t>
            </a:r>
            <a:r>
              <a:rPr lang="en-US" altLang="en-US" sz="9600" err="1">
                <a:solidFill>
                  <a:srgbClr val="000000"/>
                </a:solidFill>
                <a:latin typeface="Arial" panose="020B0604020202020204" pitchFamily="34" charset="0"/>
                <a:cs typeface="Arial" panose="020B0604020202020204" pitchFamily="34" charset="0"/>
              </a:rPr>
              <a:t>dựng</a:t>
            </a:r>
            <a:r>
              <a:rPr lang="en-US" altLang="en-US" sz="9600">
                <a:solidFill>
                  <a:srgbClr val="000000"/>
                </a:solidFill>
                <a:latin typeface="Arial" panose="020B0604020202020204" pitchFamily="34" charset="0"/>
                <a:cs typeface="Arial" panose="020B0604020202020204" pitchFamily="34" charset="0"/>
              </a:rPr>
              <a:t> </a:t>
            </a:r>
            <a:r>
              <a:rPr lang="en-US" altLang="en-US" sz="9600" err="1">
                <a:solidFill>
                  <a:srgbClr val="000000"/>
                </a:solidFill>
                <a:latin typeface="Arial" panose="020B0604020202020204" pitchFamily="34" charset="0"/>
                <a:cs typeface="Arial" panose="020B0604020202020204" pitchFamily="34" charset="0"/>
              </a:rPr>
              <a:t>kịch</a:t>
            </a:r>
            <a:r>
              <a:rPr lang="en-US" altLang="en-US" sz="9600">
                <a:solidFill>
                  <a:srgbClr val="000000"/>
                </a:solidFill>
                <a:latin typeface="Arial" panose="020B0604020202020204" pitchFamily="34" charset="0"/>
                <a:cs typeface="Arial" panose="020B0604020202020204" pitchFamily="34" charset="0"/>
              </a:rPr>
              <a:t> </a:t>
            </a:r>
            <a:r>
              <a:rPr lang="en-US" altLang="en-US" sz="9600" err="1">
                <a:solidFill>
                  <a:srgbClr val="000000"/>
                </a:solidFill>
                <a:latin typeface="Arial" panose="020B0604020202020204" pitchFamily="34" charset="0"/>
                <a:cs typeface="Arial" panose="020B0604020202020204" pitchFamily="34" charset="0"/>
              </a:rPr>
              <a:t>bản</a:t>
            </a:r>
            <a:r>
              <a:rPr lang="en-US" altLang="en-US" sz="9600">
                <a:solidFill>
                  <a:srgbClr val="000000"/>
                </a:solidFill>
                <a:latin typeface="Arial" panose="020B0604020202020204" pitchFamily="34" charset="0"/>
                <a:cs typeface="Arial" panose="020B0604020202020204" pitchFamily="34" charset="0"/>
              </a:rPr>
              <a:t> </a:t>
            </a:r>
            <a:r>
              <a:rPr lang="en-US" altLang="en-US" sz="9600" err="1">
                <a:solidFill>
                  <a:srgbClr val="000000"/>
                </a:solidFill>
                <a:latin typeface="Arial" panose="020B0604020202020204" pitchFamily="34" charset="0"/>
                <a:cs typeface="Arial" panose="020B0604020202020204" pitchFamily="34" charset="0"/>
              </a:rPr>
              <a:t>và</a:t>
            </a:r>
            <a:r>
              <a:rPr lang="en-US" altLang="en-US" sz="9600">
                <a:solidFill>
                  <a:srgbClr val="000000"/>
                </a:solidFill>
                <a:latin typeface="Arial" panose="020B0604020202020204" pitchFamily="34" charset="0"/>
                <a:cs typeface="Arial" panose="020B0604020202020204" pitchFamily="34" charset="0"/>
              </a:rPr>
              <a:t> </a:t>
            </a:r>
            <a:r>
              <a:rPr lang="en-US" altLang="en-US" sz="9600" err="1">
                <a:solidFill>
                  <a:srgbClr val="000000"/>
                </a:solidFill>
                <a:latin typeface="Arial" panose="020B0604020202020204" pitchFamily="34" charset="0"/>
                <a:cs typeface="Arial" panose="020B0604020202020204" pitchFamily="34" charset="0"/>
              </a:rPr>
              <a:t>kiểm</a:t>
            </a:r>
            <a:r>
              <a:rPr lang="en-US" altLang="en-US" sz="9600">
                <a:solidFill>
                  <a:srgbClr val="000000"/>
                </a:solidFill>
                <a:latin typeface="Arial" panose="020B0604020202020204" pitchFamily="34" charset="0"/>
                <a:cs typeface="Arial" panose="020B0604020202020204" pitchFamily="34" charset="0"/>
              </a:rPr>
              <a:t> </a:t>
            </a:r>
            <a:r>
              <a:rPr lang="en-US" altLang="en-US" sz="9600" err="1">
                <a:solidFill>
                  <a:srgbClr val="000000"/>
                </a:solidFill>
                <a:latin typeface="Arial" panose="020B0604020202020204" pitchFamily="34" charset="0"/>
                <a:cs typeface="Arial" panose="020B0604020202020204" pitchFamily="34" charset="0"/>
              </a:rPr>
              <a:t>thử</a:t>
            </a:r>
            <a:r>
              <a:rPr lang="en-US" altLang="en-US" sz="9600">
                <a:solidFill>
                  <a:srgbClr val="000000"/>
                </a:solidFill>
                <a:latin typeface="Arial" panose="020B0604020202020204" pitchFamily="34" charset="0"/>
                <a:cs typeface="Arial" panose="020B0604020202020204" pitchFamily="34" charset="0"/>
              </a:rPr>
              <a:t> </a:t>
            </a:r>
          </a:p>
          <a:p>
            <a:pPr algn="ctr"/>
            <a:r>
              <a:rPr lang="en-US" altLang="en-US" sz="9600" err="1">
                <a:solidFill>
                  <a:srgbClr val="000000"/>
                </a:solidFill>
                <a:latin typeface="Arial" panose="020B0604020202020204" pitchFamily="34" charset="0"/>
                <a:cs typeface="Arial" panose="020B0604020202020204" pitchFamily="34" charset="0"/>
              </a:rPr>
              <a:t>ứng</a:t>
            </a:r>
            <a:r>
              <a:rPr lang="en-US" altLang="en-US" sz="9600">
                <a:solidFill>
                  <a:srgbClr val="000000"/>
                </a:solidFill>
                <a:latin typeface="Arial" panose="020B0604020202020204" pitchFamily="34" charset="0"/>
                <a:cs typeface="Arial" panose="020B0604020202020204" pitchFamily="34" charset="0"/>
              </a:rPr>
              <a:t> </a:t>
            </a:r>
            <a:r>
              <a:rPr lang="en-US" altLang="en-US" sz="9600" err="1">
                <a:solidFill>
                  <a:srgbClr val="000000"/>
                </a:solidFill>
                <a:latin typeface="Arial" panose="020B0604020202020204" pitchFamily="34" charset="0"/>
                <a:cs typeface="Arial" panose="020B0604020202020204" pitchFamily="34" charset="0"/>
              </a:rPr>
              <a:t>dụng</a:t>
            </a:r>
            <a:r>
              <a:rPr lang="en-US" altLang="en-US" sz="9600">
                <a:solidFill>
                  <a:srgbClr val="000000"/>
                </a:solidFill>
                <a:latin typeface="Arial" panose="020B0604020202020204" pitchFamily="34" charset="0"/>
                <a:cs typeface="Arial" panose="020B0604020202020204" pitchFamily="34" charset="0"/>
              </a:rPr>
              <a:t> website </a:t>
            </a:r>
            <a:r>
              <a:rPr lang="en-US" altLang="en-US" sz="9600" err="1">
                <a:solidFill>
                  <a:srgbClr val="000000"/>
                </a:solidFill>
                <a:latin typeface="Arial" panose="020B0604020202020204" pitchFamily="34" charset="0"/>
                <a:cs typeface="Arial" panose="020B0604020202020204" pitchFamily="34" charset="0"/>
              </a:rPr>
              <a:t>sử</a:t>
            </a:r>
            <a:r>
              <a:rPr lang="en-US" altLang="en-US" sz="9600">
                <a:solidFill>
                  <a:srgbClr val="000000"/>
                </a:solidFill>
                <a:latin typeface="Arial" panose="020B0604020202020204" pitchFamily="34" charset="0"/>
                <a:cs typeface="Arial" panose="020B0604020202020204" pitchFamily="34" charset="0"/>
              </a:rPr>
              <a:t> </a:t>
            </a:r>
            <a:r>
              <a:rPr lang="en-US" altLang="en-US" sz="9600" err="1">
                <a:solidFill>
                  <a:srgbClr val="000000"/>
                </a:solidFill>
                <a:latin typeface="Arial" panose="020B0604020202020204" pitchFamily="34" charset="0"/>
                <a:cs typeface="Arial" panose="020B0604020202020204" pitchFamily="34" charset="0"/>
              </a:rPr>
              <a:t>dụng</a:t>
            </a:r>
            <a:r>
              <a:rPr lang="en-US" altLang="en-US" sz="9600">
                <a:solidFill>
                  <a:srgbClr val="000000"/>
                </a:solidFill>
                <a:latin typeface="Arial" panose="020B0604020202020204" pitchFamily="34" charset="0"/>
                <a:cs typeface="Arial" panose="020B0604020202020204" pitchFamily="34" charset="0"/>
              </a:rPr>
              <a:t> Selenium</a:t>
            </a:r>
          </a:p>
        </p:txBody>
      </p:sp>
      <p:sp>
        <p:nvSpPr>
          <p:cNvPr id="4103" name="Text Box 4">
            <a:extLst>
              <a:ext uri="{FF2B5EF4-FFF2-40B4-BE49-F238E27FC236}">
                <a16:creationId xmlns:a16="http://schemas.microsoft.com/office/drawing/2014/main" id="{86FE2DE6-FE18-F9EB-566E-D24559DB9B73}"/>
              </a:ext>
            </a:extLst>
          </p:cNvPr>
          <p:cNvSpPr txBox="1">
            <a:spLocks noChangeArrowheads="1"/>
          </p:cNvSpPr>
          <p:nvPr/>
        </p:nvSpPr>
        <p:spPr bwMode="auto">
          <a:xfrm>
            <a:off x="1061242" y="4110289"/>
            <a:ext cx="27630439"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5600" b="1">
                <a:solidFill>
                  <a:schemeClr val="bg1"/>
                </a:solidFill>
                <a:latin typeface="Arial" panose="020B0604020202020204" pitchFamily="34" charset="0"/>
              </a:rPr>
              <a:t>Nguyen Thi Hoa Hue and Nguyen Thai Cuong</a:t>
            </a:r>
            <a:endParaRPr lang="en-US" altLang="en-US" sz="5600" b="1" baseline="30000">
              <a:solidFill>
                <a:schemeClr val="bg1"/>
              </a:solidFill>
              <a:latin typeface="Arial" panose="020B0604020202020204" pitchFamily="34" charset="0"/>
            </a:endParaRPr>
          </a:p>
          <a:p>
            <a:pPr algn="ctr"/>
            <a:r>
              <a:rPr lang="en-US" altLang="en-US" sz="5000">
                <a:solidFill>
                  <a:schemeClr val="bg1"/>
                </a:solidFill>
                <a:latin typeface="Arial" panose="020B0604020202020204" pitchFamily="34" charset="0"/>
              </a:rPr>
              <a:t>Faculty of Information Technology, Hanoi University of Industry, Hanoi, Vietnam</a:t>
            </a:r>
          </a:p>
        </p:txBody>
      </p:sp>
      <p:sp>
        <p:nvSpPr>
          <p:cNvPr id="31" name="Rectangle 33">
            <a:extLst>
              <a:ext uri="{FF2B5EF4-FFF2-40B4-BE49-F238E27FC236}">
                <a16:creationId xmlns:a16="http://schemas.microsoft.com/office/drawing/2014/main" id="{DBCF6659-703A-807F-332D-5D44B53E1126}"/>
              </a:ext>
            </a:extLst>
          </p:cNvPr>
          <p:cNvSpPr>
            <a:spLocks noChangeArrowheads="1"/>
          </p:cNvSpPr>
          <p:nvPr/>
        </p:nvSpPr>
        <p:spPr bwMode="auto">
          <a:xfrm>
            <a:off x="914401" y="28273375"/>
            <a:ext cx="13792199" cy="149009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360000" tIns="360000" rIns="360000" bIns="360000"/>
          <a:lstStyle/>
          <a:p>
            <a:pPr>
              <a:spcBef>
                <a:spcPct val="50000"/>
              </a:spcBef>
              <a:defRPr/>
            </a:pPr>
            <a:r>
              <a:rPr lang="en-US" sz="3600" b="1">
                <a:solidFill>
                  <a:srgbClr val="CC3300"/>
                </a:solidFill>
                <a:latin typeface="Arial" panose="020B0604020202020204" pitchFamily="34" charset="0"/>
              </a:rPr>
              <a:t>Using SPARQL to Verify Training Programs modeled with the ULTPOnt Ontology</a:t>
            </a:r>
          </a:p>
          <a:p>
            <a:pPr>
              <a:spcBef>
                <a:spcPct val="50000"/>
              </a:spcBef>
              <a:defRPr/>
            </a:pPr>
            <a:r>
              <a:rPr lang="en-US" sz="4000"/>
              <a:t>SPARQL query language, which is used to identify shortcomings in program frameworks and relevant components represented in RDF syntax </a:t>
            </a:r>
          </a:p>
          <a:p>
            <a:pPr>
              <a:buFont typeface="Arial" pitchFamily="34" charset="0"/>
              <a:buChar char="•"/>
              <a:defRPr/>
            </a:pPr>
            <a:r>
              <a:rPr lang="en-US" sz="4000"/>
              <a:t> </a:t>
            </a:r>
            <a:r>
              <a:rPr lang="en-US" sz="4000" b="1"/>
              <a:t>Example: </a:t>
            </a:r>
            <a:r>
              <a:rPr lang="en-US" sz="4000"/>
              <a:t>checking whether there exist errors related to improperly declaring the prerequisite courses of a course, we use a SPARQL query as follows:</a:t>
            </a:r>
          </a:p>
          <a:p>
            <a:pPr>
              <a:defRPr/>
            </a:pPr>
            <a:r>
              <a:rPr lang="en-US" sz="3500" i="1"/>
              <a:t>select distinct ?tP rogram ?mCourse ?preCourse where{</a:t>
            </a:r>
          </a:p>
          <a:p>
            <a:pPr lvl="2">
              <a:defRPr/>
            </a:pPr>
            <a:r>
              <a:rPr lang="en-US" sz="3500" i="1"/>
              <a:t>?tP rogram rdf : type : T rainingP rogram;</a:t>
            </a:r>
          </a:p>
          <a:p>
            <a:pPr lvl="2">
              <a:defRPr/>
            </a:pPr>
            <a:r>
              <a:rPr lang="en-US" sz="3500" i="1"/>
              <a:t>: contains ?mCourse, ?preCourse.</a:t>
            </a:r>
          </a:p>
          <a:p>
            <a:pPr lvl="2">
              <a:defRPr/>
            </a:pPr>
            <a:r>
              <a:rPr lang="en-US" sz="3500" i="1"/>
              <a:t>?mCourse rdf : type : M andatoryCourse;</a:t>
            </a:r>
          </a:p>
          <a:p>
            <a:pPr lvl="2">
              <a:defRPr/>
            </a:pPr>
            <a:r>
              <a:rPr lang="en-US" sz="3500" i="1"/>
              <a:t>: hasP rerequisiteCourse ?preCourse.</a:t>
            </a:r>
          </a:p>
          <a:p>
            <a:pPr lvl="2">
              <a:defRPr/>
            </a:pPr>
            <a:r>
              <a:rPr lang="en-US" sz="3500" i="1"/>
              <a:t>f ilter not exists {?preCourse rdf : type : M andatoryCourse.}}</a:t>
            </a:r>
          </a:p>
          <a:p>
            <a:pPr lvl="2">
              <a:defRPr/>
            </a:pPr>
            <a:endParaRPr lang="en-US" sz="4000" i="1"/>
          </a:p>
          <a:p>
            <a:pPr>
              <a:spcBef>
                <a:spcPct val="50000"/>
              </a:spcBef>
              <a:defRPr/>
            </a:pPr>
            <a:endParaRPr lang="en-GB" sz="4000" b="1">
              <a:solidFill>
                <a:srgbClr val="CC3300"/>
              </a:solidFill>
              <a:latin typeface="Arial" charset="0"/>
            </a:endParaRPr>
          </a:p>
        </p:txBody>
      </p:sp>
      <p:sp>
        <p:nvSpPr>
          <p:cNvPr id="32" name="Rectangle 31">
            <a:extLst>
              <a:ext uri="{FF2B5EF4-FFF2-40B4-BE49-F238E27FC236}">
                <a16:creationId xmlns:a16="http://schemas.microsoft.com/office/drawing/2014/main" id="{8E9DA34E-1D1C-5E8C-6135-63B4137540BA}"/>
              </a:ext>
            </a:extLst>
          </p:cNvPr>
          <p:cNvSpPr/>
          <p:nvPr/>
        </p:nvSpPr>
        <p:spPr bwMode="auto">
          <a:xfrm>
            <a:off x="1084262" y="33677848"/>
            <a:ext cx="13350875" cy="355758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en-GB">
              <a:solidFill>
                <a:schemeClr val="tx1"/>
              </a:solidFill>
            </a:endParaRPr>
          </a:p>
        </p:txBody>
      </p:sp>
      <p:pic>
        <p:nvPicPr>
          <p:cNvPr id="4106" name="Google Shape;17;p13">
            <a:extLst>
              <a:ext uri="{FF2B5EF4-FFF2-40B4-BE49-F238E27FC236}">
                <a16:creationId xmlns:a16="http://schemas.microsoft.com/office/drawing/2014/main" id="{33C3B656-C3B3-5F42-01CB-6B7B5FC9EC6B}"/>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716881"/>
            <a:ext cx="2627313"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Google Shape;23;p13">
            <a:extLst>
              <a:ext uri="{FF2B5EF4-FFF2-40B4-BE49-F238E27FC236}">
                <a16:creationId xmlns:a16="http://schemas.microsoft.com/office/drawing/2014/main" id="{EC5B3211-24DF-ACF4-CFEE-982150A1F35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5300" y="933702"/>
            <a:ext cx="3267075" cy="2262187"/>
          </a:xfrm>
          <a:prstGeom prst="rect">
            <a:avLst/>
          </a:prstGeom>
          <a:solidFill>
            <a:schemeClr val="bg1"/>
          </a:solidFill>
          <a:ln w="9525">
            <a:solidFill>
              <a:schemeClr val="tx1"/>
            </a:solidFill>
            <a:miter lim="800000"/>
            <a:headEnd/>
            <a:tailEnd/>
          </a:ln>
        </p:spPr>
      </p:pic>
      <p:pic>
        <p:nvPicPr>
          <p:cNvPr id="4108" name="Picture 7" descr="A diagram of a diagram&#10;&#10;Description automatically generated">
            <a:extLst>
              <a:ext uri="{FF2B5EF4-FFF2-40B4-BE49-F238E27FC236}">
                <a16:creationId xmlns:a16="http://schemas.microsoft.com/office/drawing/2014/main" id="{7B186E43-F651-1042-458B-DA2DC5867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3465" y="8839200"/>
            <a:ext cx="11171237" cy="658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Rectangle 33">
            <a:extLst>
              <a:ext uri="{FF2B5EF4-FFF2-40B4-BE49-F238E27FC236}">
                <a16:creationId xmlns:a16="http://schemas.microsoft.com/office/drawing/2014/main" id="{F1C52812-174F-59FF-57D7-BF83884C4872}"/>
              </a:ext>
            </a:extLst>
          </p:cNvPr>
          <p:cNvSpPr>
            <a:spLocks noChangeArrowheads="1"/>
          </p:cNvSpPr>
          <p:nvPr/>
        </p:nvSpPr>
        <p:spPr bwMode="auto">
          <a:xfrm>
            <a:off x="914401" y="17051338"/>
            <a:ext cx="13792200" cy="10285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b="1">
                <a:solidFill>
                  <a:srgbClr val="CC3300"/>
                </a:solidFill>
                <a:latin typeface="Arial" panose="020B0604020202020204" pitchFamily="34" charset="0"/>
              </a:rPr>
              <a:t>Representation of Training Programs with OWL DL</a:t>
            </a:r>
          </a:p>
        </p:txBody>
      </p:sp>
      <p:pic>
        <p:nvPicPr>
          <p:cNvPr id="4110" name="Picture 13">
            <a:extLst>
              <a:ext uri="{FF2B5EF4-FFF2-40B4-BE49-F238E27FC236}">
                <a16:creationId xmlns:a16="http://schemas.microsoft.com/office/drawing/2014/main" id="{AD476E3F-30CE-CFE5-0FEF-B5C5C037FB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263" y="18254663"/>
            <a:ext cx="12344400" cy="908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5" descr="A diagram of a computer&#10;&#10;Description automatically generated with medium confidence">
            <a:extLst>
              <a:ext uri="{FF2B5EF4-FFF2-40B4-BE49-F238E27FC236}">
                <a16:creationId xmlns:a16="http://schemas.microsoft.com/office/drawing/2014/main" id="{6E64A0D5-DBBB-6AB2-89C1-ED6A6B3682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44902" y="20158494"/>
            <a:ext cx="1261745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2">
            <a:extLst>
              <a:ext uri="{FF2B5EF4-FFF2-40B4-BE49-F238E27FC236}">
                <a16:creationId xmlns:a16="http://schemas.microsoft.com/office/drawing/2014/main" id="{A087B6F9-1FD8-C055-1BF6-8CA731F8EA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4258" y="38421373"/>
            <a:ext cx="11434405" cy="475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6BFE24B-D486-1C2D-1AE3-CA16E1D76D0C}"/>
              </a:ext>
            </a:extLst>
          </p:cNvPr>
          <p:cNvSpPr txBox="1"/>
          <p:nvPr/>
        </p:nvSpPr>
        <p:spPr>
          <a:xfrm>
            <a:off x="1084261" y="37336862"/>
            <a:ext cx="13350875" cy="1323439"/>
          </a:xfrm>
          <a:prstGeom prst="rect">
            <a:avLst/>
          </a:prstGeom>
          <a:noFill/>
        </p:spPr>
        <p:txBody>
          <a:bodyPr wrap="square">
            <a:spAutoFit/>
          </a:bodyPr>
          <a:lstStyle/>
          <a:p>
            <a:pPr marL="571500" indent="-571500" algn="just">
              <a:buFont typeface="Arial" panose="020B0604020202020204" pitchFamily="34" charset="0"/>
              <a:buChar char="•"/>
              <a:defRPr/>
            </a:pPr>
            <a:r>
              <a:rPr lang="en-US" sz="4000" b="1">
                <a:solidFill>
                  <a:schemeClr val="dk1"/>
                </a:solidFill>
                <a:latin typeface="+mn-lt"/>
              </a:rPr>
              <a:t>Result</a:t>
            </a:r>
            <a:r>
              <a:rPr lang="en-US" sz="4000">
                <a:solidFill>
                  <a:schemeClr val="dk1"/>
                </a:solidFill>
                <a:latin typeface="+mn-lt"/>
              </a:rPr>
              <a:t>: obtaining an XML file which results in nodes consisting of the required information </a:t>
            </a:r>
          </a:p>
        </p:txBody>
      </p:sp>
    </p:spTree>
    <p:extLst>
      <p:ext uri="{BB962C8B-B14F-4D97-AF65-F5344CB8AC3E}">
        <p14:creationId xmlns:p14="http://schemas.microsoft.com/office/powerpoint/2010/main" val="206228107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696</Words>
  <Application>Microsoft Office PowerPoint</Application>
  <PresentationFormat>Custom</PresentationFormat>
  <Paragraphs>43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Cambria Math</vt:lpstr>
      <vt:lpstr>Times New Roman</vt:lpstr>
      <vt:lpstr>Wingdings</vt:lpstr>
      <vt:lpstr>Blank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36</cp:revision>
  <dcterms:modified xsi:type="dcterms:W3CDTF">2024-05-21T18:11:16Z</dcterms:modified>
</cp:coreProperties>
</file>