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2"/>
  </p:notesMasterIdLst>
  <p:handoutMasterIdLst>
    <p:handoutMasterId r:id="rId13"/>
  </p:handoutMasterIdLst>
  <p:sldIdLst>
    <p:sldId id="496" r:id="rId5"/>
    <p:sldId id="429" r:id="rId6"/>
    <p:sldId id="430" r:id="rId7"/>
    <p:sldId id="507" r:id="rId8"/>
    <p:sldId id="508" r:id="rId9"/>
    <p:sldId id="509" r:id="rId10"/>
    <p:sldId id="506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8" y="810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7CF505-B13F-4C1E-9840-A61C293456F6}" type="datetime1">
              <a:rPr lang="ko-KR" altLang="en-US" smtClean="0">
                <a:latin typeface="+mj-ea"/>
                <a:ea typeface="+mj-ea"/>
              </a:rPr>
              <a:t>2024-10-11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7C21A80E-78EB-444E-BCDE-0472D76B5027}" type="datetime1">
              <a:rPr lang="ko-KR" altLang="en-US" smtClean="0"/>
              <a:pPr/>
              <a:t>2024-10-11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F8D0E63-0F6A-47B0-8BD1-6E95B004C87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692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33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882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280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래픽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rtlCol="0" anchor="b">
            <a:noAutofit/>
          </a:bodyPr>
          <a:lstStyle>
            <a:lvl1pPr algn="ctr">
              <a:defRPr sz="8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직사각형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직사각형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3" name="텍스트 개체 틀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발표자 이름</a:t>
            </a:r>
          </a:p>
        </p:txBody>
      </p:sp>
      <p:sp>
        <p:nvSpPr>
          <p:cNvPr id="14" name="텍스트 개체 틀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전자 메일</a:t>
            </a:r>
          </a:p>
        </p:txBody>
      </p:sp>
      <p:sp>
        <p:nvSpPr>
          <p:cNvPr id="15" name="텍스트 개체 틀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웹 사이트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rtlCol="0" anchor="ctr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4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rtlCol="0" anchor="b"/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144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rtlCol="0" anchor="b"/>
          <a:lstStyle>
            <a:lvl1pPr algn="ctr">
              <a:defRPr sz="8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 rtlCol="0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8" name="그림 개체 틀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9" name="직사각형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4" name="텍스트 개체 틀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5" name="텍스트 개체 틀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6" name="텍스트 개체 틀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7" name="텍스트 개체 틀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가운데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 rtlCol="0"/>
          <a:lstStyle>
            <a:lvl1pPr algn="ctr"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금괴 캐기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b="1" dirty="0"/>
              <a:t>2023180008 </a:t>
            </a:r>
            <a:r>
              <a:rPr lang="ko-KR" altLang="en-US" b="1" dirty="0"/>
              <a:t>김도훈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게임 컨셉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82BDD69-7A03-4B24-A5F5-5F500F64F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세이하이키즈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금괴를 찾아라</a:t>
            </a:r>
            <a:r>
              <a:rPr lang="en-US" altLang="ko-KR" dirty="0"/>
              <a:t>’ </a:t>
            </a:r>
            <a:r>
              <a:rPr lang="ko-KR" altLang="en-US" dirty="0"/>
              <a:t>게임 모티브</a:t>
            </a:r>
            <a:endParaRPr lang="en-US" altLang="ko-KR" dirty="0"/>
          </a:p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금괴를 캐서 돈을 모으기</a:t>
            </a:r>
            <a:endParaRPr lang="en-US" altLang="ko-KR" dirty="0"/>
          </a:p>
          <a:p>
            <a:r>
              <a:rPr lang="ko-KR" altLang="en-US" dirty="0"/>
              <a:t>제한 시간안에 금괴를 모아 도구를 업그레이드하여 더 빨리 금괴를 캐고 최대한 많이 캐면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구역에 금괴만 있는 것이 아닌 꽝도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종료 후에는 금괴당 </a:t>
            </a:r>
            <a:r>
              <a:rPr lang="en-US" altLang="ko-KR" dirty="0"/>
              <a:t>\</a:t>
            </a:r>
            <a:r>
              <a:rPr lang="ko-KR" altLang="en-US" dirty="0"/>
              <a:t>으로 </a:t>
            </a:r>
            <a:r>
              <a:rPr lang="ko-KR" altLang="en-US" dirty="0" err="1"/>
              <a:t>환전되어</a:t>
            </a:r>
            <a:r>
              <a:rPr lang="ko-KR" altLang="en-US" dirty="0"/>
              <a:t> 표기된다</a:t>
            </a:r>
            <a:r>
              <a:rPr lang="en-US" altLang="ko-KR" dirty="0"/>
              <a:t>. (</a:t>
            </a:r>
            <a:r>
              <a:rPr lang="ko-KR" altLang="en-US" dirty="0"/>
              <a:t>점수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64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예상 게임 진행 흐름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A6B287-4D2F-484D-A298-E59D8EBFE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" y="2452515"/>
            <a:ext cx="4990097" cy="341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3BA5F01-202F-4F7A-A25A-BE632229B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896" y="2645890"/>
            <a:ext cx="5398008" cy="303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46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D2D09-E2FA-4FBD-AEA7-2CFBBEB0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진행 흐름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CCBC3B-8723-4E8E-BC36-E3575F911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2209006"/>
            <a:ext cx="644842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05BF2-087F-4101-A6AC-17E30C92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A0A561CB-F239-4EC7-ABA7-73502092A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451335"/>
              </p:ext>
            </p:extLst>
          </p:nvPr>
        </p:nvGraphicFramePr>
        <p:xfrm>
          <a:off x="838200" y="2076449"/>
          <a:ext cx="10515600" cy="40987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91244">
                  <a:extLst>
                    <a:ext uri="{9D8B030D-6E8A-4147-A177-3AD203B41FA5}">
                      <a16:colId xmlns:a16="http://schemas.microsoft.com/office/drawing/2014/main" val="2246573776"/>
                    </a:ext>
                  </a:extLst>
                </a:gridCol>
                <a:gridCol w="3566556">
                  <a:extLst>
                    <a:ext uri="{9D8B030D-6E8A-4147-A177-3AD203B41FA5}">
                      <a16:colId xmlns:a16="http://schemas.microsoft.com/office/drawing/2014/main" val="3736288601"/>
                    </a:ext>
                  </a:extLst>
                </a:gridCol>
                <a:gridCol w="1587335">
                  <a:extLst>
                    <a:ext uri="{9D8B030D-6E8A-4147-A177-3AD203B41FA5}">
                      <a16:colId xmlns:a16="http://schemas.microsoft.com/office/drawing/2014/main" val="1616589882"/>
                    </a:ext>
                  </a:extLst>
                </a:gridCol>
                <a:gridCol w="3670465">
                  <a:extLst>
                    <a:ext uri="{9D8B030D-6E8A-4147-A177-3AD203B41FA5}">
                      <a16:colId xmlns:a16="http://schemas.microsoft.com/office/drawing/2014/main" val="2007247499"/>
                    </a:ext>
                  </a:extLst>
                </a:gridCol>
              </a:tblGrid>
              <a:tr h="102468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상점 캐릭터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상점 입장 및 퇴장 후 금괴 위치 랜덤하게 재구성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428282"/>
                  </a:ext>
                </a:extLst>
              </a:tr>
              <a:tr h="102468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금괴 위치 랜덤하게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타이머 구현</a:t>
                      </a:r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금괴 개수 및 아이템 여부 화면에 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113407"/>
                  </a:ext>
                </a:extLst>
              </a:tr>
              <a:tr h="102468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상점 상호작용 구현</a:t>
                      </a:r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종료 후 환전 과정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134076"/>
                  </a:ext>
                </a:extLst>
              </a:tr>
              <a:tr h="102468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상점에서 아이템 구매 시 금괴 채굴 속도 상향 구현</a:t>
                      </a:r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버그 검사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0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5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96FC5-C45F-4F35-BD52-37B84593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기획서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1B0C1731-5726-456A-B697-5033FBF53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765956"/>
              </p:ext>
            </p:extLst>
          </p:nvPr>
        </p:nvGraphicFramePr>
        <p:xfrm>
          <a:off x="838200" y="2149433"/>
          <a:ext cx="10515600" cy="4117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7494">
                  <a:extLst>
                    <a:ext uri="{9D8B030D-6E8A-4147-A177-3AD203B41FA5}">
                      <a16:colId xmlns:a16="http://schemas.microsoft.com/office/drawing/2014/main" val="248065709"/>
                    </a:ext>
                  </a:extLst>
                </a:gridCol>
                <a:gridCol w="8848106">
                  <a:extLst>
                    <a:ext uri="{9D8B030D-6E8A-4147-A177-3AD203B41FA5}">
                      <a16:colId xmlns:a16="http://schemas.microsoft.com/office/drawing/2014/main" val="1074024636"/>
                    </a:ext>
                  </a:extLst>
                </a:gridCol>
              </a:tblGrid>
              <a:tr h="3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모티브된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세이하이키즈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금괴를 찾아라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＇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61315"/>
                  </a:ext>
                </a:extLst>
              </a:tr>
              <a:tr h="9167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단축키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이동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WASD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종료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ESC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상호작용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Space 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511974"/>
                  </a:ext>
                </a:extLst>
              </a:tr>
              <a:tr h="2735877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내용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내 표기된 위치에서 상호작용 키를 활용하여 금괴를 채굴한다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 시간내에 금괴를 최대한 많이 캐는 것이 목적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예정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가능성 있음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금괴는 랜덤하게 위치된다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상점에 입장 및 퇴장 시 금괴 위치는 랜덤하게 재구성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상점 내 에서는 타이머 정지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상점에서 상호작용 키를 활용하여 금괴로 아이템 구입 시 채굴 속도 향상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금괴 개수 및 아이템 여부 화면에 표기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종료 시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환전 후 표기 이는 점수에 해당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503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44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5BB92-813C-4042-B316-05BBE4D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194224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92_TF00621257_Win32.potx" id="{743D9F35-8954-4268-AC07-2A38455BA249}" vid="{A8C14927-B2F6-43CF-A1DE-F1E1EB2FB7D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 스케치</Template>
  <TotalTime>42</TotalTime>
  <Words>235</Words>
  <Application>Microsoft Office PowerPoint</Application>
  <PresentationFormat>와이드스크린</PresentationFormat>
  <Paragraphs>71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SketchyVTI</vt:lpstr>
      <vt:lpstr>금괴 캐기</vt:lpstr>
      <vt:lpstr>게임 컨셉</vt:lpstr>
      <vt:lpstr>예상 게임 진행 흐름</vt:lpstr>
      <vt:lpstr>예상 게임 진행 흐름</vt:lpstr>
      <vt:lpstr>개발 일정</vt:lpstr>
      <vt:lpstr>게임 기획서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금괴 캐기</dc:title>
  <dc:creator>Youtube 타이글</dc:creator>
  <cp:lastModifiedBy>Youtube 타이글</cp:lastModifiedBy>
  <cp:revision>2</cp:revision>
  <dcterms:created xsi:type="dcterms:W3CDTF">2024-10-11T09:51:31Z</dcterms:created>
  <dcterms:modified xsi:type="dcterms:W3CDTF">2024-10-11T10:33:38Z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