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0"/>
  </p:notesMasterIdLst>
  <p:handoutMasterIdLst>
    <p:handoutMasterId r:id="rId11"/>
  </p:handoutMasterIdLst>
  <p:sldIdLst>
    <p:sldId id="496" r:id="rId5"/>
    <p:sldId id="429" r:id="rId6"/>
    <p:sldId id="430" r:id="rId7"/>
    <p:sldId id="507" r:id="rId8"/>
    <p:sldId id="506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78" y="1284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7CF505-B13F-4C1E-9840-A61C293456F6}" type="datetime1">
              <a:rPr lang="ko-KR" altLang="en-US" smtClean="0">
                <a:latin typeface="+mj-ea"/>
                <a:ea typeface="+mj-ea"/>
              </a:rPr>
              <a:t>2024-11-15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7C21A80E-78EB-444E-BCDE-0472D76B5027}" type="datetime1">
              <a:rPr lang="ko-KR" altLang="en-US" smtClean="0"/>
              <a:pPr/>
              <a:t>2024-11-15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F8D0E63-0F6A-47B0-8BD1-6E95B004C87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692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33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882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280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래픽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직사각형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직사각형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3" name="텍스트 개체 틀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발표자 이름</a:t>
            </a:r>
          </a:p>
        </p:txBody>
      </p:sp>
      <p:sp>
        <p:nvSpPr>
          <p:cNvPr id="14" name="텍스트 개체 틀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전자 메일</a:t>
            </a:r>
          </a:p>
        </p:txBody>
      </p:sp>
      <p:sp>
        <p:nvSpPr>
          <p:cNvPr id="15" name="텍스트 개체 틀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웹 사이트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4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144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9" name="직사각형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4" name="텍스트 개체 틀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5" name="텍스트 개체 틀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6" name="텍스트 개체 틀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7" name="텍스트 개체 틀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가운데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금괴 찾기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2023180008</a:t>
            </a: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김도훈</a:t>
            </a: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B544D0-C23A-424E-96FD-7AC7F8174F90}"/>
              </a:ext>
            </a:extLst>
          </p:cNvPr>
          <p:cNvSpPr/>
          <p:nvPr/>
        </p:nvSpPr>
        <p:spPr>
          <a:xfrm>
            <a:off x="511728" y="1476462"/>
            <a:ext cx="11023134" cy="494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92" y="-29464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/>
              <a:t>개발 진행 상황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CC92E2F7-847C-46B7-91E6-7F728B10E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940078"/>
              </p:ext>
            </p:extLst>
          </p:nvPr>
        </p:nvGraphicFramePr>
        <p:xfrm>
          <a:off x="838200" y="1162050"/>
          <a:ext cx="10515600" cy="519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2871">
                  <a:extLst>
                    <a:ext uri="{9D8B030D-6E8A-4147-A177-3AD203B41FA5}">
                      <a16:colId xmlns:a16="http://schemas.microsoft.com/office/drawing/2014/main" val="112689522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123325960"/>
                    </a:ext>
                  </a:extLst>
                </a:gridCol>
                <a:gridCol w="6988629">
                  <a:extLst>
                    <a:ext uri="{9D8B030D-6E8A-4147-A177-3AD203B41FA5}">
                      <a16:colId xmlns:a16="http://schemas.microsoft.com/office/drawing/2014/main" val="34683644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807295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7742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상점 캐릭터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3127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동굴을 컨셉으로 잡은 </a:t>
                      </a:r>
                      <a:r>
                        <a:rPr lang="ko-KR" altLang="en-US" dirty="0" err="1"/>
                        <a:t>맵과</a:t>
                      </a:r>
                      <a:r>
                        <a:rPr lang="ko-KR" altLang="en-US" dirty="0"/>
                        <a:t> 광부를 컨셉으로 잡은 캐릭터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2079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금괴 위치 랜덤하게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0038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 확률로 금괴를 채굴하도록 변경하였으나 파기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원래대로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18969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상점 상호작용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3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‘p’</a:t>
                      </a:r>
                      <a:r>
                        <a:rPr lang="ko-KR" altLang="en-US" dirty="0"/>
                        <a:t>를 눌러 상점 입장 및 퇴장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금괴의 개수에 따라 아이템 구매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5935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상점에서 아이템 구매 시 금괴 채굴 속도 상향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7651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개의 아이템 구현 및 각자의 아이템 구매 시 각각 속도 상향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512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상점 입장 및 퇴장 후 금괴 위치 랜덤하게 재구성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736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상점 입장 및 퇴장 시 금괴의 위치 랜덤하게 재구성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4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타이머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70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종료 후 환전 과정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9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버그 검사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6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64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변경된 내용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20D98FE-391A-4C61-981B-5B531500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기존 </a:t>
            </a:r>
            <a:r>
              <a:rPr lang="en-US" altLang="ko-KR" dirty="0"/>
              <a:t>: </a:t>
            </a:r>
            <a:r>
              <a:rPr lang="ko-KR" altLang="en-US" dirty="0"/>
              <a:t>타이머 구현 및 금괴 개수 및 아이템 여부 화면에 표기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수정 </a:t>
            </a:r>
            <a:r>
              <a:rPr lang="en-US" altLang="ko-KR" dirty="0"/>
              <a:t>: </a:t>
            </a:r>
            <a:r>
              <a:rPr lang="ko-KR" altLang="en-US" dirty="0"/>
              <a:t>금괴 개수 및 아이템 여부 화면에 표기 미리 구현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사유 </a:t>
            </a:r>
            <a:r>
              <a:rPr lang="en-US" altLang="ko-KR" dirty="0"/>
              <a:t>: </a:t>
            </a:r>
            <a:r>
              <a:rPr lang="ko-KR" altLang="en-US" dirty="0"/>
              <a:t>아이템 구매 및 구현 과정에서 아이템이 잘 작동하는지 시각적으로 확인하기 위해 미리 구현</a:t>
            </a:r>
          </a:p>
        </p:txBody>
      </p:sp>
    </p:spTree>
    <p:extLst>
      <p:ext uri="{BB962C8B-B14F-4D97-AF65-F5344CB8AC3E}">
        <p14:creationId xmlns:p14="http://schemas.microsoft.com/office/powerpoint/2010/main" val="124946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5D35E-9E11-41F1-A279-CEA4CEE3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4277E-8A21-4141-8C91-6FA341E77C77}"/>
              </a:ext>
            </a:extLst>
          </p:cNvPr>
          <p:cNvSpPr txBox="1"/>
          <p:nvPr/>
        </p:nvSpPr>
        <p:spPr>
          <a:xfrm>
            <a:off x="9545720" y="1321356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11/15 </a:t>
            </a:r>
            <a:r>
              <a:rPr lang="ko-KR" altLang="en-US" dirty="0"/>
              <a:t>금요일 기준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26ABBF-2A97-409C-8BDD-CEF96910F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04" y="1852248"/>
            <a:ext cx="9845591" cy="49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8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5BB92-813C-4042-B316-05BBE4D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194224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92_TF00621257_Win32.potx" id="{743D9F35-8954-4268-AC07-2A38455BA249}" vid="{A8C14927-B2F6-43CF-A1DE-F1E1EB2FB7D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 스케치</Template>
  <TotalTime>38</TotalTime>
  <Words>203</Words>
  <Application>Microsoft Office PowerPoint</Application>
  <PresentationFormat>와이드스크린</PresentationFormat>
  <Paragraphs>57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The Hand Black</vt:lpstr>
      <vt:lpstr>SketchyVTI</vt:lpstr>
      <vt:lpstr>금괴 찾기</vt:lpstr>
      <vt:lpstr>개발 진행 상황</vt:lpstr>
      <vt:lpstr>변경된 내용</vt:lpstr>
      <vt:lpstr>커밋 통계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금괴 찾기</dc:title>
  <dc:creator>Youtube 타이글</dc:creator>
  <cp:lastModifiedBy>Youtube 타이글</cp:lastModifiedBy>
  <cp:revision>1</cp:revision>
  <dcterms:created xsi:type="dcterms:W3CDTF">2024-11-15T12:15:45Z</dcterms:created>
  <dcterms:modified xsi:type="dcterms:W3CDTF">2024-11-15T12:54:02Z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