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108" y="2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13" Type="http://schemas.openxmlformats.org/officeDocument/2006/relationships/image" Target="../media/image103.png"/><Relationship Id="rId18" Type="http://schemas.openxmlformats.org/officeDocument/2006/relationships/image" Target="../media/image108.png"/><Relationship Id="rId3" Type="http://schemas.openxmlformats.org/officeDocument/2006/relationships/image" Target="../media/image93.png"/><Relationship Id="rId7" Type="http://schemas.openxmlformats.org/officeDocument/2006/relationships/image" Target="../media/image97.png"/><Relationship Id="rId12" Type="http://schemas.openxmlformats.org/officeDocument/2006/relationships/image" Target="../media/image102.png"/><Relationship Id="rId17" Type="http://schemas.openxmlformats.org/officeDocument/2006/relationships/image" Target="../media/image107.png"/><Relationship Id="rId2" Type="http://schemas.openxmlformats.org/officeDocument/2006/relationships/image" Target="../media/image1.png"/><Relationship Id="rId16" Type="http://schemas.openxmlformats.org/officeDocument/2006/relationships/image" Target="../media/image106.png"/><Relationship Id="rId20" Type="http://schemas.openxmlformats.org/officeDocument/2006/relationships/image" Target="../media/image1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6.png"/><Relationship Id="rId11" Type="http://schemas.openxmlformats.org/officeDocument/2006/relationships/image" Target="../media/image101.png"/><Relationship Id="rId5" Type="http://schemas.openxmlformats.org/officeDocument/2006/relationships/image" Target="../media/image95.png"/><Relationship Id="rId15" Type="http://schemas.openxmlformats.org/officeDocument/2006/relationships/image" Target="../media/image105.png"/><Relationship Id="rId10" Type="http://schemas.openxmlformats.org/officeDocument/2006/relationships/image" Target="../media/image100.png"/><Relationship Id="rId19" Type="http://schemas.openxmlformats.org/officeDocument/2006/relationships/image" Target="../media/image109.png"/><Relationship Id="rId4" Type="http://schemas.openxmlformats.org/officeDocument/2006/relationships/image" Target="../media/image94.png"/><Relationship Id="rId9" Type="http://schemas.openxmlformats.org/officeDocument/2006/relationships/image" Target="../media/image99.png"/><Relationship Id="rId14" Type="http://schemas.openxmlformats.org/officeDocument/2006/relationships/image" Target="../media/image10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png"/><Relationship Id="rId13" Type="http://schemas.openxmlformats.org/officeDocument/2006/relationships/image" Target="../media/image117.png"/><Relationship Id="rId3" Type="http://schemas.openxmlformats.org/officeDocument/2006/relationships/image" Target="../media/image111.png"/><Relationship Id="rId7" Type="http://schemas.openxmlformats.org/officeDocument/2006/relationships/image" Target="../media/image115.png"/><Relationship Id="rId12" Type="http://schemas.openxmlformats.org/officeDocument/2006/relationships/image" Target="../media/image10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4.png"/><Relationship Id="rId11" Type="http://schemas.openxmlformats.org/officeDocument/2006/relationships/image" Target="../media/image101.png"/><Relationship Id="rId5" Type="http://schemas.openxmlformats.org/officeDocument/2006/relationships/image" Target="../media/image113.png"/><Relationship Id="rId10" Type="http://schemas.openxmlformats.org/officeDocument/2006/relationships/image" Target="../media/image116.png"/><Relationship Id="rId4" Type="http://schemas.openxmlformats.org/officeDocument/2006/relationships/image" Target="../media/image112.png"/><Relationship Id="rId9" Type="http://schemas.openxmlformats.org/officeDocument/2006/relationships/image" Target="../media/image100.png"/><Relationship Id="rId14" Type="http://schemas.openxmlformats.org/officeDocument/2006/relationships/image" Target="../media/image11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png"/><Relationship Id="rId3" Type="http://schemas.openxmlformats.org/officeDocument/2006/relationships/image" Target="../media/image119.png"/><Relationship Id="rId7" Type="http://schemas.openxmlformats.org/officeDocument/2006/relationships/image" Target="../media/image123.png"/><Relationship Id="rId12" Type="http://schemas.openxmlformats.org/officeDocument/2006/relationships/image" Target="../media/image10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2.png"/><Relationship Id="rId11" Type="http://schemas.openxmlformats.org/officeDocument/2006/relationships/image" Target="../media/image125.png"/><Relationship Id="rId5" Type="http://schemas.openxmlformats.org/officeDocument/2006/relationships/image" Target="../media/image121.png"/><Relationship Id="rId10" Type="http://schemas.openxmlformats.org/officeDocument/2006/relationships/image" Target="../media/image100.png"/><Relationship Id="rId4" Type="http://schemas.openxmlformats.org/officeDocument/2006/relationships/image" Target="../media/image120.png"/><Relationship Id="rId9" Type="http://schemas.openxmlformats.org/officeDocument/2006/relationships/image" Target="../media/image9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7.png"/><Relationship Id="rId5" Type="http://schemas.openxmlformats.org/officeDocument/2006/relationships/image" Target="../media/image41.png"/><Relationship Id="rId4" Type="http://schemas.openxmlformats.org/officeDocument/2006/relationships/image" Target="../media/image126.png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8.png"/><Relationship Id="rId18" Type="http://schemas.openxmlformats.org/officeDocument/2006/relationships/image" Target="../media/image143.png"/><Relationship Id="rId26" Type="http://schemas.openxmlformats.org/officeDocument/2006/relationships/image" Target="../media/image151.png"/><Relationship Id="rId3" Type="http://schemas.openxmlformats.org/officeDocument/2006/relationships/image" Target="../media/image1.png"/><Relationship Id="rId21" Type="http://schemas.openxmlformats.org/officeDocument/2006/relationships/image" Target="../media/image146.png"/><Relationship Id="rId34" Type="http://schemas.openxmlformats.org/officeDocument/2006/relationships/image" Target="../media/image159.png"/><Relationship Id="rId7" Type="http://schemas.openxmlformats.org/officeDocument/2006/relationships/image" Target="../media/image132.png"/><Relationship Id="rId12" Type="http://schemas.openxmlformats.org/officeDocument/2006/relationships/image" Target="../media/image137.png"/><Relationship Id="rId17" Type="http://schemas.openxmlformats.org/officeDocument/2006/relationships/image" Target="../media/image142.png"/><Relationship Id="rId25" Type="http://schemas.openxmlformats.org/officeDocument/2006/relationships/image" Target="../media/image150.png"/><Relationship Id="rId33" Type="http://schemas.openxmlformats.org/officeDocument/2006/relationships/image" Target="../media/image158.png"/><Relationship Id="rId2" Type="http://schemas.openxmlformats.org/officeDocument/2006/relationships/image" Target="../media/image128.png"/><Relationship Id="rId16" Type="http://schemas.openxmlformats.org/officeDocument/2006/relationships/image" Target="../media/image141.png"/><Relationship Id="rId20" Type="http://schemas.openxmlformats.org/officeDocument/2006/relationships/image" Target="../media/image145.png"/><Relationship Id="rId29" Type="http://schemas.openxmlformats.org/officeDocument/2006/relationships/image" Target="../media/image15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1.png"/><Relationship Id="rId11" Type="http://schemas.openxmlformats.org/officeDocument/2006/relationships/image" Target="../media/image136.png"/><Relationship Id="rId24" Type="http://schemas.openxmlformats.org/officeDocument/2006/relationships/image" Target="../media/image149.png"/><Relationship Id="rId32" Type="http://schemas.openxmlformats.org/officeDocument/2006/relationships/image" Target="../media/image157.png"/><Relationship Id="rId5" Type="http://schemas.openxmlformats.org/officeDocument/2006/relationships/image" Target="../media/image130.png"/><Relationship Id="rId15" Type="http://schemas.openxmlformats.org/officeDocument/2006/relationships/image" Target="../media/image140.png"/><Relationship Id="rId23" Type="http://schemas.openxmlformats.org/officeDocument/2006/relationships/image" Target="../media/image148.png"/><Relationship Id="rId28" Type="http://schemas.openxmlformats.org/officeDocument/2006/relationships/image" Target="../media/image153.png"/><Relationship Id="rId10" Type="http://schemas.openxmlformats.org/officeDocument/2006/relationships/image" Target="../media/image135.png"/><Relationship Id="rId19" Type="http://schemas.openxmlformats.org/officeDocument/2006/relationships/image" Target="../media/image144.png"/><Relationship Id="rId31" Type="http://schemas.openxmlformats.org/officeDocument/2006/relationships/image" Target="../media/image156.png"/><Relationship Id="rId4" Type="http://schemas.openxmlformats.org/officeDocument/2006/relationships/image" Target="../media/image129.png"/><Relationship Id="rId9" Type="http://schemas.openxmlformats.org/officeDocument/2006/relationships/image" Target="../media/image134.png"/><Relationship Id="rId14" Type="http://schemas.openxmlformats.org/officeDocument/2006/relationships/image" Target="../media/image139.png"/><Relationship Id="rId22" Type="http://schemas.openxmlformats.org/officeDocument/2006/relationships/image" Target="../media/image147.png"/><Relationship Id="rId27" Type="http://schemas.openxmlformats.org/officeDocument/2006/relationships/image" Target="../media/image152.png"/><Relationship Id="rId30" Type="http://schemas.openxmlformats.org/officeDocument/2006/relationships/image" Target="../media/image155.png"/><Relationship Id="rId8" Type="http://schemas.openxmlformats.org/officeDocument/2006/relationships/image" Target="../media/image133.png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70.png"/><Relationship Id="rId18" Type="http://schemas.openxmlformats.org/officeDocument/2006/relationships/image" Target="../media/image175.png"/><Relationship Id="rId26" Type="http://schemas.openxmlformats.org/officeDocument/2006/relationships/image" Target="../media/image183.png"/><Relationship Id="rId39" Type="http://schemas.openxmlformats.org/officeDocument/2006/relationships/image" Target="../media/image196.png"/><Relationship Id="rId21" Type="http://schemas.openxmlformats.org/officeDocument/2006/relationships/image" Target="../media/image178.png"/><Relationship Id="rId34" Type="http://schemas.openxmlformats.org/officeDocument/2006/relationships/image" Target="../media/image191.png"/><Relationship Id="rId42" Type="http://schemas.openxmlformats.org/officeDocument/2006/relationships/image" Target="../media/image199.png"/><Relationship Id="rId47" Type="http://schemas.openxmlformats.org/officeDocument/2006/relationships/image" Target="../media/image204.png"/><Relationship Id="rId7" Type="http://schemas.openxmlformats.org/officeDocument/2006/relationships/image" Target="../media/image164.png"/><Relationship Id="rId2" Type="http://schemas.openxmlformats.org/officeDocument/2006/relationships/image" Target="../media/image17.png"/><Relationship Id="rId16" Type="http://schemas.openxmlformats.org/officeDocument/2006/relationships/image" Target="../media/image173.png"/><Relationship Id="rId29" Type="http://schemas.openxmlformats.org/officeDocument/2006/relationships/image" Target="../media/image186.png"/><Relationship Id="rId11" Type="http://schemas.openxmlformats.org/officeDocument/2006/relationships/image" Target="../media/image168.png"/><Relationship Id="rId24" Type="http://schemas.openxmlformats.org/officeDocument/2006/relationships/image" Target="../media/image181.png"/><Relationship Id="rId32" Type="http://schemas.openxmlformats.org/officeDocument/2006/relationships/image" Target="../media/image189.png"/><Relationship Id="rId37" Type="http://schemas.openxmlformats.org/officeDocument/2006/relationships/image" Target="../media/image194.png"/><Relationship Id="rId40" Type="http://schemas.openxmlformats.org/officeDocument/2006/relationships/image" Target="../media/image197.png"/><Relationship Id="rId45" Type="http://schemas.openxmlformats.org/officeDocument/2006/relationships/image" Target="../media/image202.png"/><Relationship Id="rId5" Type="http://schemas.openxmlformats.org/officeDocument/2006/relationships/image" Target="../media/image162.png"/><Relationship Id="rId15" Type="http://schemas.openxmlformats.org/officeDocument/2006/relationships/image" Target="../media/image172.png"/><Relationship Id="rId23" Type="http://schemas.openxmlformats.org/officeDocument/2006/relationships/image" Target="../media/image180.png"/><Relationship Id="rId28" Type="http://schemas.openxmlformats.org/officeDocument/2006/relationships/image" Target="../media/image185.png"/><Relationship Id="rId36" Type="http://schemas.openxmlformats.org/officeDocument/2006/relationships/image" Target="../media/image193.png"/><Relationship Id="rId49" Type="http://schemas.openxmlformats.org/officeDocument/2006/relationships/image" Target="../media/image1.png"/><Relationship Id="rId10" Type="http://schemas.openxmlformats.org/officeDocument/2006/relationships/image" Target="../media/image167.png"/><Relationship Id="rId19" Type="http://schemas.openxmlformats.org/officeDocument/2006/relationships/image" Target="../media/image176.png"/><Relationship Id="rId31" Type="http://schemas.openxmlformats.org/officeDocument/2006/relationships/image" Target="../media/image188.png"/><Relationship Id="rId44" Type="http://schemas.openxmlformats.org/officeDocument/2006/relationships/image" Target="../media/image201.png"/><Relationship Id="rId4" Type="http://schemas.openxmlformats.org/officeDocument/2006/relationships/image" Target="../media/image161.png"/><Relationship Id="rId9" Type="http://schemas.openxmlformats.org/officeDocument/2006/relationships/image" Target="../media/image166.png"/><Relationship Id="rId14" Type="http://schemas.openxmlformats.org/officeDocument/2006/relationships/image" Target="../media/image171.png"/><Relationship Id="rId22" Type="http://schemas.openxmlformats.org/officeDocument/2006/relationships/image" Target="../media/image179.png"/><Relationship Id="rId27" Type="http://schemas.openxmlformats.org/officeDocument/2006/relationships/image" Target="../media/image184.png"/><Relationship Id="rId30" Type="http://schemas.openxmlformats.org/officeDocument/2006/relationships/image" Target="../media/image187.png"/><Relationship Id="rId35" Type="http://schemas.openxmlformats.org/officeDocument/2006/relationships/image" Target="../media/image192.png"/><Relationship Id="rId43" Type="http://schemas.openxmlformats.org/officeDocument/2006/relationships/image" Target="../media/image200.png"/><Relationship Id="rId48" Type="http://schemas.openxmlformats.org/officeDocument/2006/relationships/image" Target="../media/image205.png"/><Relationship Id="rId8" Type="http://schemas.openxmlformats.org/officeDocument/2006/relationships/image" Target="../media/image165.png"/><Relationship Id="rId3" Type="http://schemas.openxmlformats.org/officeDocument/2006/relationships/image" Target="../media/image160.png"/><Relationship Id="rId12" Type="http://schemas.openxmlformats.org/officeDocument/2006/relationships/image" Target="../media/image169.png"/><Relationship Id="rId17" Type="http://schemas.openxmlformats.org/officeDocument/2006/relationships/image" Target="../media/image174.png"/><Relationship Id="rId25" Type="http://schemas.openxmlformats.org/officeDocument/2006/relationships/image" Target="../media/image182.png"/><Relationship Id="rId33" Type="http://schemas.openxmlformats.org/officeDocument/2006/relationships/image" Target="../media/image190.png"/><Relationship Id="rId38" Type="http://schemas.openxmlformats.org/officeDocument/2006/relationships/image" Target="../media/image195.png"/><Relationship Id="rId46" Type="http://schemas.openxmlformats.org/officeDocument/2006/relationships/image" Target="../media/image203.png"/><Relationship Id="rId20" Type="http://schemas.openxmlformats.org/officeDocument/2006/relationships/image" Target="../media/image177.png"/><Relationship Id="rId41" Type="http://schemas.openxmlformats.org/officeDocument/2006/relationships/image" Target="../media/image19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6.png"/><Relationship Id="rId7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07.png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18.png"/><Relationship Id="rId18" Type="http://schemas.openxmlformats.org/officeDocument/2006/relationships/image" Target="../media/image223.png"/><Relationship Id="rId26" Type="http://schemas.openxmlformats.org/officeDocument/2006/relationships/image" Target="../media/image231.png"/><Relationship Id="rId39" Type="http://schemas.openxmlformats.org/officeDocument/2006/relationships/image" Target="../media/image244.png"/><Relationship Id="rId21" Type="http://schemas.openxmlformats.org/officeDocument/2006/relationships/image" Target="../media/image226.png"/><Relationship Id="rId34" Type="http://schemas.openxmlformats.org/officeDocument/2006/relationships/image" Target="../media/image239.png"/><Relationship Id="rId42" Type="http://schemas.openxmlformats.org/officeDocument/2006/relationships/image" Target="../media/image247.png"/><Relationship Id="rId7" Type="http://schemas.openxmlformats.org/officeDocument/2006/relationships/image" Target="../media/image212.png"/><Relationship Id="rId2" Type="http://schemas.openxmlformats.org/officeDocument/2006/relationships/image" Target="../media/image1.png"/><Relationship Id="rId16" Type="http://schemas.openxmlformats.org/officeDocument/2006/relationships/image" Target="../media/image221.png"/><Relationship Id="rId20" Type="http://schemas.openxmlformats.org/officeDocument/2006/relationships/image" Target="../media/image225.png"/><Relationship Id="rId29" Type="http://schemas.openxmlformats.org/officeDocument/2006/relationships/image" Target="../media/image234.png"/><Relationship Id="rId41" Type="http://schemas.openxmlformats.org/officeDocument/2006/relationships/image" Target="../media/image24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1.png"/><Relationship Id="rId11" Type="http://schemas.openxmlformats.org/officeDocument/2006/relationships/image" Target="../media/image216.png"/><Relationship Id="rId24" Type="http://schemas.openxmlformats.org/officeDocument/2006/relationships/image" Target="../media/image229.png"/><Relationship Id="rId32" Type="http://schemas.openxmlformats.org/officeDocument/2006/relationships/image" Target="../media/image237.png"/><Relationship Id="rId37" Type="http://schemas.openxmlformats.org/officeDocument/2006/relationships/image" Target="../media/image242.png"/><Relationship Id="rId40" Type="http://schemas.openxmlformats.org/officeDocument/2006/relationships/image" Target="../media/image245.png"/><Relationship Id="rId5" Type="http://schemas.openxmlformats.org/officeDocument/2006/relationships/image" Target="../media/image210.png"/><Relationship Id="rId15" Type="http://schemas.openxmlformats.org/officeDocument/2006/relationships/image" Target="../media/image220.png"/><Relationship Id="rId23" Type="http://schemas.openxmlformats.org/officeDocument/2006/relationships/image" Target="../media/image228.png"/><Relationship Id="rId28" Type="http://schemas.openxmlformats.org/officeDocument/2006/relationships/image" Target="../media/image233.png"/><Relationship Id="rId36" Type="http://schemas.openxmlformats.org/officeDocument/2006/relationships/image" Target="../media/image241.png"/><Relationship Id="rId10" Type="http://schemas.openxmlformats.org/officeDocument/2006/relationships/image" Target="../media/image215.png"/><Relationship Id="rId19" Type="http://schemas.openxmlformats.org/officeDocument/2006/relationships/image" Target="../media/image224.png"/><Relationship Id="rId31" Type="http://schemas.openxmlformats.org/officeDocument/2006/relationships/image" Target="../media/image236.png"/><Relationship Id="rId4" Type="http://schemas.openxmlformats.org/officeDocument/2006/relationships/image" Target="../media/image209.png"/><Relationship Id="rId9" Type="http://schemas.openxmlformats.org/officeDocument/2006/relationships/image" Target="../media/image214.png"/><Relationship Id="rId14" Type="http://schemas.openxmlformats.org/officeDocument/2006/relationships/image" Target="../media/image219.png"/><Relationship Id="rId22" Type="http://schemas.openxmlformats.org/officeDocument/2006/relationships/image" Target="../media/image227.png"/><Relationship Id="rId27" Type="http://schemas.openxmlformats.org/officeDocument/2006/relationships/image" Target="../media/image232.png"/><Relationship Id="rId30" Type="http://schemas.openxmlformats.org/officeDocument/2006/relationships/image" Target="../media/image235.png"/><Relationship Id="rId35" Type="http://schemas.openxmlformats.org/officeDocument/2006/relationships/image" Target="../media/image240.png"/><Relationship Id="rId43" Type="http://schemas.openxmlformats.org/officeDocument/2006/relationships/image" Target="../media/image248.png"/><Relationship Id="rId8" Type="http://schemas.openxmlformats.org/officeDocument/2006/relationships/image" Target="../media/image213.png"/><Relationship Id="rId3" Type="http://schemas.openxmlformats.org/officeDocument/2006/relationships/image" Target="../media/image208.png"/><Relationship Id="rId12" Type="http://schemas.openxmlformats.org/officeDocument/2006/relationships/image" Target="../media/image217.png"/><Relationship Id="rId17" Type="http://schemas.openxmlformats.org/officeDocument/2006/relationships/image" Target="../media/image222.png"/><Relationship Id="rId25" Type="http://schemas.openxmlformats.org/officeDocument/2006/relationships/image" Target="../media/image230.png"/><Relationship Id="rId33" Type="http://schemas.openxmlformats.org/officeDocument/2006/relationships/image" Target="../media/image238.png"/><Relationship Id="rId38" Type="http://schemas.openxmlformats.org/officeDocument/2006/relationships/image" Target="../media/image24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0.png"/><Relationship Id="rId5" Type="http://schemas.openxmlformats.org/officeDocument/2006/relationships/image" Target="../media/image41.png"/><Relationship Id="rId4" Type="http://schemas.openxmlformats.org/officeDocument/2006/relationships/image" Target="../media/image24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60.png"/><Relationship Id="rId3" Type="http://schemas.openxmlformats.org/officeDocument/2006/relationships/image" Target="../media/image251.png"/><Relationship Id="rId7" Type="http://schemas.openxmlformats.org/officeDocument/2006/relationships/image" Target="../media/image255.png"/><Relationship Id="rId12" Type="http://schemas.openxmlformats.org/officeDocument/2006/relationships/image" Target="../media/image25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4.png"/><Relationship Id="rId11" Type="http://schemas.openxmlformats.org/officeDocument/2006/relationships/image" Target="../media/image258.png"/><Relationship Id="rId5" Type="http://schemas.openxmlformats.org/officeDocument/2006/relationships/image" Target="../media/image253.png"/><Relationship Id="rId10" Type="http://schemas.openxmlformats.org/officeDocument/2006/relationships/image" Target="../media/image257.png"/><Relationship Id="rId4" Type="http://schemas.openxmlformats.org/officeDocument/2006/relationships/image" Target="../media/image252.png"/><Relationship Id="rId9" Type="http://schemas.openxmlformats.org/officeDocument/2006/relationships/image" Target="../media/image25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18" Type="http://schemas.openxmlformats.org/officeDocument/2006/relationships/image" Target="../media/image27.png"/><Relationship Id="rId3" Type="http://schemas.openxmlformats.org/officeDocument/2006/relationships/image" Target="../media/image12.png"/><Relationship Id="rId21" Type="http://schemas.openxmlformats.org/officeDocument/2006/relationships/image" Target="../media/image30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" Type="http://schemas.openxmlformats.org/officeDocument/2006/relationships/image" Target="../media/image1.png"/><Relationship Id="rId16" Type="http://schemas.openxmlformats.org/officeDocument/2006/relationships/image" Target="../media/image25.png"/><Relationship Id="rId20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19" Type="http://schemas.openxmlformats.org/officeDocument/2006/relationships/image" Target="../media/image28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Relationship Id="rId22" Type="http://schemas.openxmlformats.org/officeDocument/2006/relationships/image" Target="../media/image31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5.png"/><Relationship Id="rId3" Type="http://schemas.openxmlformats.org/officeDocument/2006/relationships/image" Target="../media/image2.png"/><Relationship Id="rId7" Type="http://schemas.openxmlformats.org/officeDocument/2006/relationships/image" Target="../media/image264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3.png"/><Relationship Id="rId11" Type="http://schemas.openxmlformats.org/officeDocument/2006/relationships/image" Target="../media/image9.png"/><Relationship Id="rId5" Type="http://schemas.openxmlformats.org/officeDocument/2006/relationships/image" Target="../media/image262.png"/><Relationship Id="rId10" Type="http://schemas.openxmlformats.org/officeDocument/2006/relationships/image" Target="../media/image8.png"/><Relationship Id="rId4" Type="http://schemas.openxmlformats.org/officeDocument/2006/relationships/image" Target="../media/image261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5.png"/><Relationship Id="rId7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3.png"/><Relationship Id="rId18" Type="http://schemas.openxmlformats.org/officeDocument/2006/relationships/image" Target="../media/image58.png"/><Relationship Id="rId3" Type="http://schemas.openxmlformats.org/officeDocument/2006/relationships/image" Target="../media/image43.png"/><Relationship Id="rId21" Type="http://schemas.openxmlformats.org/officeDocument/2006/relationships/image" Target="../media/image61.png"/><Relationship Id="rId7" Type="http://schemas.openxmlformats.org/officeDocument/2006/relationships/image" Target="../media/image47.png"/><Relationship Id="rId12" Type="http://schemas.openxmlformats.org/officeDocument/2006/relationships/image" Target="../media/image52.png"/><Relationship Id="rId17" Type="http://schemas.openxmlformats.org/officeDocument/2006/relationships/image" Target="../media/image57.png"/><Relationship Id="rId2" Type="http://schemas.openxmlformats.org/officeDocument/2006/relationships/image" Target="../media/image1.png"/><Relationship Id="rId16" Type="http://schemas.openxmlformats.org/officeDocument/2006/relationships/image" Target="../media/image56.png"/><Relationship Id="rId20" Type="http://schemas.openxmlformats.org/officeDocument/2006/relationships/image" Target="../media/image6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11" Type="http://schemas.openxmlformats.org/officeDocument/2006/relationships/image" Target="../media/image51.png"/><Relationship Id="rId5" Type="http://schemas.openxmlformats.org/officeDocument/2006/relationships/image" Target="../media/image45.png"/><Relationship Id="rId15" Type="http://schemas.openxmlformats.org/officeDocument/2006/relationships/image" Target="../media/image55.png"/><Relationship Id="rId10" Type="http://schemas.openxmlformats.org/officeDocument/2006/relationships/image" Target="../media/image50.png"/><Relationship Id="rId19" Type="http://schemas.openxmlformats.org/officeDocument/2006/relationships/image" Target="../media/image59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Relationship Id="rId14" Type="http://schemas.openxmlformats.org/officeDocument/2006/relationships/image" Target="../media/image5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13" Type="http://schemas.openxmlformats.org/officeDocument/2006/relationships/image" Target="../media/image77.png"/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12" Type="http://schemas.openxmlformats.org/officeDocument/2006/relationships/image" Target="../media/image76.png"/><Relationship Id="rId2" Type="http://schemas.openxmlformats.org/officeDocument/2006/relationships/image" Target="../media/image1.png"/><Relationship Id="rId16" Type="http://schemas.openxmlformats.org/officeDocument/2006/relationships/image" Target="../media/image8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0.png"/><Relationship Id="rId11" Type="http://schemas.openxmlformats.org/officeDocument/2006/relationships/image" Target="../media/image75.png"/><Relationship Id="rId5" Type="http://schemas.openxmlformats.org/officeDocument/2006/relationships/image" Target="../media/image69.png"/><Relationship Id="rId15" Type="http://schemas.openxmlformats.org/officeDocument/2006/relationships/image" Target="../media/image79.png"/><Relationship Id="rId10" Type="http://schemas.openxmlformats.org/officeDocument/2006/relationships/image" Target="../media/image74.png"/><Relationship Id="rId4" Type="http://schemas.openxmlformats.org/officeDocument/2006/relationships/image" Target="../media/image68.png"/><Relationship Id="rId9" Type="http://schemas.openxmlformats.org/officeDocument/2006/relationships/image" Target="../media/image73.png"/><Relationship Id="rId14" Type="http://schemas.openxmlformats.org/officeDocument/2006/relationships/image" Target="../media/image7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13" Type="http://schemas.openxmlformats.org/officeDocument/2006/relationships/image" Target="../media/image91.png"/><Relationship Id="rId3" Type="http://schemas.openxmlformats.org/officeDocument/2006/relationships/image" Target="../media/image81.png"/><Relationship Id="rId7" Type="http://schemas.openxmlformats.org/officeDocument/2006/relationships/image" Target="../media/image85.png"/><Relationship Id="rId12" Type="http://schemas.openxmlformats.org/officeDocument/2006/relationships/image" Target="../media/image9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4.png"/><Relationship Id="rId11" Type="http://schemas.openxmlformats.org/officeDocument/2006/relationships/image" Target="../media/image89.png"/><Relationship Id="rId5" Type="http://schemas.openxmlformats.org/officeDocument/2006/relationships/image" Target="../media/image83.png"/><Relationship Id="rId10" Type="http://schemas.openxmlformats.org/officeDocument/2006/relationships/image" Target="../media/image88.png"/><Relationship Id="rId4" Type="http://schemas.openxmlformats.org/officeDocument/2006/relationships/image" Target="../media/image82.png"/><Relationship Id="rId9" Type="http://schemas.openxmlformats.org/officeDocument/2006/relationships/image" Target="../media/image87.png"/><Relationship Id="rId14" Type="http://schemas.openxmlformats.org/officeDocument/2006/relationships/image" Target="../media/image9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05274" y="686772"/>
            <a:ext cx="16875166" cy="8912169"/>
            <a:chOff x="705274" y="686772"/>
            <a:chExt cx="16875166" cy="89121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5274" y="686772"/>
              <a:ext cx="16875166" cy="891216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653968" y="6602960"/>
            <a:ext cx="3817273" cy="1270849"/>
            <a:chOff x="12653968" y="6602960"/>
            <a:chExt cx="3817273" cy="127084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53968" y="6602960"/>
              <a:ext cx="3817273" cy="1270849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88414" y="3452471"/>
            <a:ext cx="13228571" cy="4438095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51646" y="2185608"/>
            <a:ext cx="8171429" cy="2380952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689240" y="6907316"/>
            <a:ext cx="7561905" cy="742857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087603" y="6739264"/>
            <a:ext cx="2971429" cy="90476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729776" y="8759524"/>
            <a:ext cx="16813081" cy="840476"/>
            <a:chOff x="729776" y="8759524"/>
            <a:chExt cx="16813081" cy="84047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29776" y="8759524"/>
              <a:ext cx="16813081" cy="840476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756677" y="8941829"/>
            <a:ext cx="2285714" cy="447619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3613048" y="8941134"/>
            <a:ext cx="3000000" cy="457143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5609229" y="2302785"/>
            <a:ext cx="1022821" cy="817668"/>
            <a:chOff x="15609229" y="2302785"/>
            <a:chExt cx="1022821" cy="81766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10800000">
              <a:off x="15609229" y="2302785"/>
              <a:ext cx="1022821" cy="817668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147677" y="8989287"/>
            <a:ext cx="2676190" cy="45714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81465" y="686772"/>
            <a:ext cx="16875166" cy="8912169"/>
            <a:chOff x="781465" y="686772"/>
            <a:chExt cx="16875166" cy="89121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1465" y="686772"/>
              <a:ext cx="16875166" cy="891216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86202" y="7785874"/>
            <a:ext cx="2628571" cy="714286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277980" y="8344132"/>
            <a:ext cx="3857143" cy="523810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625770" y="7816694"/>
            <a:ext cx="2628571" cy="714286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317542" y="8344132"/>
            <a:ext cx="3819048" cy="523810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720415" y="7799643"/>
            <a:ext cx="2180952" cy="714286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412161" y="8344132"/>
            <a:ext cx="3571429" cy="52381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813773" y="7016205"/>
            <a:ext cx="731414" cy="731414"/>
            <a:chOff x="3813773" y="7016205"/>
            <a:chExt cx="731414" cy="731414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3813773" y="7016205"/>
              <a:ext cx="731414" cy="731414"/>
              <a:chOff x="3813773" y="7016205"/>
              <a:chExt cx="731414" cy="731414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3813773" y="7016205"/>
                <a:ext cx="731414" cy="731414"/>
              </a:xfrm>
              <a:prstGeom prst="rect">
                <a:avLst/>
              </a:prstGeom>
            </p:spPr>
          </p:pic>
        </p:grpSp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862173" y="7103560"/>
              <a:ext cx="676190" cy="59047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834293" y="7016205"/>
            <a:ext cx="731414" cy="731414"/>
            <a:chOff x="8834293" y="7016205"/>
            <a:chExt cx="731414" cy="731414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8834293" y="7016205"/>
              <a:ext cx="731414" cy="731414"/>
              <a:chOff x="8834293" y="7016205"/>
              <a:chExt cx="731414" cy="731414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8834293" y="7016205"/>
                <a:ext cx="731414" cy="731414"/>
              </a:xfrm>
              <a:prstGeom prst="rect">
                <a:avLst/>
              </a:prstGeom>
            </p:spPr>
          </p:pic>
        </p:grpSp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882693" y="7103560"/>
              <a:ext cx="695238" cy="59047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3934216" y="7016205"/>
            <a:ext cx="731414" cy="731414"/>
            <a:chOff x="13934216" y="7016205"/>
            <a:chExt cx="731414" cy="731414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13934216" y="7016205"/>
              <a:ext cx="731414" cy="731414"/>
              <a:chOff x="13934216" y="7016205"/>
              <a:chExt cx="731414" cy="731414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3934216" y="7016205"/>
                <a:ext cx="731414" cy="731414"/>
              </a:xfrm>
              <a:prstGeom prst="rect">
                <a:avLst/>
              </a:prstGeom>
            </p:spPr>
          </p:pic>
        </p:grpSp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3982616" y="7103560"/>
              <a:ext cx="695238" cy="59047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914890" y="3318403"/>
            <a:ext cx="5123207" cy="3676447"/>
            <a:chOff x="914890" y="3318403"/>
            <a:chExt cx="5123207" cy="3676447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14890" y="3318403"/>
              <a:ext cx="5123207" cy="3676447"/>
            </a:xfrm>
            <a:prstGeom prst="rect">
              <a:avLst/>
            </a:prstGeom>
          </p:spPr>
        </p:pic>
      </p:grpSp>
      <p:pic>
        <p:nvPicPr>
          <p:cNvPr id="32" name="Object 3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824959" y="1607491"/>
            <a:ext cx="5047619" cy="1076190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129361" y="2369718"/>
            <a:ext cx="3809524" cy="571429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6282298" y="7571612"/>
            <a:ext cx="2057143" cy="1038095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6038097" y="3318403"/>
            <a:ext cx="6029887" cy="3697802"/>
            <a:chOff x="6038097" y="3318403"/>
            <a:chExt cx="6029887" cy="3697802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038097" y="3318403"/>
              <a:ext cx="6029887" cy="3697802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8311426" y="7132590"/>
            <a:ext cx="130531" cy="767709"/>
            <a:chOff x="8311426" y="7132590"/>
            <a:chExt cx="130531" cy="767709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 rot="4260000">
              <a:off x="8311426" y="7132590"/>
              <a:ext cx="130531" cy="767709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1227978" y="3318403"/>
            <a:ext cx="6171429" cy="3705619"/>
            <a:chOff x="11227978" y="3318403"/>
            <a:chExt cx="6171429" cy="3705619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1227978" y="3318403"/>
              <a:ext cx="6171429" cy="3705619"/>
            </a:xfrm>
            <a:prstGeom prst="rect">
              <a:avLst/>
            </a:prstGeom>
          </p:spPr>
        </p:pic>
      </p:grpSp>
      <p:pic>
        <p:nvPicPr>
          <p:cNvPr id="44" name="Object 43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2231659" y="733944"/>
            <a:ext cx="2476190" cy="83809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02061" y="686772"/>
            <a:ext cx="16875166" cy="8912169"/>
            <a:chOff x="702061" y="686772"/>
            <a:chExt cx="16875166" cy="89121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2061" y="686772"/>
              <a:ext cx="16875166" cy="891216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85989" y="7954389"/>
            <a:ext cx="2876190" cy="714286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793008" y="8032865"/>
            <a:ext cx="3038095" cy="714286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86577" y="1607491"/>
            <a:ext cx="3314286" cy="1076190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29361" y="2369718"/>
            <a:ext cx="3990476" cy="57142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638473" y="3183885"/>
            <a:ext cx="6171429" cy="4426582"/>
            <a:chOff x="1638473" y="3183885"/>
            <a:chExt cx="6171429" cy="4426582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38473" y="3183885"/>
              <a:ext cx="6171429" cy="442658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358480" y="7244760"/>
            <a:ext cx="731414" cy="731414"/>
            <a:chOff x="4358480" y="7244760"/>
            <a:chExt cx="731414" cy="731414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4358480" y="7244760"/>
              <a:ext cx="731414" cy="731414"/>
              <a:chOff x="4358480" y="7244760"/>
              <a:chExt cx="731414" cy="731414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4358480" y="7244760"/>
                <a:ext cx="731414" cy="731414"/>
              </a:xfrm>
              <a:prstGeom prst="rect">
                <a:avLst/>
              </a:prstGeom>
            </p:spPr>
          </p:pic>
        </p:grpSp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406880" y="7332115"/>
              <a:ext cx="676190" cy="59047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0801484" y="2176260"/>
            <a:ext cx="5169530" cy="5434207"/>
            <a:chOff x="10801484" y="2176260"/>
            <a:chExt cx="5169530" cy="5434207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801484" y="2176260"/>
              <a:ext cx="5169530" cy="543420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3020542" y="7282923"/>
            <a:ext cx="731414" cy="731414"/>
            <a:chOff x="13020542" y="7282923"/>
            <a:chExt cx="731414" cy="731414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13020542" y="7282923"/>
              <a:ext cx="731414" cy="731414"/>
              <a:chOff x="13020542" y="7282923"/>
              <a:chExt cx="731414" cy="731414"/>
            </a:xfrm>
          </p:grpSpPr>
          <p:pic>
            <p:nvPicPr>
              <p:cNvPr id="23" name="Object 22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3020542" y="7282923"/>
                <a:ext cx="731414" cy="731414"/>
              </a:xfrm>
              <a:prstGeom prst="rect">
                <a:avLst/>
              </a:prstGeom>
            </p:spPr>
          </p:pic>
        </p:grpSp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3068942" y="7370278"/>
              <a:ext cx="695238" cy="59047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1322233" y="5654391"/>
            <a:ext cx="130531" cy="767709"/>
            <a:chOff x="11322233" y="5654391"/>
            <a:chExt cx="130531" cy="767709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2520000">
              <a:off x="11322233" y="5654391"/>
              <a:ext cx="130531" cy="767709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9733457" y="6340178"/>
            <a:ext cx="1942857" cy="1800000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2231659" y="733944"/>
            <a:ext cx="2390476" cy="83809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30633" y="686772"/>
            <a:ext cx="16875166" cy="8912169"/>
            <a:chOff x="730633" y="686772"/>
            <a:chExt cx="16875166" cy="89121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0633" y="686772"/>
              <a:ext cx="16875166" cy="891216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83920" y="7954389"/>
            <a:ext cx="3342857" cy="733333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793008" y="8032865"/>
            <a:ext cx="2628571" cy="714286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86574" y="1607489"/>
            <a:ext cx="3314286" cy="1076190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29358" y="2369720"/>
            <a:ext cx="3295238" cy="57142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368474" y="3421677"/>
            <a:ext cx="4821585" cy="4243884"/>
            <a:chOff x="2368474" y="3421677"/>
            <a:chExt cx="4821585" cy="4243884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368474" y="3421677"/>
              <a:ext cx="4821585" cy="4243884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231659" y="733944"/>
            <a:ext cx="2409524" cy="83809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4358480" y="7244760"/>
            <a:ext cx="731414" cy="731414"/>
            <a:chOff x="4358480" y="7244760"/>
            <a:chExt cx="731414" cy="731414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4358480" y="7244760"/>
              <a:ext cx="731414" cy="731414"/>
              <a:chOff x="4358480" y="7244760"/>
              <a:chExt cx="731414" cy="731414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4358480" y="7244760"/>
                <a:ext cx="731414" cy="731414"/>
              </a:xfrm>
              <a:prstGeom prst="rect">
                <a:avLst/>
              </a:prstGeom>
            </p:spPr>
          </p:pic>
        </p:grpSp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406880" y="7332115"/>
              <a:ext cx="676190" cy="59047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0170632" y="4100813"/>
            <a:ext cx="6431307" cy="3497023"/>
            <a:chOff x="10170632" y="4100813"/>
            <a:chExt cx="6431307" cy="349702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170632" y="4100813"/>
              <a:ext cx="6431307" cy="349702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3020542" y="7282923"/>
            <a:ext cx="731414" cy="731414"/>
            <a:chOff x="13020542" y="7282923"/>
            <a:chExt cx="731414" cy="731414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13020542" y="7282923"/>
              <a:ext cx="731414" cy="731414"/>
              <a:chOff x="13020542" y="7282923"/>
              <a:chExt cx="731414" cy="731414"/>
            </a:xfrm>
          </p:grpSpPr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3020542" y="7282923"/>
                <a:ext cx="731414" cy="731414"/>
              </a:xfrm>
              <a:prstGeom prst="rect">
                <a:avLst/>
              </a:prstGeom>
            </p:spPr>
          </p:pic>
        </p:grpSp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3068942" y="7370278"/>
              <a:ext cx="695238" cy="59047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05274" y="686772"/>
            <a:ext cx="16875166" cy="8912169"/>
            <a:chOff x="705274" y="686772"/>
            <a:chExt cx="16875166" cy="89121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5274" y="686772"/>
              <a:ext cx="16875166" cy="891216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51998" y="4001087"/>
            <a:ext cx="5594066" cy="1854358"/>
            <a:chOff x="1451998" y="4001087"/>
            <a:chExt cx="5594066" cy="185435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300000">
              <a:off x="1451998" y="4001087"/>
              <a:ext cx="5594066" cy="185435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340344" y="3002583"/>
            <a:ext cx="6752381" cy="630476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752389" y="9352381"/>
            <a:ext cx="16790468" cy="247619"/>
            <a:chOff x="752389" y="9352381"/>
            <a:chExt cx="16790468" cy="24761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52389" y="9352381"/>
              <a:ext cx="16790468" cy="247619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88960" y="3473179"/>
            <a:ext cx="5542857" cy="5057143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5808888" y="2271402"/>
            <a:ext cx="708876" cy="566693"/>
            <a:chOff x="15808888" y="2271402"/>
            <a:chExt cx="708876" cy="566693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0800000">
              <a:off x="15808888" y="2271402"/>
              <a:ext cx="708876" cy="56669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727098" y="6256916"/>
            <a:ext cx="136586" cy="354320"/>
            <a:chOff x="6727098" y="6256916"/>
            <a:chExt cx="136586" cy="35432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6727098" y="6256916"/>
              <a:ext cx="136586" cy="35432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54481" y="696296"/>
            <a:ext cx="16875166" cy="8912169"/>
            <a:chOff x="654481" y="696296"/>
            <a:chExt cx="16875166" cy="891216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4481" y="696296"/>
              <a:ext cx="16875166" cy="891216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044367" y="4965697"/>
            <a:ext cx="136586" cy="354320"/>
            <a:chOff x="9044367" y="4965697"/>
            <a:chExt cx="136586" cy="35432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9044367" y="4965697"/>
              <a:ext cx="136586" cy="35432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217689" y="3582086"/>
            <a:ext cx="230305" cy="681099"/>
            <a:chOff x="13217689" y="3582086"/>
            <a:chExt cx="230305" cy="68109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217689" y="3582086"/>
              <a:ext cx="230305" cy="68109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0125792" y="4161597"/>
            <a:ext cx="1611731" cy="505454"/>
            <a:chOff x="10125792" y="4161597"/>
            <a:chExt cx="1611731" cy="505454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125792" y="4161597"/>
              <a:ext cx="1611731" cy="50545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489989" y="7518062"/>
            <a:ext cx="610804" cy="505454"/>
            <a:chOff x="6489989" y="7518062"/>
            <a:chExt cx="610804" cy="505454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6200000">
              <a:off x="6489989" y="7518062"/>
              <a:ext cx="610804" cy="50545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8688517" y="3104804"/>
            <a:ext cx="889632" cy="505454"/>
            <a:chOff x="8688517" y="3104804"/>
            <a:chExt cx="889632" cy="505454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6200000">
              <a:off x="8688517" y="3104804"/>
              <a:ext cx="889632" cy="505454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8766171" y="2145190"/>
            <a:ext cx="651785" cy="505454"/>
            <a:chOff x="8766171" y="2145190"/>
            <a:chExt cx="651785" cy="505454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6200000">
              <a:off x="8766171" y="2145190"/>
              <a:ext cx="651785" cy="505454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654481" y="9360847"/>
            <a:ext cx="16875166" cy="247619"/>
            <a:chOff x="654481" y="9360847"/>
            <a:chExt cx="16875166" cy="247619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54481" y="9360847"/>
              <a:ext cx="16875166" cy="247619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231659" y="733944"/>
            <a:ext cx="1009524" cy="838095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7572936" y="1680648"/>
            <a:ext cx="3139843" cy="664764"/>
            <a:chOff x="7572936" y="1680648"/>
            <a:chExt cx="3139843" cy="664764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572936" y="1680648"/>
              <a:ext cx="3139843" cy="664764"/>
            </a:xfrm>
            <a:prstGeom prst="rect">
              <a:avLst/>
            </a:prstGeom>
          </p:spPr>
        </p:pic>
      </p:grpSp>
      <p:pic>
        <p:nvPicPr>
          <p:cNvPr id="33" name="Object 32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8365220" y="1718745"/>
            <a:ext cx="1533333" cy="676190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7572936" y="2751761"/>
            <a:ext cx="3139843" cy="664764"/>
            <a:chOff x="7572936" y="2751761"/>
            <a:chExt cx="3139843" cy="664764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572936" y="2751761"/>
              <a:ext cx="3139843" cy="664764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7572936" y="2717899"/>
            <a:ext cx="3139843" cy="698626"/>
            <a:chOff x="7572936" y="2717899"/>
            <a:chExt cx="3139843" cy="698626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572936" y="2717899"/>
              <a:ext cx="3139843" cy="698626"/>
            </a:xfrm>
            <a:prstGeom prst="rect">
              <a:avLst/>
            </a:prstGeom>
          </p:spPr>
        </p:pic>
      </p:grpSp>
      <p:pic>
        <p:nvPicPr>
          <p:cNvPr id="40" name="Object 3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7698182" y="2761287"/>
            <a:ext cx="2961905" cy="676190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7572936" y="3753516"/>
            <a:ext cx="3139843" cy="1389341"/>
            <a:chOff x="7572936" y="3753516"/>
            <a:chExt cx="3139843" cy="1389341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572936" y="3753516"/>
              <a:ext cx="3139843" cy="1389341"/>
            </a:xfrm>
            <a:prstGeom prst="rect">
              <a:avLst/>
            </a:prstGeom>
          </p:spPr>
        </p:pic>
      </p:grpSp>
      <p:pic>
        <p:nvPicPr>
          <p:cNvPr id="44" name="Object 43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8492611" y="4162478"/>
            <a:ext cx="1390476" cy="676190"/>
          </a:xfrm>
          <a:prstGeom prst="rect">
            <a:avLst/>
          </a:prstGeom>
        </p:spPr>
      </p:pic>
      <p:grpSp>
        <p:nvGrpSpPr>
          <p:cNvPr id="1014" name="그룹 1014"/>
          <p:cNvGrpSpPr/>
          <p:nvPr/>
        </p:nvGrpSpPr>
        <p:grpSpPr>
          <a:xfrm>
            <a:off x="11737523" y="4098873"/>
            <a:ext cx="3139843" cy="698626"/>
            <a:chOff x="11737523" y="4098873"/>
            <a:chExt cx="3139843" cy="698626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1737523" y="4098873"/>
              <a:ext cx="3139843" cy="698626"/>
            </a:xfrm>
            <a:prstGeom prst="rect">
              <a:avLst/>
            </a:prstGeom>
          </p:spPr>
        </p:pic>
      </p:grpSp>
      <p:pic>
        <p:nvPicPr>
          <p:cNvPr id="48" name="Object 47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2411314" y="4160364"/>
            <a:ext cx="1761905" cy="676190"/>
          </a:xfrm>
          <a:prstGeom prst="rect">
            <a:avLst/>
          </a:prstGeom>
        </p:spPr>
      </p:pic>
      <p:grpSp>
        <p:nvGrpSpPr>
          <p:cNvPr id="1015" name="그룹 1015"/>
          <p:cNvGrpSpPr/>
          <p:nvPr/>
        </p:nvGrpSpPr>
        <p:grpSpPr>
          <a:xfrm>
            <a:off x="5293762" y="5735450"/>
            <a:ext cx="3139843" cy="698626"/>
            <a:chOff x="5293762" y="5735450"/>
            <a:chExt cx="3139843" cy="698626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293762" y="5735450"/>
              <a:ext cx="3139843" cy="698626"/>
            </a:xfrm>
            <a:prstGeom prst="rect">
              <a:avLst/>
            </a:prstGeom>
          </p:spPr>
        </p:pic>
      </p:grpSp>
      <p:pic>
        <p:nvPicPr>
          <p:cNvPr id="52" name="Object 51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5419008" y="5778834"/>
            <a:ext cx="2961905" cy="676190"/>
          </a:xfrm>
          <a:prstGeom prst="rect">
            <a:avLst/>
          </a:prstGeom>
        </p:spPr>
      </p:pic>
      <p:grpSp>
        <p:nvGrpSpPr>
          <p:cNvPr id="1016" name="그룹 1016"/>
          <p:cNvGrpSpPr/>
          <p:nvPr/>
        </p:nvGrpSpPr>
        <p:grpSpPr>
          <a:xfrm>
            <a:off x="8597680" y="5735450"/>
            <a:ext cx="1265672" cy="698626"/>
            <a:chOff x="8597680" y="5735450"/>
            <a:chExt cx="1265672" cy="698626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8597680" y="5735450"/>
              <a:ext cx="1265672" cy="698626"/>
            </a:xfrm>
            <a:prstGeom prst="rect">
              <a:avLst/>
            </a:prstGeom>
          </p:spPr>
        </p:pic>
      </p:grpSp>
      <p:pic>
        <p:nvPicPr>
          <p:cNvPr id="56" name="Object 55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8741963" y="5778830"/>
            <a:ext cx="990476" cy="676190"/>
          </a:xfrm>
          <a:prstGeom prst="rect">
            <a:avLst/>
          </a:prstGeom>
        </p:spPr>
      </p:pic>
      <p:grpSp>
        <p:nvGrpSpPr>
          <p:cNvPr id="1017" name="그룹 1017"/>
          <p:cNvGrpSpPr/>
          <p:nvPr/>
        </p:nvGrpSpPr>
        <p:grpSpPr>
          <a:xfrm>
            <a:off x="5303639" y="8095238"/>
            <a:ext cx="3146099" cy="698626"/>
            <a:chOff x="5303639" y="8095238"/>
            <a:chExt cx="3146099" cy="698626"/>
          </a:xfrm>
        </p:grpSpPr>
        <p:pic>
          <p:nvPicPr>
            <p:cNvPr id="58" name="Object 57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5303639" y="8095238"/>
              <a:ext cx="3146099" cy="698626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9408282" y="3416525"/>
            <a:ext cx="4039337" cy="505454"/>
            <a:chOff x="9408282" y="3416525"/>
            <a:chExt cx="4039337" cy="505454"/>
          </a:xfrm>
        </p:grpSpPr>
        <p:pic>
          <p:nvPicPr>
            <p:cNvPr id="61" name="Object 60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 rot="-10800000">
              <a:off x="9408282" y="3416525"/>
              <a:ext cx="4039337" cy="505454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8857143" y="6471083"/>
            <a:ext cx="647619" cy="505454"/>
            <a:chOff x="8857143" y="6471083"/>
            <a:chExt cx="647619" cy="505454"/>
          </a:xfrm>
        </p:grpSpPr>
        <p:pic>
          <p:nvPicPr>
            <p:cNvPr id="64" name="Object 63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 rot="-16200000">
              <a:off x="8857143" y="6471083"/>
              <a:ext cx="647619" cy="505454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9100376" y="2941723"/>
            <a:ext cx="136586" cy="4843615"/>
            <a:chOff x="9100376" y="2941723"/>
            <a:chExt cx="136586" cy="4843615"/>
          </a:xfrm>
        </p:grpSpPr>
        <p:pic>
          <p:nvPicPr>
            <p:cNvPr id="67" name="Object 66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 rot="-16200000">
              <a:off x="9100376" y="2941723"/>
              <a:ext cx="136586" cy="4843615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6607348" y="6369392"/>
            <a:ext cx="376086" cy="505454"/>
            <a:chOff x="6607348" y="6369392"/>
            <a:chExt cx="376086" cy="505454"/>
          </a:xfrm>
        </p:grpSpPr>
        <p:pic>
          <p:nvPicPr>
            <p:cNvPr id="70" name="Object 69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 rot="-16200000">
              <a:off x="6607348" y="6369392"/>
              <a:ext cx="376086" cy="505454"/>
            </a:xfrm>
            <a:prstGeom prst="rect">
              <a:avLst/>
            </a:prstGeom>
          </p:spPr>
        </p:pic>
      </p:grpSp>
      <p:grpSp>
        <p:nvGrpSpPr>
          <p:cNvPr id="1022" name="그룹 1022"/>
          <p:cNvGrpSpPr/>
          <p:nvPr/>
        </p:nvGrpSpPr>
        <p:grpSpPr>
          <a:xfrm>
            <a:off x="11274111" y="5272245"/>
            <a:ext cx="421371" cy="505454"/>
            <a:chOff x="11274111" y="5272245"/>
            <a:chExt cx="421371" cy="505454"/>
          </a:xfrm>
        </p:grpSpPr>
        <p:pic>
          <p:nvPicPr>
            <p:cNvPr id="73" name="Object 72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 rot="-16200000">
              <a:off x="11274111" y="5272245"/>
              <a:ext cx="421371" cy="505454"/>
            </a:xfrm>
            <a:prstGeom prst="rect">
              <a:avLst/>
            </a:prstGeom>
          </p:spPr>
        </p:pic>
      </p:grpSp>
      <p:grpSp>
        <p:nvGrpSpPr>
          <p:cNvPr id="1023" name="그룹 1023"/>
          <p:cNvGrpSpPr/>
          <p:nvPr/>
        </p:nvGrpSpPr>
        <p:grpSpPr>
          <a:xfrm>
            <a:off x="6666116" y="5324610"/>
            <a:ext cx="376086" cy="505454"/>
            <a:chOff x="6666116" y="5324610"/>
            <a:chExt cx="376086" cy="505454"/>
          </a:xfrm>
        </p:grpSpPr>
        <p:pic>
          <p:nvPicPr>
            <p:cNvPr id="76" name="Object 75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 rot="-16200000">
              <a:off x="6666116" y="5324610"/>
              <a:ext cx="376086" cy="505454"/>
            </a:xfrm>
            <a:prstGeom prst="rect">
              <a:avLst/>
            </a:prstGeom>
          </p:spPr>
        </p:pic>
      </p:grpSp>
      <p:grpSp>
        <p:nvGrpSpPr>
          <p:cNvPr id="1024" name="그룹 1024"/>
          <p:cNvGrpSpPr/>
          <p:nvPr/>
        </p:nvGrpSpPr>
        <p:grpSpPr>
          <a:xfrm>
            <a:off x="8833759" y="5325595"/>
            <a:ext cx="516610" cy="505454"/>
            <a:chOff x="8833759" y="5325595"/>
            <a:chExt cx="516610" cy="505454"/>
          </a:xfrm>
        </p:grpSpPr>
        <p:pic>
          <p:nvPicPr>
            <p:cNvPr id="79" name="Object 78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 rot="-16200000">
              <a:off x="8833759" y="5325595"/>
              <a:ext cx="516610" cy="505454"/>
            </a:xfrm>
            <a:prstGeom prst="rect">
              <a:avLst/>
            </a:prstGeom>
          </p:spPr>
        </p:pic>
      </p:grpSp>
      <p:grpSp>
        <p:nvGrpSpPr>
          <p:cNvPr id="1025" name="그룹 1025"/>
          <p:cNvGrpSpPr/>
          <p:nvPr/>
        </p:nvGrpSpPr>
        <p:grpSpPr>
          <a:xfrm>
            <a:off x="10078713" y="5736174"/>
            <a:ext cx="3139843" cy="698626"/>
            <a:chOff x="10078713" y="5736174"/>
            <a:chExt cx="3139843" cy="698626"/>
          </a:xfrm>
        </p:grpSpPr>
        <p:pic>
          <p:nvPicPr>
            <p:cNvPr id="82" name="Object 8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078713" y="5736174"/>
              <a:ext cx="3139843" cy="698626"/>
            </a:xfrm>
            <a:prstGeom prst="rect">
              <a:avLst/>
            </a:prstGeom>
          </p:spPr>
        </p:pic>
      </p:grpSp>
      <p:pic>
        <p:nvPicPr>
          <p:cNvPr id="84" name="Object 83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10207131" y="5777870"/>
            <a:ext cx="2961905" cy="676190"/>
          </a:xfrm>
          <a:prstGeom prst="rect">
            <a:avLst/>
          </a:prstGeom>
        </p:spPr>
      </p:pic>
      <p:grpSp>
        <p:nvGrpSpPr>
          <p:cNvPr id="1026" name="그룹 1026"/>
          <p:cNvGrpSpPr/>
          <p:nvPr/>
        </p:nvGrpSpPr>
        <p:grpSpPr>
          <a:xfrm>
            <a:off x="8584258" y="7091439"/>
            <a:ext cx="1641919" cy="571416"/>
            <a:chOff x="8584258" y="7091439"/>
            <a:chExt cx="1641919" cy="571416"/>
          </a:xfrm>
        </p:grpSpPr>
        <p:pic>
          <p:nvPicPr>
            <p:cNvPr id="86" name="Object 85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8584258" y="7091439"/>
              <a:ext cx="1641919" cy="571416"/>
            </a:xfrm>
            <a:prstGeom prst="rect">
              <a:avLst/>
            </a:prstGeom>
          </p:spPr>
        </p:pic>
      </p:grpSp>
      <p:pic>
        <p:nvPicPr>
          <p:cNvPr id="88" name="Object 87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8703413" y="7074803"/>
            <a:ext cx="1552381" cy="571429"/>
          </a:xfrm>
          <a:prstGeom prst="rect">
            <a:avLst/>
          </a:prstGeom>
        </p:spPr>
      </p:pic>
      <p:grpSp>
        <p:nvGrpSpPr>
          <p:cNvPr id="1027" name="그룹 1027"/>
          <p:cNvGrpSpPr/>
          <p:nvPr/>
        </p:nvGrpSpPr>
        <p:grpSpPr>
          <a:xfrm>
            <a:off x="6727098" y="7523379"/>
            <a:ext cx="136586" cy="260224"/>
            <a:chOff x="6727098" y="7523379"/>
            <a:chExt cx="136586" cy="260224"/>
          </a:xfrm>
        </p:grpSpPr>
        <p:pic>
          <p:nvPicPr>
            <p:cNvPr id="90" name="Object 89"/>
            <p:cNvPicPr>
              <a:picLocks noChangeAspect="1"/>
            </p:cNvPicPr>
            <p:nvPr/>
          </p:nvPicPr>
          <p:blipFill>
            <a:blip r:embed="rId31" cstate="print"/>
            <a:stretch>
              <a:fillRect/>
            </a:stretch>
          </p:blipFill>
          <p:spPr>
            <a:xfrm rot="-10800000">
              <a:off x="6727098" y="7523379"/>
              <a:ext cx="136586" cy="260224"/>
            </a:xfrm>
            <a:prstGeom prst="rect">
              <a:avLst/>
            </a:prstGeom>
          </p:spPr>
        </p:pic>
      </p:grpSp>
      <p:grpSp>
        <p:nvGrpSpPr>
          <p:cNvPr id="1028" name="그룹 1028"/>
          <p:cNvGrpSpPr/>
          <p:nvPr/>
        </p:nvGrpSpPr>
        <p:grpSpPr>
          <a:xfrm>
            <a:off x="5280335" y="6830365"/>
            <a:ext cx="3128600" cy="698626"/>
            <a:chOff x="5280335" y="6830365"/>
            <a:chExt cx="3128600" cy="698626"/>
          </a:xfrm>
        </p:grpSpPr>
        <p:pic>
          <p:nvPicPr>
            <p:cNvPr id="93" name="Object 92"/>
            <p:cNvPicPr>
              <a:picLocks noChangeAspect="1"/>
            </p:cNvPicPr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5280335" y="6830365"/>
              <a:ext cx="3128600" cy="698626"/>
            </a:xfrm>
            <a:prstGeom prst="rect">
              <a:avLst/>
            </a:prstGeom>
          </p:spPr>
        </p:pic>
      </p:grpSp>
      <p:pic>
        <p:nvPicPr>
          <p:cNvPr id="95" name="Object 94"/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5409487" y="6884449"/>
            <a:ext cx="2961905" cy="676190"/>
          </a:xfrm>
          <a:prstGeom prst="rect">
            <a:avLst/>
          </a:prstGeom>
        </p:spPr>
      </p:pic>
      <p:pic>
        <p:nvPicPr>
          <p:cNvPr id="96" name="Object 95"/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201559" y="8157939"/>
            <a:ext cx="3466667" cy="69523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29776" y="9352381"/>
            <a:ext cx="16813081" cy="247619"/>
            <a:chOff x="729776" y="9352381"/>
            <a:chExt cx="16813081" cy="24761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9776" y="9352381"/>
              <a:ext cx="16813081" cy="24761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31659" y="733944"/>
            <a:ext cx="952381" cy="83809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875283" y="1831325"/>
            <a:ext cx="12266856" cy="2904826"/>
            <a:chOff x="1875283" y="1831325"/>
            <a:chExt cx="12266856" cy="290482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75283" y="1831325"/>
              <a:ext cx="12266856" cy="290482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123788" y="2274664"/>
            <a:ext cx="7276103" cy="258765"/>
            <a:chOff x="4123788" y="2274664"/>
            <a:chExt cx="7276103" cy="25876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23788" y="2274664"/>
              <a:ext cx="7276103" cy="25876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875283" y="4996285"/>
            <a:ext cx="12266856" cy="2234259"/>
            <a:chOff x="1875283" y="4996285"/>
            <a:chExt cx="12266856" cy="2234259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75283" y="4996285"/>
              <a:ext cx="12266856" cy="223425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875283" y="7496458"/>
            <a:ext cx="12266856" cy="1445187"/>
            <a:chOff x="1875283" y="7496458"/>
            <a:chExt cx="12266856" cy="1445187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75283" y="7496458"/>
              <a:ext cx="12266856" cy="144518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7927696" y="5526405"/>
            <a:ext cx="4411705" cy="258765"/>
            <a:chOff x="7927696" y="5526405"/>
            <a:chExt cx="4411705" cy="258765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6200000">
              <a:off x="7927696" y="5526405"/>
              <a:ext cx="4411705" cy="25876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0669953" y="5933734"/>
            <a:ext cx="4861042" cy="258765"/>
            <a:chOff x="10669953" y="5933734"/>
            <a:chExt cx="4861042" cy="25876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5400000">
              <a:off x="10669953" y="5933734"/>
              <a:ext cx="4861042" cy="258765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1623594" y="8075217"/>
            <a:ext cx="1050944" cy="258765"/>
            <a:chOff x="11623594" y="8075217"/>
            <a:chExt cx="1050944" cy="258765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623594" y="8075217"/>
              <a:ext cx="1050944" cy="25876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4503436" y="1831325"/>
            <a:ext cx="1734224" cy="2904826"/>
            <a:chOff x="14503436" y="1831325"/>
            <a:chExt cx="1734224" cy="2904826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4503436" y="1831325"/>
              <a:ext cx="1734224" cy="2904826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9612340" y="5348363"/>
            <a:ext cx="4778216" cy="258765"/>
            <a:chOff x="9612340" y="5348363"/>
            <a:chExt cx="4778216" cy="258765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-16200000">
              <a:off x="9612340" y="5348363"/>
              <a:ext cx="4778216" cy="258765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6733752" y="5719562"/>
            <a:ext cx="4451176" cy="258765"/>
            <a:chOff x="6733752" y="5719562"/>
            <a:chExt cx="4451176" cy="258765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-5400000">
              <a:off x="6733752" y="5719562"/>
              <a:ext cx="4451176" cy="258765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760668" y="5107155"/>
            <a:ext cx="5242434" cy="258765"/>
            <a:chOff x="760668" y="5107155"/>
            <a:chExt cx="5242434" cy="258765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-16200000">
              <a:off x="760668" y="5107155"/>
              <a:ext cx="5242434" cy="258765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4503436" y="4996285"/>
            <a:ext cx="1734224" cy="2234259"/>
            <a:chOff x="14503436" y="4996285"/>
            <a:chExt cx="1734224" cy="2234259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4503436" y="4996285"/>
              <a:ext cx="1734224" cy="2234259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4503436" y="7496458"/>
            <a:ext cx="1734224" cy="1445187"/>
            <a:chOff x="14503436" y="7496458"/>
            <a:chExt cx="1734224" cy="1445187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4503436" y="7496458"/>
              <a:ext cx="1734224" cy="1445187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2323291" y="2064622"/>
            <a:ext cx="2174995" cy="697714"/>
            <a:chOff x="2323291" y="2064622"/>
            <a:chExt cx="2174995" cy="697714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323291" y="2064622"/>
              <a:ext cx="2174995" cy="697714"/>
            </a:xfrm>
            <a:prstGeom prst="rect">
              <a:avLst/>
            </a:prstGeom>
          </p:spPr>
        </p:pic>
      </p:grpSp>
      <p:pic>
        <p:nvPicPr>
          <p:cNvPr id="48" name="Object 47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2354496" y="2173584"/>
            <a:ext cx="2171429" cy="571429"/>
          </a:xfrm>
          <a:prstGeom prst="rect">
            <a:avLst/>
          </a:prstGeom>
        </p:spPr>
      </p:pic>
      <p:grpSp>
        <p:nvGrpSpPr>
          <p:cNvPr id="1016" name="그룹 1016"/>
          <p:cNvGrpSpPr/>
          <p:nvPr/>
        </p:nvGrpSpPr>
        <p:grpSpPr>
          <a:xfrm>
            <a:off x="2323291" y="2934881"/>
            <a:ext cx="2174995" cy="697714"/>
            <a:chOff x="2323291" y="2934881"/>
            <a:chExt cx="2174995" cy="697714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323291" y="2934881"/>
              <a:ext cx="2174995" cy="697714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11399891" y="2064622"/>
            <a:ext cx="2174995" cy="697714"/>
            <a:chOff x="11399891" y="2064622"/>
            <a:chExt cx="2174995" cy="697714"/>
          </a:xfrm>
        </p:grpSpPr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1399891" y="2064622"/>
              <a:ext cx="2174995" cy="697714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3631431" y="5004195"/>
            <a:ext cx="5448355" cy="258765"/>
            <a:chOff x="3631431" y="5004195"/>
            <a:chExt cx="5448355" cy="258765"/>
          </a:xfrm>
        </p:grpSpPr>
        <p:pic>
          <p:nvPicPr>
            <p:cNvPr id="56" name="Object 55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 rot="-16200000">
              <a:off x="3631431" y="5004195"/>
              <a:ext cx="5448355" cy="258765"/>
            </a:xfrm>
            <a:prstGeom prst="rect">
              <a:avLst/>
            </a:prstGeom>
          </p:spPr>
        </p:pic>
      </p:grpSp>
      <p:pic>
        <p:nvPicPr>
          <p:cNvPr id="58" name="Object 57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1575615" y="2173584"/>
            <a:ext cx="1847619" cy="571429"/>
          </a:xfrm>
          <a:prstGeom prst="rect">
            <a:avLst/>
          </a:prstGeom>
        </p:spPr>
      </p:pic>
      <p:grpSp>
        <p:nvGrpSpPr>
          <p:cNvPr id="1019" name="그룹 1019"/>
          <p:cNvGrpSpPr/>
          <p:nvPr/>
        </p:nvGrpSpPr>
        <p:grpSpPr>
          <a:xfrm>
            <a:off x="5282562" y="2934881"/>
            <a:ext cx="2174995" cy="697714"/>
            <a:chOff x="5282562" y="2934881"/>
            <a:chExt cx="2174995" cy="697714"/>
          </a:xfrm>
        </p:grpSpPr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282562" y="2934881"/>
              <a:ext cx="2174995" cy="697714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8415591" y="2934881"/>
            <a:ext cx="2174995" cy="697714"/>
            <a:chOff x="8415591" y="2934881"/>
            <a:chExt cx="2174995" cy="697714"/>
          </a:xfrm>
        </p:grpSpPr>
        <p:pic>
          <p:nvPicPr>
            <p:cNvPr id="63" name="Object 62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415591" y="2934881"/>
              <a:ext cx="2174995" cy="697714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11399891" y="2934881"/>
            <a:ext cx="2174995" cy="697714"/>
            <a:chOff x="11399891" y="2934881"/>
            <a:chExt cx="2174995" cy="697714"/>
          </a:xfrm>
        </p:grpSpPr>
        <p:pic>
          <p:nvPicPr>
            <p:cNvPr id="66" name="Object 65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1399891" y="2934881"/>
              <a:ext cx="2174995" cy="697714"/>
            </a:xfrm>
            <a:prstGeom prst="rect">
              <a:avLst/>
            </a:prstGeom>
          </p:spPr>
        </p:pic>
      </p:grpSp>
      <p:pic>
        <p:nvPicPr>
          <p:cNvPr id="68" name="Object 67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1575635" y="3043843"/>
            <a:ext cx="1847619" cy="571429"/>
          </a:xfrm>
          <a:prstGeom prst="rect">
            <a:avLst/>
          </a:prstGeom>
        </p:spPr>
      </p:pic>
      <p:pic>
        <p:nvPicPr>
          <p:cNvPr id="69" name="Object 68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8591316" y="3029391"/>
            <a:ext cx="1847619" cy="571429"/>
          </a:xfrm>
          <a:prstGeom prst="rect">
            <a:avLst/>
          </a:prstGeom>
        </p:spPr>
      </p:pic>
      <p:grpSp>
        <p:nvGrpSpPr>
          <p:cNvPr id="1022" name="그룹 1022"/>
          <p:cNvGrpSpPr/>
          <p:nvPr/>
        </p:nvGrpSpPr>
        <p:grpSpPr>
          <a:xfrm>
            <a:off x="11399891" y="3848222"/>
            <a:ext cx="1087498" cy="697714"/>
            <a:chOff x="11399891" y="3848222"/>
            <a:chExt cx="1087498" cy="697714"/>
          </a:xfrm>
        </p:grpSpPr>
        <p:pic>
          <p:nvPicPr>
            <p:cNvPr id="71" name="Object 70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1399891" y="3848222"/>
              <a:ext cx="1087498" cy="697714"/>
            </a:xfrm>
            <a:prstGeom prst="rect">
              <a:avLst/>
            </a:prstGeom>
          </p:spPr>
        </p:pic>
      </p:grpSp>
      <p:grpSp>
        <p:nvGrpSpPr>
          <p:cNvPr id="1023" name="그룹 1023"/>
          <p:cNvGrpSpPr/>
          <p:nvPr/>
        </p:nvGrpSpPr>
        <p:grpSpPr>
          <a:xfrm>
            <a:off x="9589800" y="3832686"/>
            <a:ext cx="1087498" cy="697714"/>
            <a:chOff x="9589800" y="3832686"/>
            <a:chExt cx="1087498" cy="697714"/>
          </a:xfrm>
        </p:grpSpPr>
        <p:pic>
          <p:nvPicPr>
            <p:cNvPr id="74" name="Object 73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9589800" y="3832686"/>
              <a:ext cx="1087498" cy="697714"/>
            </a:xfrm>
            <a:prstGeom prst="rect">
              <a:avLst/>
            </a:prstGeom>
          </p:spPr>
        </p:pic>
      </p:grpSp>
      <p:pic>
        <p:nvPicPr>
          <p:cNvPr id="76" name="Object 75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11362121" y="3987094"/>
            <a:ext cx="1219048" cy="447619"/>
          </a:xfrm>
          <a:prstGeom prst="rect">
            <a:avLst/>
          </a:prstGeom>
        </p:spPr>
      </p:pic>
      <p:pic>
        <p:nvPicPr>
          <p:cNvPr id="77" name="Object 76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2698927" y="3026242"/>
            <a:ext cx="1476190" cy="571429"/>
          </a:xfrm>
          <a:prstGeom prst="rect">
            <a:avLst/>
          </a:prstGeom>
        </p:spPr>
      </p:pic>
      <p:pic>
        <p:nvPicPr>
          <p:cNvPr id="78" name="Object 77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5840959" y="3026243"/>
            <a:ext cx="1161905" cy="571429"/>
          </a:xfrm>
          <a:prstGeom prst="rect">
            <a:avLst/>
          </a:prstGeom>
        </p:spPr>
      </p:pic>
      <p:pic>
        <p:nvPicPr>
          <p:cNvPr id="79" name="Object 78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14744485" y="3011791"/>
            <a:ext cx="1314286" cy="571429"/>
          </a:xfrm>
          <a:prstGeom prst="rect">
            <a:avLst/>
          </a:prstGeom>
        </p:spPr>
      </p:pic>
      <p:pic>
        <p:nvPicPr>
          <p:cNvPr id="80" name="Object 79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14831239" y="5841471"/>
            <a:ext cx="1123810" cy="571429"/>
          </a:xfrm>
          <a:prstGeom prst="rect">
            <a:avLst/>
          </a:prstGeom>
        </p:spPr>
      </p:pic>
      <p:pic>
        <p:nvPicPr>
          <p:cNvPr id="81" name="Object 80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5062433" y="7961557"/>
            <a:ext cx="676190" cy="571429"/>
          </a:xfrm>
          <a:prstGeom prst="rect">
            <a:avLst/>
          </a:prstGeom>
        </p:spPr>
      </p:pic>
      <p:grpSp>
        <p:nvGrpSpPr>
          <p:cNvPr id="1024" name="그룹 1024"/>
          <p:cNvGrpSpPr/>
          <p:nvPr/>
        </p:nvGrpSpPr>
        <p:grpSpPr>
          <a:xfrm>
            <a:off x="2323291" y="5734492"/>
            <a:ext cx="2174995" cy="757845"/>
            <a:chOff x="2323291" y="5734492"/>
            <a:chExt cx="2174995" cy="757845"/>
          </a:xfrm>
        </p:grpSpPr>
        <p:pic>
          <p:nvPicPr>
            <p:cNvPr id="83" name="Object 82"/>
            <p:cNvPicPr>
              <a:picLocks noChangeAspect="1"/>
            </p:cNvPicPr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2323291" y="5734492"/>
              <a:ext cx="2174995" cy="757845"/>
            </a:xfrm>
            <a:prstGeom prst="rect">
              <a:avLst/>
            </a:prstGeom>
          </p:spPr>
        </p:pic>
      </p:grpSp>
      <p:pic>
        <p:nvPicPr>
          <p:cNvPr id="85" name="Object 84"/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2627677" y="5723348"/>
            <a:ext cx="1780952" cy="876190"/>
          </a:xfrm>
          <a:prstGeom prst="rect">
            <a:avLst/>
          </a:prstGeom>
        </p:spPr>
      </p:pic>
      <p:grpSp>
        <p:nvGrpSpPr>
          <p:cNvPr id="1025" name="그룹 1025"/>
          <p:cNvGrpSpPr/>
          <p:nvPr/>
        </p:nvGrpSpPr>
        <p:grpSpPr>
          <a:xfrm>
            <a:off x="5282562" y="5719831"/>
            <a:ext cx="2174995" cy="757845"/>
            <a:chOff x="5282562" y="5719831"/>
            <a:chExt cx="2174995" cy="757845"/>
          </a:xfrm>
        </p:grpSpPr>
        <p:pic>
          <p:nvPicPr>
            <p:cNvPr id="87" name="Object 86"/>
            <p:cNvPicPr>
              <a:picLocks noChangeAspect="1"/>
            </p:cNvPicPr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5282562" y="5719831"/>
              <a:ext cx="2174995" cy="757845"/>
            </a:xfrm>
            <a:prstGeom prst="rect">
              <a:avLst/>
            </a:prstGeom>
          </p:spPr>
        </p:pic>
      </p:grpSp>
      <p:pic>
        <p:nvPicPr>
          <p:cNvPr id="89" name="Object 88"/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999156" y="5719186"/>
            <a:ext cx="2238095" cy="876190"/>
          </a:xfrm>
          <a:prstGeom prst="rect">
            <a:avLst/>
          </a:prstGeom>
        </p:spPr>
      </p:pic>
      <p:grpSp>
        <p:nvGrpSpPr>
          <p:cNvPr id="1026" name="그룹 1026"/>
          <p:cNvGrpSpPr/>
          <p:nvPr/>
        </p:nvGrpSpPr>
        <p:grpSpPr>
          <a:xfrm>
            <a:off x="11399891" y="5734492"/>
            <a:ext cx="1239253" cy="757845"/>
            <a:chOff x="11399891" y="5734492"/>
            <a:chExt cx="1239253" cy="757845"/>
          </a:xfrm>
        </p:grpSpPr>
        <p:pic>
          <p:nvPicPr>
            <p:cNvPr id="91" name="Object 90"/>
            <p:cNvPicPr>
              <a:picLocks noChangeAspect="1"/>
            </p:cNvPicPr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11399891" y="5734492"/>
              <a:ext cx="1239253" cy="757845"/>
            </a:xfrm>
            <a:prstGeom prst="rect">
              <a:avLst/>
            </a:prstGeom>
          </p:spPr>
        </p:pic>
      </p:grpSp>
      <p:pic>
        <p:nvPicPr>
          <p:cNvPr id="93" name="Object 92"/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11439660" y="5819264"/>
            <a:ext cx="1200000" cy="638095"/>
          </a:xfrm>
          <a:prstGeom prst="rect">
            <a:avLst/>
          </a:prstGeom>
        </p:spPr>
      </p:pic>
      <p:grpSp>
        <p:nvGrpSpPr>
          <p:cNvPr id="1027" name="그룹 1027"/>
          <p:cNvGrpSpPr/>
          <p:nvPr/>
        </p:nvGrpSpPr>
        <p:grpSpPr>
          <a:xfrm>
            <a:off x="2323291" y="7840129"/>
            <a:ext cx="2174995" cy="757845"/>
            <a:chOff x="2323291" y="7840129"/>
            <a:chExt cx="2174995" cy="757845"/>
          </a:xfrm>
        </p:grpSpPr>
        <p:pic>
          <p:nvPicPr>
            <p:cNvPr id="95" name="Object 94"/>
            <p:cNvPicPr>
              <a:picLocks noChangeAspect="1"/>
            </p:cNvPicPr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2323291" y="7840129"/>
              <a:ext cx="2174995" cy="757845"/>
            </a:xfrm>
            <a:prstGeom prst="rect">
              <a:avLst/>
            </a:prstGeom>
          </p:spPr>
        </p:pic>
      </p:grpSp>
      <p:grpSp>
        <p:nvGrpSpPr>
          <p:cNvPr id="1028" name="그룹 1028"/>
          <p:cNvGrpSpPr/>
          <p:nvPr/>
        </p:nvGrpSpPr>
        <p:grpSpPr>
          <a:xfrm>
            <a:off x="5282562" y="7840129"/>
            <a:ext cx="2174995" cy="757845"/>
            <a:chOff x="5282562" y="7840129"/>
            <a:chExt cx="2174995" cy="757845"/>
          </a:xfrm>
        </p:grpSpPr>
        <p:pic>
          <p:nvPicPr>
            <p:cNvPr id="98" name="Object 97"/>
            <p:cNvPicPr>
              <a:picLocks noChangeAspect="1"/>
            </p:cNvPicPr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5282562" y="7840129"/>
              <a:ext cx="2174995" cy="757845"/>
            </a:xfrm>
            <a:prstGeom prst="rect">
              <a:avLst/>
            </a:prstGeom>
          </p:spPr>
        </p:pic>
      </p:grpSp>
      <p:pic>
        <p:nvPicPr>
          <p:cNvPr id="100" name="Object 99"/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2613226" y="7991017"/>
            <a:ext cx="1561905" cy="485714"/>
          </a:xfrm>
          <a:prstGeom prst="rect">
            <a:avLst/>
          </a:prstGeom>
        </p:spPr>
      </p:pic>
      <p:pic>
        <p:nvPicPr>
          <p:cNvPr id="101" name="Object 100"/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9569796" y="3842225"/>
            <a:ext cx="1152381" cy="761905"/>
          </a:xfrm>
          <a:prstGeom prst="rect">
            <a:avLst/>
          </a:prstGeom>
        </p:spPr>
      </p:pic>
      <p:grpSp>
        <p:nvGrpSpPr>
          <p:cNvPr id="1029" name="그룹 1029"/>
          <p:cNvGrpSpPr/>
          <p:nvPr/>
        </p:nvGrpSpPr>
        <p:grpSpPr>
          <a:xfrm>
            <a:off x="8415591" y="3832686"/>
            <a:ext cx="1087498" cy="697714"/>
            <a:chOff x="8415591" y="3832686"/>
            <a:chExt cx="1087498" cy="697714"/>
          </a:xfrm>
        </p:grpSpPr>
        <p:pic>
          <p:nvPicPr>
            <p:cNvPr id="103" name="Object 102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8415591" y="3832686"/>
              <a:ext cx="1087498" cy="697714"/>
            </a:xfrm>
            <a:prstGeom prst="rect">
              <a:avLst/>
            </a:prstGeom>
          </p:spPr>
        </p:pic>
      </p:grpSp>
      <p:pic>
        <p:nvPicPr>
          <p:cNvPr id="105" name="Object 104"/>
          <p:cNvPicPr>
            <a:picLocks noChangeAspect="1"/>
          </p:cNvPicPr>
          <p:nvPr/>
        </p:nvPicPr>
        <p:blipFill>
          <a:blip r:embed="rId37" cstate="print"/>
          <a:stretch>
            <a:fillRect/>
          </a:stretch>
        </p:blipFill>
        <p:spPr>
          <a:xfrm>
            <a:off x="8496961" y="3832582"/>
            <a:ext cx="1114286" cy="752381"/>
          </a:xfrm>
          <a:prstGeom prst="rect">
            <a:avLst/>
          </a:prstGeom>
        </p:spPr>
      </p:pic>
      <p:grpSp>
        <p:nvGrpSpPr>
          <p:cNvPr id="1030" name="그룹 1030"/>
          <p:cNvGrpSpPr/>
          <p:nvPr/>
        </p:nvGrpSpPr>
        <p:grpSpPr>
          <a:xfrm>
            <a:off x="8415591" y="7840129"/>
            <a:ext cx="1087498" cy="757845"/>
            <a:chOff x="8415591" y="7840129"/>
            <a:chExt cx="1087498" cy="757845"/>
          </a:xfrm>
        </p:grpSpPr>
        <p:pic>
          <p:nvPicPr>
            <p:cNvPr id="107" name="Object 106"/>
            <p:cNvPicPr>
              <a:picLocks noChangeAspect="1"/>
            </p:cNvPicPr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8415591" y="7840129"/>
              <a:ext cx="1087498" cy="757845"/>
            </a:xfrm>
            <a:prstGeom prst="rect">
              <a:avLst/>
            </a:prstGeom>
          </p:spPr>
        </p:pic>
      </p:grpSp>
      <p:grpSp>
        <p:nvGrpSpPr>
          <p:cNvPr id="1031" name="그룹 1031"/>
          <p:cNvGrpSpPr/>
          <p:nvPr/>
        </p:nvGrpSpPr>
        <p:grpSpPr>
          <a:xfrm>
            <a:off x="11540792" y="7840129"/>
            <a:ext cx="921312" cy="757845"/>
            <a:chOff x="11540792" y="7840129"/>
            <a:chExt cx="921312" cy="757845"/>
          </a:xfrm>
        </p:grpSpPr>
        <p:pic>
          <p:nvPicPr>
            <p:cNvPr id="110" name="Object 109"/>
            <p:cNvPicPr>
              <a:picLocks noChangeAspect="1"/>
            </p:cNvPicPr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11540792" y="7840129"/>
              <a:ext cx="921312" cy="757845"/>
            </a:xfrm>
            <a:prstGeom prst="rect">
              <a:avLst/>
            </a:prstGeom>
          </p:spPr>
        </p:pic>
      </p:grpSp>
      <p:grpSp>
        <p:nvGrpSpPr>
          <p:cNvPr id="1032" name="그룹 1032"/>
          <p:cNvGrpSpPr/>
          <p:nvPr/>
        </p:nvGrpSpPr>
        <p:grpSpPr>
          <a:xfrm>
            <a:off x="12682500" y="7840129"/>
            <a:ext cx="892386" cy="757845"/>
            <a:chOff x="12682500" y="7840129"/>
            <a:chExt cx="892386" cy="757845"/>
          </a:xfrm>
        </p:grpSpPr>
        <p:pic>
          <p:nvPicPr>
            <p:cNvPr id="113" name="Object 112"/>
            <p:cNvPicPr>
              <a:picLocks noChangeAspect="1"/>
            </p:cNvPicPr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12682500" y="7840129"/>
              <a:ext cx="892386" cy="757845"/>
            </a:xfrm>
            <a:prstGeom prst="rect">
              <a:avLst/>
            </a:prstGeom>
          </p:spPr>
        </p:pic>
      </p:grpSp>
      <p:pic>
        <p:nvPicPr>
          <p:cNvPr id="115" name="Object 114"/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5586949" y="7991017"/>
            <a:ext cx="1561905" cy="485714"/>
          </a:xfrm>
          <a:prstGeom prst="rect">
            <a:avLst/>
          </a:prstGeom>
        </p:spPr>
      </p:pic>
      <p:pic>
        <p:nvPicPr>
          <p:cNvPr id="116" name="Object 115"/>
          <p:cNvPicPr>
            <a:picLocks noChangeAspect="1"/>
          </p:cNvPicPr>
          <p:nvPr/>
        </p:nvPicPr>
        <p:blipFill>
          <a:blip r:embed="rId41" cstate="print"/>
          <a:stretch>
            <a:fillRect/>
          </a:stretch>
        </p:blipFill>
        <p:spPr>
          <a:xfrm>
            <a:off x="8176231" y="7983790"/>
            <a:ext cx="1428571" cy="485714"/>
          </a:xfrm>
          <a:prstGeom prst="rect">
            <a:avLst/>
          </a:prstGeom>
        </p:spPr>
      </p:pic>
      <p:grpSp>
        <p:nvGrpSpPr>
          <p:cNvPr id="1033" name="그룹 1033"/>
          <p:cNvGrpSpPr/>
          <p:nvPr/>
        </p:nvGrpSpPr>
        <p:grpSpPr>
          <a:xfrm>
            <a:off x="9605781" y="7840129"/>
            <a:ext cx="1071517" cy="757845"/>
            <a:chOff x="9605781" y="7840129"/>
            <a:chExt cx="1071517" cy="757845"/>
          </a:xfrm>
        </p:grpSpPr>
        <p:pic>
          <p:nvPicPr>
            <p:cNvPr id="118" name="Object 117"/>
            <p:cNvPicPr>
              <a:picLocks noChangeAspect="1"/>
            </p:cNvPicPr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9605781" y="7840129"/>
              <a:ext cx="1071517" cy="757845"/>
            </a:xfrm>
            <a:prstGeom prst="rect">
              <a:avLst/>
            </a:prstGeom>
          </p:spPr>
        </p:pic>
      </p:grpSp>
      <p:pic>
        <p:nvPicPr>
          <p:cNvPr id="120" name="Object 119"/>
          <p:cNvPicPr>
            <a:picLocks noChangeAspect="1"/>
          </p:cNvPicPr>
          <p:nvPr/>
        </p:nvPicPr>
        <p:blipFill>
          <a:blip r:embed="rId43" cstate="print"/>
          <a:stretch>
            <a:fillRect/>
          </a:stretch>
        </p:blipFill>
        <p:spPr>
          <a:xfrm>
            <a:off x="9554943" y="8023843"/>
            <a:ext cx="1238095" cy="409524"/>
          </a:xfrm>
          <a:prstGeom prst="rect">
            <a:avLst/>
          </a:prstGeom>
        </p:spPr>
      </p:pic>
      <p:pic>
        <p:nvPicPr>
          <p:cNvPr id="121" name="Object 120"/>
          <p:cNvPicPr>
            <a:picLocks noChangeAspect="1"/>
          </p:cNvPicPr>
          <p:nvPr/>
        </p:nvPicPr>
        <p:blipFill>
          <a:blip r:embed="rId44" cstate="print"/>
          <a:stretch>
            <a:fillRect/>
          </a:stretch>
        </p:blipFill>
        <p:spPr>
          <a:xfrm>
            <a:off x="11507193" y="8039024"/>
            <a:ext cx="1019048" cy="400000"/>
          </a:xfrm>
          <a:prstGeom prst="rect">
            <a:avLst/>
          </a:prstGeom>
        </p:spPr>
      </p:pic>
      <p:pic>
        <p:nvPicPr>
          <p:cNvPr id="122" name="Object 121"/>
          <p:cNvPicPr>
            <a:picLocks noChangeAspect="1"/>
          </p:cNvPicPr>
          <p:nvPr/>
        </p:nvPicPr>
        <p:blipFill>
          <a:blip r:embed="rId45" cstate="print"/>
          <a:stretch>
            <a:fillRect/>
          </a:stretch>
        </p:blipFill>
        <p:spPr>
          <a:xfrm>
            <a:off x="12662650" y="8055163"/>
            <a:ext cx="980952" cy="390476"/>
          </a:xfrm>
          <a:prstGeom prst="rect">
            <a:avLst/>
          </a:prstGeom>
        </p:spPr>
      </p:pic>
      <p:grpSp>
        <p:nvGrpSpPr>
          <p:cNvPr id="1034" name="그룹 1034"/>
          <p:cNvGrpSpPr/>
          <p:nvPr/>
        </p:nvGrpSpPr>
        <p:grpSpPr>
          <a:xfrm>
            <a:off x="9503089" y="5734492"/>
            <a:ext cx="1281760" cy="757845"/>
            <a:chOff x="9503089" y="5734492"/>
            <a:chExt cx="1281760" cy="757845"/>
          </a:xfrm>
        </p:grpSpPr>
        <p:pic>
          <p:nvPicPr>
            <p:cNvPr id="124" name="Object 123"/>
            <p:cNvPicPr>
              <a:picLocks noChangeAspect="1"/>
            </p:cNvPicPr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9503089" y="5734492"/>
              <a:ext cx="1281760" cy="757845"/>
            </a:xfrm>
            <a:prstGeom prst="rect">
              <a:avLst/>
            </a:prstGeom>
          </p:spPr>
        </p:pic>
      </p:grpSp>
      <p:grpSp>
        <p:nvGrpSpPr>
          <p:cNvPr id="1035" name="그룹 1035"/>
          <p:cNvGrpSpPr/>
          <p:nvPr/>
        </p:nvGrpSpPr>
        <p:grpSpPr>
          <a:xfrm>
            <a:off x="9240279" y="2537475"/>
            <a:ext cx="525620" cy="258765"/>
            <a:chOff x="9240279" y="2537475"/>
            <a:chExt cx="525620" cy="258765"/>
          </a:xfrm>
        </p:grpSpPr>
        <p:pic>
          <p:nvPicPr>
            <p:cNvPr id="127" name="Object 126"/>
            <p:cNvPicPr>
              <a:picLocks noChangeAspect="1"/>
            </p:cNvPicPr>
            <p:nvPr/>
          </p:nvPicPr>
          <p:blipFill>
            <a:blip r:embed="rId47" cstate="print"/>
            <a:stretch>
              <a:fillRect/>
            </a:stretch>
          </p:blipFill>
          <p:spPr>
            <a:xfrm rot="-16200000">
              <a:off x="9240279" y="2537475"/>
              <a:ext cx="525620" cy="258765"/>
            </a:xfrm>
            <a:prstGeom prst="rect">
              <a:avLst/>
            </a:prstGeom>
          </p:spPr>
        </p:pic>
      </p:grpSp>
      <p:grpSp>
        <p:nvGrpSpPr>
          <p:cNvPr id="1036" name="그룹 1036"/>
          <p:cNvGrpSpPr/>
          <p:nvPr/>
        </p:nvGrpSpPr>
        <p:grpSpPr>
          <a:xfrm>
            <a:off x="12371514" y="2713834"/>
            <a:ext cx="231750" cy="258765"/>
            <a:chOff x="12371514" y="2713834"/>
            <a:chExt cx="231750" cy="258765"/>
          </a:xfrm>
        </p:grpSpPr>
        <p:pic>
          <p:nvPicPr>
            <p:cNvPr id="130" name="Object 129"/>
            <p:cNvPicPr>
              <a:picLocks noChangeAspect="1"/>
            </p:cNvPicPr>
            <p:nvPr/>
          </p:nvPicPr>
          <p:blipFill>
            <a:blip r:embed="rId48" cstate="print"/>
            <a:stretch>
              <a:fillRect/>
            </a:stretch>
          </p:blipFill>
          <p:spPr>
            <a:xfrm rot="-16200000">
              <a:off x="12371514" y="2713834"/>
              <a:ext cx="231750" cy="258765"/>
            </a:xfrm>
            <a:prstGeom prst="rect">
              <a:avLst/>
            </a:prstGeom>
          </p:spPr>
        </p:pic>
      </p:grpSp>
      <p:pic>
        <p:nvPicPr>
          <p:cNvPr id="132" name="Object 131"/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9557830" y="5824804"/>
            <a:ext cx="1200000" cy="638095"/>
          </a:xfrm>
          <a:prstGeom prst="rect">
            <a:avLst/>
          </a:prstGeom>
        </p:spPr>
      </p:pic>
      <p:grpSp>
        <p:nvGrpSpPr>
          <p:cNvPr id="1037" name="그룹 1037"/>
          <p:cNvGrpSpPr/>
          <p:nvPr/>
        </p:nvGrpSpPr>
        <p:grpSpPr>
          <a:xfrm>
            <a:off x="705274" y="686772"/>
            <a:ext cx="16875166" cy="8912169"/>
            <a:chOff x="705274" y="686772"/>
            <a:chExt cx="16875166" cy="8912169"/>
          </a:xfrm>
        </p:grpSpPr>
        <p:pic>
          <p:nvPicPr>
            <p:cNvPr id="134" name="Object 133"/>
            <p:cNvPicPr>
              <a:picLocks noChangeAspect="1"/>
            </p:cNvPicPr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705274" y="686772"/>
              <a:ext cx="16875166" cy="891216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05274" y="686772"/>
            <a:ext cx="16875166" cy="8912169"/>
            <a:chOff x="705274" y="686772"/>
            <a:chExt cx="16875166" cy="89121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5274" y="686772"/>
              <a:ext cx="16875166" cy="891216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464093" y="2126331"/>
            <a:ext cx="10476190" cy="980952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680569" y="3009524"/>
            <a:ext cx="3487886" cy="2760207"/>
            <a:chOff x="1680569" y="3009524"/>
            <a:chExt cx="3487886" cy="276020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80569" y="3009524"/>
              <a:ext cx="3487886" cy="2760207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90045" y="3774264"/>
            <a:ext cx="5857143" cy="216190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5808888" y="2271402"/>
            <a:ext cx="708876" cy="566693"/>
            <a:chOff x="15808888" y="2271402"/>
            <a:chExt cx="708876" cy="56669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15808888" y="2271402"/>
              <a:ext cx="708876" cy="56669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29776" y="9352381"/>
            <a:ext cx="16813081" cy="247619"/>
            <a:chOff x="729776" y="9352381"/>
            <a:chExt cx="16813081" cy="247619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29776" y="9352381"/>
              <a:ext cx="16813081" cy="24761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63966" y="686772"/>
            <a:ext cx="16875166" cy="8912169"/>
            <a:chOff x="663966" y="686772"/>
            <a:chExt cx="16875166" cy="89121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3966" y="686772"/>
              <a:ext cx="16875166" cy="891216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50197" y="9351323"/>
            <a:ext cx="16885431" cy="247619"/>
            <a:chOff x="650197" y="9351323"/>
            <a:chExt cx="16885431" cy="24761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0197" y="9351323"/>
              <a:ext cx="16885431" cy="24761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266390" y="2127048"/>
            <a:ext cx="13670318" cy="6990476"/>
            <a:chOff x="2266390" y="2127048"/>
            <a:chExt cx="13670318" cy="6990476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2555756" y="2127048"/>
              <a:ext cx="13376531" cy="6985009"/>
              <a:chOff x="2555756" y="2127048"/>
              <a:chExt cx="13376531" cy="6985009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2555756" y="2127048"/>
                <a:ext cx="13376531" cy="6985009"/>
              </a:xfrm>
              <a:prstGeom prst="rect">
                <a:avLst/>
              </a:prstGeom>
            </p:spPr>
          </p:pic>
        </p:grpSp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49948" y="4674395"/>
              <a:ext cx="1990476" cy="809524"/>
            </a:xfrm>
            <a:prstGeom prst="rect">
              <a:avLst/>
            </a:prstGeom>
          </p:spPr>
        </p:pic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149945" y="7243285"/>
              <a:ext cx="1704762" cy="809524"/>
            </a:xfrm>
            <a:prstGeom prst="rect">
              <a:avLst/>
            </a:prstGeom>
          </p:spPr>
        </p:pic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892050" y="2865212"/>
              <a:ext cx="1714286" cy="523810"/>
            </a:xfrm>
            <a:prstGeom prst="rect">
              <a:avLst/>
            </a:prstGeom>
          </p:spPr>
        </p:pic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957814" y="4154196"/>
              <a:ext cx="1971429" cy="523810"/>
            </a:xfrm>
            <a:prstGeom prst="rect">
              <a:avLst/>
            </a:prstGeom>
          </p:spPr>
        </p:pic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984119" y="4798623"/>
              <a:ext cx="2009524" cy="523810"/>
            </a:xfrm>
            <a:prstGeom prst="rect">
              <a:avLst/>
            </a:prstGeom>
          </p:spPr>
        </p:pic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970967" y="5430326"/>
              <a:ext cx="2009524" cy="523810"/>
            </a:xfrm>
            <a:prstGeom prst="rect">
              <a:avLst/>
            </a:prstGeom>
          </p:spPr>
        </p:pic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202654" y="3585436"/>
              <a:ext cx="1819048" cy="400000"/>
            </a:xfrm>
            <a:prstGeom prst="rect">
              <a:avLst/>
            </a:prstGeom>
          </p:spPr>
        </p:pic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952210" y="6040868"/>
              <a:ext cx="2095238" cy="457143"/>
            </a:xfrm>
            <a:prstGeom prst="rect">
              <a:avLst/>
            </a:prstGeom>
          </p:spPr>
        </p:pic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213833" y="6708405"/>
              <a:ext cx="1819048" cy="400000"/>
            </a:xfrm>
            <a:prstGeom prst="rect">
              <a:avLst/>
            </a:prstGeom>
          </p:spPr>
        </p:pic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892050" y="7263453"/>
              <a:ext cx="1552381" cy="523810"/>
            </a:xfrm>
            <a:prstGeom prst="rect">
              <a:avLst/>
            </a:prstGeom>
          </p:spPr>
        </p:pic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892050" y="7934189"/>
              <a:ext cx="1600000" cy="523810"/>
            </a:xfrm>
            <a:prstGeom prst="rect">
              <a:avLst/>
            </a:prstGeom>
          </p:spPr>
        </p:pic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892050" y="8565461"/>
              <a:ext cx="1714286" cy="523810"/>
            </a:xfrm>
            <a:prstGeom prst="rect">
              <a:avLst/>
            </a:prstGeom>
          </p:spPr>
        </p:pic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613833" y="2182421"/>
              <a:ext cx="1895238" cy="809524"/>
            </a:xfrm>
            <a:prstGeom prst="rect">
              <a:avLst/>
            </a:prstGeom>
          </p:spPr>
        </p:pic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560489" y="2203596"/>
              <a:ext cx="1933333" cy="723810"/>
            </a:xfrm>
            <a:prstGeom prst="rect">
              <a:avLst/>
            </a:prstGeom>
          </p:spPr>
        </p:pic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9146231" y="2211595"/>
              <a:ext cx="2085714" cy="723810"/>
            </a:xfrm>
            <a:prstGeom prst="rect">
              <a:avLst/>
            </a:prstGeom>
          </p:spPr>
        </p:pic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0839461" y="2230459"/>
              <a:ext cx="2028571" cy="666667"/>
            </a:xfrm>
            <a:prstGeom prst="rect">
              <a:avLst/>
            </a:prstGeom>
          </p:spPr>
        </p:pic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2496755" y="2230462"/>
              <a:ext cx="2038095" cy="666667"/>
            </a:xfrm>
            <a:prstGeom prst="rect">
              <a:avLst/>
            </a:prstGeom>
          </p:spPr>
        </p:pic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4144813" y="2212267"/>
              <a:ext cx="2066667" cy="66666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0449799" y="1530949"/>
            <a:ext cx="1226850" cy="572806"/>
            <a:chOff x="10449799" y="1530949"/>
            <a:chExt cx="1226850" cy="572806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10449799" y="1530949"/>
              <a:ext cx="1226850" cy="572806"/>
              <a:chOff x="10449799" y="1530949"/>
              <a:chExt cx="1226850" cy="572806"/>
            </a:xfrm>
          </p:grpSpPr>
          <p:pic>
            <p:nvPicPr>
              <p:cNvPr id="33" name="Object 32"/>
              <p:cNvPicPr>
                <a:picLocks noChangeAspect="1"/>
              </p:cNvPicPr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>
                <a:off x="10449799" y="1530949"/>
                <a:ext cx="1226850" cy="572806"/>
              </a:xfrm>
              <a:prstGeom prst="rect">
                <a:avLst/>
              </a:prstGeom>
            </p:spPr>
          </p:pic>
        </p:grpSp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0452607" y="1504370"/>
              <a:ext cx="1200000" cy="71428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1945611" y="1526704"/>
            <a:ext cx="1226850" cy="572806"/>
            <a:chOff x="11945611" y="1526704"/>
            <a:chExt cx="1226850" cy="572806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1945611" y="1526704"/>
              <a:ext cx="1226850" cy="572806"/>
            </a:xfrm>
            <a:prstGeom prst="rect">
              <a:avLst/>
            </a:prstGeom>
          </p:spPr>
        </p:pic>
      </p:grpSp>
      <p:pic>
        <p:nvPicPr>
          <p:cNvPr id="40" name="Object 39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11962573" y="1584544"/>
            <a:ext cx="1209524" cy="542857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3412736" y="1526704"/>
            <a:ext cx="1226850" cy="572806"/>
            <a:chOff x="13412736" y="1526704"/>
            <a:chExt cx="1226850" cy="572806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3412736" y="1526704"/>
              <a:ext cx="1226850" cy="572806"/>
            </a:xfrm>
            <a:prstGeom prst="rect">
              <a:avLst/>
            </a:prstGeom>
          </p:spPr>
        </p:pic>
      </p:grpSp>
      <p:pic>
        <p:nvPicPr>
          <p:cNvPr id="44" name="Object 43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13429715" y="1584544"/>
            <a:ext cx="1209524" cy="542857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14902629" y="1526704"/>
            <a:ext cx="1226850" cy="572806"/>
            <a:chOff x="14902629" y="1526704"/>
            <a:chExt cx="1226850" cy="572806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4902629" y="1526704"/>
              <a:ext cx="1226850" cy="572806"/>
            </a:xfrm>
            <a:prstGeom prst="rect">
              <a:avLst/>
            </a:prstGeom>
          </p:spPr>
        </p:pic>
      </p:grpSp>
      <p:pic>
        <p:nvPicPr>
          <p:cNvPr id="48" name="Object 47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4919565" y="1584541"/>
            <a:ext cx="1209524" cy="542857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5934596" y="2750112"/>
            <a:ext cx="1652324" cy="664691"/>
            <a:chOff x="5934596" y="2750112"/>
            <a:chExt cx="1652324" cy="664691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5934596" y="2750112"/>
              <a:ext cx="1652324" cy="664691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0925531" y="3387263"/>
            <a:ext cx="1652324" cy="664691"/>
            <a:chOff x="10925531" y="3387263"/>
            <a:chExt cx="1652324" cy="664691"/>
          </a:xfrm>
        </p:grpSpPr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10925531" y="3387263"/>
              <a:ext cx="1652324" cy="664691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8399312" y="4051954"/>
            <a:ext cx="2526219" cy="664691"/>
            <a:chOff x="8399312" y="4051954"/>
            <a:chExt cx="2526219" cy="664691"/>
          </a:xfrm>
        </p:grpSpPr>
        <p:pic>
          <p:nvPicPr>
            <p:cNvPr id="56" name="Object 55"/>
            <p:cNvPicPr>
              <a:picLocks noChangeAspect="1"/>
            </p:cNvPicPr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8399312" y="4051954"/>
              <a:ext cx="2526219" cy="664691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7586919" y="2750112"/>
            <a:ext cx="812392" cy="664691"/>
            <a:chOff x="7586919" y="2750112"/>
            <a:chExt cx="812392" cy="664691"/>
          </a:xfrm>
        </p:grpSpPr>
        <p:pic>
          <p:nvPicPr>
            <p:cNvPr id="59" name="Object 58"/>
            <p:cNvPicPr>
              <a:picLocks noChangeAspect="1"/>
            </p:cNvPicPr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7586919" y="2750112"/>
              <a:ext cx="812392" cy="664691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8399312" y="4716644"/>
            <a:ext cx="2526219" cy="612099"/>
            <a:chOff x="8399312" y="4716644"/>
            <a:chExt cx="2526219" cy="612099"/>
          </a:xfrm>
        </p:grpSpPr>
        <p:pic>
          <p:nvPicPr>
            <p:cNvPr id="62" name="Object 61"/>
            <p:cNvPicPr>
              <a:picLocks noChangeAspect="1"/>
            </p:cNvPicPr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8399312" y="4716644"/>
              <a:ext cx="2526219" cy="612099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13412736" y="5289941"/>
            <a:ext cx="1701780" cy="664691"/>
            <a:chOff x="13412736" y="5289941"/>
            <a:chExt cx="1701780" cy="664691"/>
          </a:xfrm>
        </p:grpSpPr>
        <p:pic>
          <p:nvPicPr>
            <p:cNvPr id="65" name="Object 64"/>
            <p:cNvPicPr>
              <a:picLocks noChangeAspect="1"/>
            </p:cNvPicPr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13412736" y="5289941"/>
              <a:ext cx="1701780" cy="664691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12559036" y="5954631"/>
            <a:ext cx="2555479" cy="664691"/>
            <a:chOff x="12559036" y="5954631"/>
            <a:chExt cx="2555479" cy="664691"/>
          </a:xfrm>
        </p:grpSpPr>
        <p:pic>
          <p:nvPicPr>
            <p:cNvPr id="68" name="Object 67"/>
            <p:cNvPicPr>
              <a:picLocks noChangeAspect="1"/>
            </p:cNvPicPr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12559036" y="5954631"/>
              <a:ext cx="2555479" cy="664691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12559036" y="4625250"/>
            <a:ext cx="2555479" cy="664691"/>
            <a:chOff x="12559036" y="4625250"/>
            <a:chExt cx="2555479" cy="664691"/>
          </a:xfrm>
        </p:grpSpPr>
        <p:pic>
          <p:nvPicPr>
            <p:cNvPr id="71" name="Object 70"/>
            <p:cNvPicPr>
              <a:picLocks noChangeAspect="1"/>
            </p:cNvPicPr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12559036" y="4625250"/>
              <a:ext cx="2555479" cy="664691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7586919" y="6591783"/>
            <a:ext cx="4972117" cy="361745"/>
            <a:chOff x="7586919" y="6591783"/>
            <a:chExt cx="4972117" cy="361745"/>
          </a:xfrm>
        </p:grpSpPr>
        <p:pic>
          <p:nvPicPr>
            <p:cNvPr id="74" name="Object 73"/>
            <p:cNvPicPr>
              <a:picLocks noChangeAspect="1"/>
            </p:cNvPicPr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7586919" y="6591783"/>
              <a:ext cx="4972117" cy="361745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7586919" y="6898451"/>
            <a:ext cx="4972117" cy="318566"/>
            <a:chOff x="7586919" y="6898451"/>
            <a:chExt cx="4972117" cy="318566"/>
          </a:xfrm>
        </p:grpSpPr>
        <p:pic>
          <p:nvPicPr>
            <p:cNvPr id="77" name="Object 76"/>
            <p:cNvPicPr>
              <a:picLocks noChangeAspect="1"/>
            </p:cNvPicPr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7586919" y="6898451"/>
              <a:ext cx="4972117" cy="318566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12559036" y="7217017"/>
            <a:ext cx="1704589" cy="664691"/>
            <a:chOff x="12559036" y="7217017"/>
            <a:chExt cx="1704589" cy="664691"/>
          </a:xfrm>
        </p:grpSpPr>
        <p:pic>
          <p:nvPicPr>
            <p:cNvPr id="80" name="Object 79"/>
            <p:cNvPicPr>
              <a:picLocks noChangeAspect="1"/>
            </p:cNvPicPr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12559036" y="7217017"/>
              <a:ext cx="1704589" cy="664691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12559036" y="7881708"/>
            <a:ext cx="1704589" cy="664691"/>
            <a:chOff x="12559036" y="7881708"/>
            <a:chExt cx="1704589" cy="664691"/>
          </a:xfrm>
        </p:grpSpPr>
        <p:pic>
          <p:nvPicPr>
            <p:cNvPr id="83" name="Object 82"/>
            <p:cNvPicPr>
              <a:picLocks noChangeAspect="1"/>
            </p:cNvPicPr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12559036" y="7881708"/>
              <a:ext cx="1704589" cy="664691"/>
            </a:xfrm>
            <a:prstGeom prst="rect">
              <a:avLst/>
            </a:prstGeom>
          </p:spPr>
        </p:pic>
      </p:grpSp>
      <p:grpSp>
        <p:nvGrpSpPr>
          <p:cNvPr id="1022" name="그룹 1022"/>
          <p:cNvGrpSpPr/>
          <p:nvPr/>
        </p:nvGrpSpPr>
        <p:grpSpPr>
          <a:xfrm>
            <a:off x="10939300" y="8452834"/>
            <a:ext cx="4175215" cy="664691"/>
            <a:chOff x="10939300" y="8452834"/>
            <a:chExt cx="4175215" cy="664691"/>
          </a:xfrm>
        </p:grpSpPr>
        <p:pic>
          <p:nvPicPr>
            <p:cNvPr id="86" name="Object 85"/>
            <p:cNvPicPr>
              <a:picLocks noChangeAspect="1"/>
            </p:cNvPicPr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10939300" y="8452834"/>
              <a:ext cx="4175215" cy="664691"/>
            </a:xfrm>
            <a:prstGeom prst="rect">
              <a:avLst/>
            </a:prstGeom>
          </p:spPr>
        </p:pic>
      </p:grpSp>
      <p:pic>
        <p:nvPicPr>
          <p:cNvPr id="88" name="Object 87"/>
          <p:cNvPicPr>
            <a:picLocks noChangeAspect="1"/>
          </p:cNvPicPr>
          <p:nvPr/>
        </p:nvPicPr>
        <p:blipFill>
          <a:blip r:embed="rId43" cstate="print"/>
          <a:stretch>
            <a:fillRect/>
          </a:stretch>
        </p:blipFill>
        <p:spPr>
          <a:xfrm>
            <a:off x="2231659" y="733944"/>
            <a:ext cx="1419048" cy="83809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05274" y="686772"/>
            <a:ext cx="16875166" cy="8912169"/>
            <a:chOff x="705274" y="686772"/>
            <a:chExt cx="16875166" cy="89121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5274" y="686772"/>
              <a:ext cx="16875166" cy="891216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51998" y="4001087"/>
            <a:ext cx="5594066" cy="1854358"/>
            <a:chOff x="1451998" y="4001087"/>
            <a:chExt cx="5594066" cy="185435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300000">
              <a:off x="1451998" y="4001087"/>
              <a:ext cx="5594066" cy="185435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340344" y="3002583"/>
            <a:ext cx="6923810" cy="630476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752389" y="9352381"/>
            <a:ext cx="16790468" cy="247619"/>
            <a:chOff x="752389" y="9352381"/>
            <a:chExt cx="16790468" cy="24761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52389" y="9352381"/>
              <a:ext cx="16790468" cy="247619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88960" y="3473179"/>
            <a:ext cx="6742857" cy="5057143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5808888" y="2271402"/>
            <a:ext cx="708876" cy="566693"/>
            <a:chOff x="15808888" y="2271402"/>
            <a:chExt cx="708876" cy="566693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0800000">
              <a:off x="15808888" y="2271402"/>
              <a:ext cx="708876" cy="56669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05274" y="686772"/>
            <a:ext cx="16875166" cy="8912169"/>
            <a:chOff x="705274" y="686772"/>
            <a:chExt cx="16875166" cy="89121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5274" y="686772"/>
              <a:ext cx="16875166" cy="891216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15476" y="6506367"/>
            <a:ext cx="16854762" cy="121855"/>
            <a:chOff x="715476" y="6506367"/>
            <a:chExt cx="16854762" cy="12185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715476" y="6506367"/>
              <a:ext cx="16854762" cy="121855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999916" y="7429433"/>
            <a:ext cx="2742857" cy="131428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734524" y="3801459"/>
            <a:ext cx="16854762" cy="121855"/>
            <a:chOff x="734524" y="3801459"/>
            <a:chExt cx="16854762" cy="12185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734524" y="3801459"/>
              <a:ext cx="16854762" cy="121855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117373" y="4801576"/>
            <a:ext cx="2295238" cy="838095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999915" y="2147525"/>
            <a:ext cx="2742857" cy="1314286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309053" y="1924325"/>
            <a:ext cx="7076190" cy="1495238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729776" y="9352381"/>
            <a:ext cx="16813081" cy="247619"/>
            <a:chOff x="729776" y="9352381"/>
            <a:chExt cx="16813081" cy="247619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29776" y="9352381"/>
              <a:ext cx="16813081" cy="24761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854964" y="5416868"/>
            <a:ext cx="8053932" cy="121855"/>
            <a:chOff x="1854964" y="5416868"/>
            <a:chExt cx="8053932" cy="121855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5400000">
              <a:off x="1854964" y="5416868"/>
              <a:ext cx="8053932" cy="12185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95910" y="7617364"/>
            <a:ext cx="476833" cy="525649"/>
            <a:chOff x="1495910" y="7617364"/>
            <a:chExt cx="476833" cy="525649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95910" y="7617364"/>
              <a:ext cx="476833" cy="52564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495910" y="4820674"/>
            <a:ext cx="476833" cy="525649"/>
            <a:chOff x="1495910" y="4820674"/>
            <a:chExt cx="476833" cy="525649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95910" y="4820674"/>
              <a:ext cx="476833" cy="525649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495910" y="2298573"/>
            <a:ext cx="476833" cy="525649"/>
            <a:chOff x="1495910" y="2298573"/>
            <a:chExt cx="476833" cy="525649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95910" y="2298573"/>
              <a:ext cx="476833" cy="525649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231659" y="733944"/>
            <a:ext cx="3190476" cy="838095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306676" y="4436144"/>
            <a:ext cx="9571429" cy="1495238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6306676" y="7232572"/>
            <a:ext cx="4980952" cy="149523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05274" y="686772"/>
            <a:ext cx="16875166" cy="8912169"/>
            <a:chOff x="705274" y="686772"/>
            <a:chExt cx="16875166" cy="89121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5274" y="686772"/>
              <a:ext cx="16875166" cy="891216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80569" y="2062309"/>
            <a:ext cx="5594066" cy="1854358"/>
            <a:chOff x="1680569" y="2062309"/>
            <a:chExt cx="5594066" cy="185435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80569" y="2062309"/>
              <a:ext cx="5594066" cy="185435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55890" y="4309899"/>
            <a:ext cx="2628571" cy="2571429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987989" y="4824589"/>
            <a:ext cx="1619048" cy="590476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621104" y="2801256"/>
            <a:ext cx="4104762" cy="63809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723810" y="4209524"/>
            <a:ext cx="16853594" cy="121855"/>
            <a:chOff x="723810" y="4209524"/>
            <a:chExt cx="16853594" cy="12185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23810" y="4209524"/>
              <a:ext cx="16853594" cy="12185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29776" y="9352381"/>
            <a:ext cx="16813081" cy="247619"/>
            <a:chOff x="729776" y="9352381"/>
            <a:chExt cx="16813081" cy="24761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29776" y="9352381"/>
              <a:ext cx="16813081" cy="24761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3678635" y="6872406"/>
            <a:ext cx="5333333" cy="121855"/>
            <a:chOff x="3678635" y="6872406"/>
            <a:chExt cx="5333333" cy="121855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16200000">
              <a:off x="3678635" y="6872406"/>
              <a:ext cx="5333333" cy="12185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273746" y="6872406"/>
            <a:ext cx="5333333" cy="121855"/>
            <a:chOff x="9273746" y="6872406"/>
            <a:chExt cx="5333333" cy="121855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16200000">
              <a:off x="9273746" y="6872406"/>
              <a:ext cx="5333333" cy="12185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742857" y="6680199"/>
            <a:ext cx="16834546" cy="121855"/>
            <a:chOff x="742857" y="6680199"/>
            <a:chExt cx="16834546" cy="121855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42857" y="6680199"/>
              <a:ext cx="16834546" cy="121855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953624" y="4539629"/>
            <a:ext cx="1780952" cy="1647619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8555989" y="4824589"/>
            <a:ext cx="1628571" cy="590476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2240039" y="4309899"/>
            <a:ext cx="2695238" cy="2571429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4072141" y="4824589"/>
            <a:ext cx="866667" cy="590476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385620" y="7068658"/>
            <a:ext cx="1742857" cy="1647619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2987989" y="7353618"/>
            <a:ext cx="2352381" cy="609524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23894" y="6838928"/>
            <a:ext cx="2704762" cy="2571429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8555989" y="7353618"/>
            <a:ext cx="1619048" cy="590476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2469769" y="7068658"/>
            <a:ext cx="1771429" cy="1647619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4072141" y="7353618"/>
            <a:ext cx="1609524" cy="1066667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5808888" y="2629951"/>
            <a:ext cx="708876" cy="566693"/>
            <a:chOff x="15808888" y="2629951"/>
            <a:chExt cx="708876" cy="566693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 rot="-10800000">
              <a:off x="15808888" y="2629951"/>
              <a:ext cx="708876" cy="566693"/>
            </a:xfrm>
            <a:prstGeom prst="rect">
              <a:avLst/>
            </a:prstGeom>
          </p:spPr>
        </p:pic>
      </p:grpSp>
      <p:pic>
        <p:nvPicPr>
          <p:cNvPr id="39" name="Object 38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841195" y="1958451"/>
            <a:ext cx="4571429" cy="1780952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05274" y="686772"/>
            <a:ext cx="16875166" cy="8912169"/>
            <a:chOff x="705274" y="686772"/>
            <a:chExt cx="16875166" cy="89121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5274" y="686772"/>
              <a:ext cx="16875166" cy="891216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653968" y="6602960"/>
            <a:ext cx="3817273" cy="1270849"/>
            <a:chOff x="12653968" y="6602960"/>
            <a:chExt cx="3817273" cy="127084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53968" y="6602960"/>
              <a:ext cx="3817273" cy="1270849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77678" y="3312154"/>
            <a:ext cx="14619048" cy="3733333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44719" y="2322232"/>
            <a:ext cx="4895238" cy="2000000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71916" y="6907316"/>
            <a:ext cx="6266667" cy="723810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087603" y="6729740"/>
            <a:ext cx="2695238" cy="90476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752389" y="8759524"/>
            <a:ext cx="16790468" cy="840476"/>
            <a:chOff x="752389" y="8759524"/>
            <a:chExt cx="16790468" cy="84047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52389" y="8759524"/>
              <a:ext cx="16790468" cy="84047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609229" y="2302785"/>
            <a:ext cx="1022821" cy="817668"/>
            <a:chOff x="15609229" y="2302785"/>
            <a:chExt cx="1022821" cy="817668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10800000">
              <a:off x="15609229" y="2302785"/>
              <a:ext cx="1022821" cy="817668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756677" y="8941829"/>
            <a:ext cx="2285714" cy="447619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3613048" y="8941134"/>
            <a:ext cx="3000000" cy="457143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147677" y="8989287"/>
            <a:ext cx="2676190" cy="45714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05274" y="686772"/>
            <a:ext cx="16875166" cy="8912169"/>
            <a:chOff x="705274" y="686772"/>
            <a:chExt cx="16875166" cy="89121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5274" y="686772"/>
              <a:ext cx="16875166" cy="891216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464093" y="2126329"/>
            <a:ext cx="10295238" cy="980952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680569" y="3009524"/>
            <a:ext cx="3487886" cy="2760207"/>
            <a:chOff x="1680569" y="3009524"/>
            <a:chExt cx="3487886" cy="276020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80569" y="3009524"/>
              <a:ext cx="3487886" cy="2760207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90045" y="3774264"/>
            <a:ext cx="8857143" cy="220952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5808888" y="2271402"/>
            <a:ext cx="708876" cy="566693"/>
            <a:chOff x="15808888" y="2271402"/>
            <a:chExt cx="708876" cy="56669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15808888" y="2271402"/>
              <a:ext cx="708876" cy="56669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29776" y="9352381"/>
            <a:ext cx="16813081" cy="247619"/>
            <a:chOff x="729776" y="9352381"/>
            <a:chExt cx="16813081" cy="247619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29776" y="9352381"/>
              <a:ext cx="16813081" cy="24761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05274" y="686772"/>
            <a:ext cx="16875166" cy="8912169"/>
            <a:chOff x="705274" y="686772"/>
            <a:chExt cx="16875166" cy="89121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5274" y="686772"/>
              <a:ext cx="16875166" cy="891216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788183" y="2213882"/>
            <a:ext cx="709348" cy="567071"/>
            <a:chOff x="8788183" y="2213882"/>
            <a:chExt cx="709348" cy="56707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788183" y="2213882"/>
              <a:ext cx="709348" cy="567071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11970" y="2711676"/>
            <a:ext cx="10133333" cy="3257143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40717" y="4656774"/>
            <a:ext cx="8476190" cy="304761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8886206" y="7561905"/>
            <a:ext cx="513302" cy="150646"/>
            <a:chOff x="8886206" y="7561905"/>
            <a:chExt cx="513302" cy="150646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8886206" y="7561905"/>
              <a:ext cx="513302" cy="15064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29776" y="9352381"/>
            <a:ext cx="16813081" cy="247619"/>
            <a:chOff x="729776" y="9352381"/>
            <a:chExt cx="16813081" cy="247619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29776" y="9352381"/>
              <a:ext cx="16813081" cy="247619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231659" y="733944"/>
            <a:ext cx="2123810" cy="83809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05274" y="686772"/>
            <a:ext cx="16875166" cy="8912169"/>
            <a:chOff x="705274" y="686772"/>
            <a:chExt cx="16875166" cy="89121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5274" y="686772"/>
              <a:ext cx="16875166" cy="891216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51998" y="4001087"/>
            <a:ext cx="5594066" cy="1854358"/>
            <a:chOff x="1451998" y="4001087"/>
            <a:chExt cx="5594066" cy="185435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300000">
              <a:off x="1451998" y="4001087"/>
              <a:ext cx="5594066" cy="185435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340345" y="3002581"/>
            <a:ext cx="6961905" cy="630476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752389" y="9352381"/>
            <a:ext cx="16790468" cy="247619"/>
            <a:chOff x="752389" y="9352381"/>
            <a:chExt cx="16790468" cy="24761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52389" y="9352381"/>
              <a:ext cx="16790468" cy="247619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88961" y="3473180"/>
            <a:ext cx="7104762" cy="3371429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5808888" y="2271402"/>
            <a:ext cx="708876" cy="566693"/>
            <a:chOff x="15808888" y="2271402"/>
            <a:chExt cx="708876" cy="566693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0800000">
              <a:off x="15808888" y="2271402"/>
              <a:ext cx="708876" cy="56669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94201" y="804418"/>
            <a:ext cx="16875166" cy="8912169"/>
            <a:chOff x="794201" y="804418"/>
            <a:chExt cx="16875166" cy="89121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4201" y="804418"/>
              <a:ext cx="16875166" cy="891216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38306" y="4664646"/>
            <a:ext cx="4904762" cy="107619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0037273" y="4032986"/>
            <a:ext cx="1229087" cy="745236"/>
            <a:chOff x="10037273" y="4032986"/>
            <a:chExt cx="1229087" cy="74523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660000">
              <a:off x="10037273" y="4032986"/>
              <a:ext cx="1229087" cy="74523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165305" y="6495476"/>
            <a:ext cx="2486512" cy="2486512"/>
            <a:chOff x="8165305" y="6495476"/>
            <a:chExt cx="2486512" cy="2486512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165305" y="6495476"/>
              <a:ext cx="2486512" cy="248651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888401" y="4405604"/>
            <a:ext cx="1939835" cy="1939835"/>
            <a:chOff x="3888401" y="4405604"/>
            <a:chExt cx="1939835" cy="1939835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888401" y="4405604"/>
              <a:ext cx="1939835" cy="193983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1576618" y="1792992"/>
            <a:ext cx="1761721" cy="1761721"/>
            <a:chOff x="11576618" y="1792992"/>
            <a:chExt cx="1761721" cy="1761721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576618" y="1792992"/>
              <a:ext cx="1761721" cy="176172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4507626" y="2012232"/>
            <a:ext cx="2393372" cy="2393372"/>
            <a:chOff x="4507626" y="2012232"/>
            <a:chExt cx="2393372" cy="2393372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07626" y="2012232"/>
              <a:ext cx="2393372" cy="239337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724395" y="4173163"/>
            <a:ext cx="1333428" cy="856326"/>
            <a:chOff x="6724395" y="4173163"/>
            <a:chExt cx="1333428" cy="856326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2700000">
              <a:off x="6724395" y="4173163"/>
              <a:ext cx="1333428" cy="85632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8909028" y="5669092"/>
            <a:ext cx="1077600" cy="653385"/>
            <a:chOff x="8909028" y="5669092"/>
            <a:chExt cx="1077600" cy="653385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6780000">
              <a:off x="8909028" y="5669092"/>
              <a:ext cx="1077600" cy="65338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0387210" y="5798010"/>
            <a:ext cx="1642782" cy="1642782"/>
            <a:chOff x="10387210" y="5798010"/>
            <a:chExt cx="1642782" cy="1642782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387210" y="5798010"/>
              <a:ext cx="1642782" cy="1642782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228840" y="733944"/>
            <a:ext cx="1447619" cy="838095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9718115" y="1820531"/>
            <a:ext cx="1642782" cy="1642782"/>
            <a:chOff x="9718115" y="1820531"/>
            <a:chExt cx="1642782" cy="1642782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718115" y="1820531"/>
              <a:ext cx="1642782" cy="1642782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7301367" y="3813945"/>
            <a:ext cx="952381" cy="838095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8665964" y="5729183"/>
            <a:ext cx="1009524" cy="838095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4427938" y="6242324"/>
            <a:ext cx="923810" cy="838095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3388662" y="2185491"/>
            <a:ext cx="1219048" cy="2095238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0236396" y="8422230"/>
            <a:ext cx="1180952" cy="838095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1492027" y="7082588"/>
            <a:ext cx="1133333" cy="847619"/>
          </a:xfrm>
          <a:prstGeom prst="rect">
            <a:avLst/>
          </a:prstGeom>
        </p:spPr>
      </p:pic>
      <p:pic>
        <p:nvPicPr>
          <p:cNvPr id="40" name="Object 39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0018452" y="3305476"/>
            <a:ext cx="1057143" cy="838095"/>
          </a:xfrm>
          <a:prstGeom prst="rect">
            <a:avLst/>
          </a:prstGeom>
        </p:spPr>
      </p:pic>
      <p:pic>
        <p:nvPicPr>
          <p:cNvPr id="41" name="Object 40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1959526" y="3305478"/>
            <a:ext cx="1200000" cy="83809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05274" y="686772"/>
            <a:ext cx="16875166" cy="8912169"/>
            <a:chOff x="705274" y="686772"/>
            <a:chExt cx="16875166" cy="89121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5274" y="686772"/>
              <a:ext cx="16875166" cy="891216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340345" y="3002581"/>
            <a:ext cx="6942857" cy="6304762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896189" y="7082789"/>
            <a:ext cx="4142857" cy="139047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42857" y="9352381"/>
            <a:ext cx="16800000" cy="247619"/>
            <a:chOff x="742857" y="9352381"/>
            <a:chExt cx="16800000" cy="247619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42857" y="9352381"/>
              <a:ext cx="16800000" cy="247619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90045" y="3774264"/>
            <a:ext cx="3152381" cy="216190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37366" y="3866667"/>
            <a:ext cx="4924539" cy="1752381"/>
            <a:chOff x="1437366" y="3866667"/>
            <a:chExt cx="4924539" cy="175238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300000">
              <a:off x="1437366" y="3866667"/>
              <a:ext cx="4924539" cy="175238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808888" y="2271402"/>
            <a:ext cx="708876" cy="566693"/>
            <a:chOff x="15808888" y="2271402"/>
            <a:chExt cx="708876" cy="566693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0800000">
              <a:off x="15808888" y="2271402"/>
              <a:ext cx="708876" cy="56669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05274" y="686772"/>
            <a:ext cx="16875166" cy="8912169"/>
            <a:chOff x="705274" y="686772"/>
            <a:chExt cx="16875166" cy="89121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5274" y="686772"/>
              <a:ext cx="16875166" cy="891216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386435" y="1836508"/>
            <a:ext cx="3920529" cy="7268254"/>
            <a:chOff x="8386435" y="1836508"/>
            <a:chExt cx="3920529" cy="726825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86435" y="1836508"/>
              <a:ext cx="3920529" cy="726825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2437400" y="1836508"/>
            <a:ext cx="4692759" cy="7268254"/>
            <a:chOff x="12437400" y="1836508"/>
            <a:chExt cx="4692759" cy="726825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437400" y="1836508"/>
              <a:ext cx="4692759" cy="7268254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90289" y="2208155"/>
            <a:ext cx="2771429" cy="1914286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546558" y="5942958"/>
            <a:ext cx="5276190" cy="876190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507764" y="5156868"/>
            <a:ext cx="895238" cy="866667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507764" y="7009087"/>
            <a:ext cx="933333" cy="866667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359239" y="5289182"/>
            <a:ext cx="1523810" cy="590476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359239" y="7166363"/>
            <a:ext cx="1200000" cy="590476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546558" y="7771529"/>
            <a:ext cx="5580952" cy="876190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 rot="-120000">
            <a:off x="5562300" y="3989528"/>
            <a:ext cx="2514286" cy="1066667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7796473" y="2964255"/>
            <a:ext cx="178292" cy="1048615"/>
            <a:chOff x="7796473" y="2964255"/>
            <a:chExt cx="178292" cy="1048615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2340000">
              <a:off x="7796473" y="2964255"/>
              <a:ext cx="178292" cy="1048615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8360806" y="8440087"/>
            <a:ext cx="1790476" cy="885714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2585013" y="8519623"/>
            <a:ext cx="1152381" cy="571429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2231659" y="733944"/>
            <a:ext cx="2904762" cy="83809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05274" y="686772"/>
            <a:ext cx="16875166" cy="8912169"/>
            <a:chOff x="705274" y="686772"/>
            <a:chExt cx="16875166" cy="89121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5274" y="686772"/>
              <a:ext cx="16875166" cy="891216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384524" y="6780739"/>
            <a:ext cx="5516667" cy="121855"/>
            <a:chOff x="6384524" y="6780739"/>
            <a:chExt cx="5516667" cy="12185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6384524" y="6780739"/>
              <a:ext cx="5516667" cy="12185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142857" y="4095238"/>
            <a:ext cx="8428571" cy="5485714"/>
            <a:chOff x="9142857" y="4095238"/>
            <a:chExt cx="8428571" cy="548571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42857" y="4095238"/>
              <a:ext cx="8428571" cy="548571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95238" y="4038095"/>
            <a:ext cx="16882165" cy="121855"/>
            <a:chOff x="695238" y="4038095"/>
            <a:chExt cx="16882165" cy="12185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95238" y="4038095"/>
              <a:ext cx="16882165" cy="121855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291022" y="1982117"/>
            <a:ext cx="9885714" cy="1076190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052492" y="2911311"/>
            <a:ext cx="3733333" cy="1123810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 rot="-720000">
            <a:off x="14001804" y="2273290"/>
            <a:ext cx="1628571" cy="1142857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 rot="-720000">
            <a:off x="14542583" y="2577114"/>
            <a:ext cx="1990476" cy="1142857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1419632" y="8660994"/>
            <a:ext cx="3514286" cy="1247619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707298" y="8455403"/>
            <a:ext cx="3123810" cy="1247619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981366" y="4434353"/>
            <a:ext cx="7805482" cy="4125266"/>
            <a:chOff x="981366" y="4434353"/>
            <a:chExt cx="7805482" cy="4125266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81366" y="4434353"/>
              <a:ext cx="7805482" cy="412526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280880" y="4434353"/>
            <a:ext cx="8152525" cy="4330857"/>
            <a:chOff x="9280880" y="4434353"/>
            <a:chExt cx="8152525" cy="4330857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280880" y="4434353"/>
              <a:ext cx="8152525" cy="4330857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2231659" y="733944"/>
            <a:ext cx="2419048" cy="83809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사용자 지정</PresentationFormat>
  <Paragraphs>0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백도훈</cp:lastModifiedBy>
  <cp:revision>1</cp:revision>
  <dcterms:created xsi:type="dcterms:W3CDTF">2020-12-28T19:59:39Z</dcterms:created>
  <dcterms:modified xsi:type="dcterms:W3CDTF">2020-12-28T11:00:15Z</dcterms:modified>
</cp:coreProperties>
</file>