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13" r:id="rId5"/>
    <p:sldMasterId id="2147483726" r:id="rId6"/>
  </p:sldMasterIdLst>
  <p:sldIdLst>
    <p:sldId id="256" r:id="rId7"/>
    <p:sldId id="257" r:id="rId8"/>
    <p:sldId id="258" r:id="rId9"/>
    <p:sldId id="259" r:id="rId10"/>
    <p:sldId id="260" r:id="rId11"/>
    <p:sldId id="263" r:id="rId12"/>
    <p:sldId id="268" r:id="rId13"/>
    <p:sldId id="269" r:id="rId14"/>
    <p:sldId id="274" r:id="rId15"/>
    <p:sldId id="270" r:id="rId16"/>
    <p:sldId id="271" r:id="rId17"/>
    <p:sldId id="273" r:id="rId18"/>
  </p:sldIdLst>
  <p:sldSz cx="9144000" cy="5143500" type="screen16x9"/>
  <p:notesSz cx="7772400" cy="100584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6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42"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44"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4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4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5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5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5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5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5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1"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63"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64"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6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69"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71"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75"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76"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80"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82"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8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8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9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9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9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9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9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9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9"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01"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02"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0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07"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09"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0"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1"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2"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3"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4"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18"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20"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2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2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2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3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3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3"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3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7"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39"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40"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4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4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45"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47"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48"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49"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50"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51"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52"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9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9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0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20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3"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0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0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20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0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21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1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1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1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1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1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1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2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22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2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22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22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22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22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23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3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3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3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23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1"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4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4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24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4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24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4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5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5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5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5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5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6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26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6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26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26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26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26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26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8880" cy="85824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8880" cy="85824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39" name="PlaceHolder 2"/>
          <p:cNvSpPr>
            <a:spLocks noGrp="1"/>
          </p:cNvSpPr>
          <p:nvPr>
            <p:ph type="body"/>
          </p:nvPr>
        </p:nvSpPr>
        <p:spPr>
          <a:xfrm>
            <a:off x="457200" y="1203480"/>
            <a:ext cx="4015440" cy="2982600"/>
          </a:xfrm>
          <a:prstGeom prst="rect">
            <a:avLst/>
          </a:prstGeom>
        </p:spPr>
        <p:txBody>
          <a:bodyPr lIns="0" tIns="0" rIns="0" bIns="0">
            <a:normAutofit fontScale="97000"/>
          </a:bodyPr>
          <a:lstStyle/>
          <a:p>
            <a:pPr marL="432000" indent="-324000">
              <a:spcBef>
                <a:spcPts val="1417"/>
              </a:spcBef>
              <a:buClr>
                <a:srgbClr val="FFFFFF"/>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latin typeface="Arial"/>
              </a:rPr>
              <a:t>Second Outline Level</a:t>
            </a:r>
          </a:p>
          <a:p>
            <a:pPr marL="1296000" lvl="2" indent="-288000">
              <a:spcBef>
                <a:spcPts val="850"/>
              </a:spcBef>
              <a:buClr>
                <a:srgbClr val="FFFFFF"/>
              </a:buClr>
              <a:buSzPct val="45000"/>
              <a:buFont typeface="Wingdings" charset="2"/>
              <a:buChar char=""/>
            </a:pPr>
            <a:r>
              <a:rPr lang="en-US" sz="1800" b="0" strike="noStrike" spc="-1">
                <a:latin typeface="Arial"/>
              </a:rPr>
              <a:t>Third Outline Level</a:t>
            </a:r>
          </a:p>
          <a:p>
            <a:pPr marL="1728000" lvl="3" indent="-216000">
              <a:spcBef>
                <a:spcPts val="567"/>
              </a:spcBef>
              <a:buClr>
                <a:srgbClr val="FFFFFF"/>
              </a:buClr>
              <a:buSzPct val="75000"/>
              <a:buFont typeface="Symbol" charset="2"/>
              <a:buChar char=""/>
            </a:pPr>
            <a:r>
              <a:rPr lang="en-US" sz="1800" b="0" strike="noStrike" spc="-1">
                <a:latin typeface="Arial"/>
              </a:rPr>
              <a:t>Fourth Outline Level</a:t>
            </a:r>
          </a:p>
          <a:p>
            <a:pPr marL="2160000" lvl="4" indent="-216000">
              <a:spcBef>
                <a:spcPts val="283"/>
              </a:spcBef>
              <a:buClr>
                <a:srgbClr val="FFFFFF"/>
              </a:buClr>
              <a:buSzPct val="45000"/>
              <a:buFont typeface="Wingdings" charset="2"/>
              <a:buChar char=""/>
            </a:pPr>
            <a:r>
              <a:rPr lang="en-US" sz="1800" b="0" strike="noStrike" spc="-1">
                <a:latin typeface="Arial"/>
              </a:rPr>
              <a:t>Fifth Outline Level</a:t>
            </a:r>
          </a:p>
          <a:p>
            <a:pPr marL="2592000" lvl="5" indent="-216000">
              <a:spcBef>
                <a:spcPts val="283"/>
              </a:spcBef>
              <a:buClr>
                <a:srgbClr val="FFFFFF"/>
              </a:buClr>
              <a:buSzPct val="45000"/>
              <a:buFont typeface="Wingdings" charset="2"/>
              <a:buChar char=""/>
            </a:pPr>
            <a:r>
              <a:rPr lang="en-US" sz="1800" b="0" strike="noStrike" spc="-1">
                <a:latin typeface="Arial"/>
              </a:rPr>
              <a:t>Sixth Outline Level</a:t>
            </a:r>
          </a:p>
          <a:p>
            <a:pPr marL="3024000" lvl="6" indent="-216000">
              <a:spcBef>
                <a:spcPts val="283"/>
              </a:spcBef>
              <a:buClr>
                <a:srgbClr val="FFFFFF"/>
              </a:buClr>
              <a:buSzPct val="45000"/>
              <a:buFont typeface="Wingdings" charset="2"/>
              <a:buChar char=""/>
            </a:pPr>
            <a:r>
              <a:rPr lang="en-US" sz="1800" b="0" strike="noStrike" spc="-1">
                <a:latin typeface="Arial"/>
              </a:rPr>
              <a:t>Seventh Outline Level</a:t>
            </a:r>
          </a:p>
        </p:txBody>
      </p:sp>
      <p:sp>
        <p:nvSpPr>
          <p:cNvPr id="40" name="PlaceHolder 3"/>
          <p:cNvSpPr>
            <a:spLocks noGrp="1"/>
          </p:cNvSpPr>
          <p:nvPr>
            <p:ph type="body"/>
          </p:nvPr>
        </p:nvSpPr>
        <p:spPr>
          <a:xfrm>
            <a:off x="4674240" y="1203480"/>
            <a:ext cx="4015440" cy="2982600"/>
          </a:xfrm>
          <a:prstGeom prst="rect">
            <a:avLst/>
          </a:prstGeom>
        </p:spPr>
        <p:txBody>
          <a:bodyPr lIns="0" tIns="0" rIns="0" bIns="0">
            <a:normAutofit fontScale="97000"/>
          </a:bodyPr>
          <a:lstStyle/>
          <a:p>
            <a:pPr marL="432000" indent="-324000">
              <a:spcBef>
                <a:spcPts val="1417"/>
              </a:spcBef>
              <a:buClr>
                <a:srgbClr val="FFFFFF"/>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latin typeface="Arial"/>
              </a:rPr>
              <a:t>Second Outline Level</a:t>
            </a:r>
          </a:p>
          <a:p>
            <a:pPr marL="1296000" lvl="2" indent="-288000">
              <a:spcBef>
                <a:spcPts val="850"/>
              </a:spcBef>
              <a:buClr>
                <a:srgbClr val="FFFFFF"/>
              </a:buClr>
              <a:buSzPct val="45000"/>
              <a:buFont typeface="Wingdings" charset="2"/>
              <a:buChar char=""/>
            </a:pPr>
            <a:r>
              <a:rPr lang="en-US" sz="1800" b="0" strike="noStrike" spc="-1">
                <a:latin typeface="Arial"/>
              </a:rPr>
              <a:t>Third Outline Level</a:t>
            </a:r>
          </a:p>
          <a:p>
            <a:pPr marL="1728000" lvl="3" indent="-216000">
              <a:spcBef>
                <a:spcPts val="567"/>
              </a:spcBef>
              <a:buClr>
                <a:srgbClr val="FFFFFF"/>
              </a:buClr>
              <a:buSzPct val="75000"/>
              <a:buFont typeface="Symbol" charset="2"/>
              <a:buChar char=""/>
            </a:pPr>
            <a:r>
              <a:rPr lang="en-US" sz="1800" b="0" strike="noStrike" spc="-1">
                <a:latin typeface="Arial"/>
              </a:rPr>
              <a:t>Fourth Outline Level</a:t>
            </a:r>
          </a:p>
          <a:p>
            <a:pPr marL="2160000" lvl="4" indent="-216000">
              <a:spcBef>
                <a:spcPts val="283"/>
              </a:spcBef>
              <a:buClr>
                <a:srgbClr val="FFFFFF"/>
              </a:buClr>
              <a:buSzPct val="45000"/>
              <a:buFont typeface="Wingdings" charset="2"/>
              <a:buChar char=""/>
            </a:pPr>
            <a:r>
              <a:rPr lang="en-US" sz="1800" b="0" strike="noStrike" spc="-1">
                <a:latin typeface="Arial"/>
              </a:rPr>
              <a:t>Fifth Outline Level</a:t>
            </a:r>
          </a:p>
          <a:p>
            <a:pPr marL="2592000" lvl="5" indent="-216000">
              <a:spcBef>
                <a:spcPts val="283"/>
              </a:spcBef>
              <a:buClr>
                <a:srgbClr val="FFFFFF"/>
              </a:buClr>
              <a:buSzPct val="45000"/>
              <a:buFont typeface="Wingdings" charset="2"/>
              <a:buChar char=""/>
            </a:pPr>
            <a:r>
              <a:rPr lang="en-US" sz="1800" b="0" strike="noStrike" spc="-1">
                <a:latin typeface="Arial"/>
              </a:rPr>
              <a:t>Sixth Outline Level</a:t>
            </a:r>
          </a:p>
          <a:p>
            <a:pPr marL="3024000" lvl="6" indent="-216000">
              <a:spcBef>
                <a:spcPts val="283"/>
              </a:spcBef>
              <a:buClr>
                <a:srgbClr val="FFFFFF"/>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78"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16"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05200"/>
            <a:ext cx="8228880" cy="85824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194" name="PlaceHolder 2"/>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latin typeface="Arial"/>
              </a:rPr>
              <a:t>Second Outline Level</a:t>
            </a:r>
          </a:p>
          <a:p>
            <a:pPr marL="1296000" lvl="2" indent="-288000">
              <a:spcBef>
                <a:spcPts val="850"/>
              </a:spcBef>
              <a:buClr>
                <a:srgbClr val="FFFFFF"/>
              </a:buClr>
              <a:buSzPct val="45000"/>
              <a:buFont typeface="Wingdings" charset="2"/>
              <a:buChar char=""/>
            </a:pPr>
            <a:r>
              <a:rPr lang="en-US" sz="1800" b="0" strike="noStrike" spc="-1">
                <a:latin typeface="Arial"/>
              </a:rPr>
              <a:t>Third Outline Level</a:t>
            </a:r>
          </a:p>
          <a:p>
            <a:pPr marL="1728000" lvl="3" indent="-216000">
              <a:spcBef>
                <a:spcPts val="567"/>
              </a:spcBef>
              <a:buClr>
                <a:srgbClr val="FFFFFF"/>
              </a:buClr>
              <a:buSzPct val="75000"/>
              <a:buFont typeface="Symbol" charset="2"/>
              <a:buChar char=""/>
            </a:pPr>
            <a:r>
              <a:rPr lang="en-US" sz="1800" b="0" strike="noStrike" spc="-1">
                <a:latin typeface="Arial"/>
              </a:rPr>
              <a:t>Fourth Outline Level</a:t>
            </a:r>
          </a:p>
          <a:p>
            <a:pPr marL="2160000" lvl="4" indent="-216000">
              <a:spcBef>
                <a:spcPts val="283"/>
              </a:spcBef>
              <a:buClr>
                <a:srgbClr val="FFFFFF"/>
              </a:buClr>
              <a:buSzPct val="45000"/>
              <a:buFont typeface="Wingdings" charset="2"/>
              <a:buChar char=""/>
            </a:pPr>
            <a:r>
              <a:rPr lang="en-US" sz="1800" b="0" strike="noStrike" spc="-1">
                <a:latin typeface="Arial"/>
              </a:rPr>
              <a:t>Fifth Outline Level</a:t>
            </a:r>
          </a:p>
          <a:p>
            <a:pPr marL="2592000" lvl="5" indent="-216000">
              <a:spcBef>
                <a:spcPts val="283"/>
              </a:spcBef>
              <a:buClr>
                <a:srgbClr val="FFFFFF"/>
              </a:buClr>
              <a:buSzPct val="45000"/>
              <a:buFont typeface="Wingdings" charset="2"/>
              <a:buChar char=""/>
            </a:pPr>
            <a:r>
              <a:rPr lang="en-US" sz="1800" b="0" strike="noStrike" spc="-1">
                <a:latin typeface="Arial"/>
              </a:rPr>
              <a:t>Sixth Outline Level</a:t>
            </a:r>
          </a:p>
          <a:p>
            <a:pPr marL="3024000" lvl="6" indent="-216000">
              <a:spcBef>
                <a:spcPts val="283"/>
              </a:spcBef>
              <a:buClr>
                <a:srgbClr val="FFFFFF"/>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32"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685800" y="1991880"/>
            <a:ext cx="7771680" cy="11592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r>
              <a:rPr lang="en" sz="6000" b="1" strike="noStrike" spc="-1" dirty="0">
                <a:solidFill>
                  <a:srgbClr val="FFFFFF"/>
                </a:solidFill>
                <a:latin typeface="Walter Turncoat"/>
                <a:ea typeface="Walter Turncoat"/>
              </a:rPr>
              <a:t>Welcome</a:t>
            </a:r>
            <a:br>
              <a:rPr dirty="0"/>
            </a:br>
            <a:r>
              <a:rPr lang="vi-VN" sz="6000" b="1" spc="-1" dirty="0">
                <a:solidFill>
                  <a:srgbClr val="FFFFFF"/>
                </a:solidFill>
                <a:latin typeface="Walter Turncoat"/>
              </a:rPr>
              <a:t>GROUP 2</a:t>
            </a:r>
            <a:endParaRPr lang="en-US" sz="6000" b="0" strike="noStrike" spc="-1" dirty="0">
              <a:latin typeface="Arial"/>
            </a:endParaRPr>
          </a:p>
        </p:txBody>
      </p:sp>
      <p:grpSp>
        <p:nvGrpSpPr>
          <p:cNvPr id="270" name="Group 2"/>
          <p:cNvGrpSpPr/>
          <p:nvPr/>
        </p:nvGrpSpPr>
        <p:grpSpPr>
          <a:xfrm>
            <a:off x="0" y="3151080"/>
            <a:ext cx="1143000" cy="1075680"/>
            <a:chOff x="0" y="3151080"/>
            <a:chExt cx="1143000" cy="1075680"/>
          </a:xfrm>
        </p:grpSpPr>
        <p:sp>
          <p:nvSpPr>
            <p:cNvPr id="271" name="CustomShape 3"/>
            <p:cNvSpPr/>
            <p:nvPr/>
          </p:nvSpPr>
          <p:spPr>
            <a:xfrm rot="2194200">
              <a:off x="98280" y="3367800"/>
              <a:ext cx="940320" cy="641880"/>
            </a:xfrm>
            <a:custGeom>
              <a:avLst/>
              <a:gdLst/>
              <a:ahLst/>
              <a:cxnLst/>
              <a:rect l="l" t="t" r="r" b="b"/>
              <a:pathLst>
                <a:path w="38679" h="26416">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272" name="CustomShape 4"/>
            <p:cNvSpPr/>
            <p:nvPr/>
          </p:nvSpPr>
          <p:spPr>
            <a:xfrm rot="2194200">
              <a:off x="938520" y="3712320"/>
              <a:ext cx="182880" cy="132480"/>
            </a:xfrm>
            <a:custGeom>
              <a:avLst/>
              <a:gdLst/>
              <a:ahLst/>
              <a:cxnLst/>
              <a:rect l="l" t="t" r="r" b="b"/>
              <a:pathLst>
                <a:path w="7548" h="5472">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w="0">
              <a:noFill/>
            </a:ln>
          </p:spPr>
          <p:style>
            <a:lnRef idx="0">
              <a:scrgbClr r="0" g="0" b="0"/>
            </a:lnRef>
            <a:fillRef idx="0">
              <a:scrgbClr r="0" g="0" b="0"/>
            </a:fillRef>
            <a:effectRef idx="0">
              <a:scrgbClr r="0" g="0" b="0"/>
            </a:effectRef>
            <a:fontRef idx="minor"/>
          </p:style>
        </p:sp>
      </p:grpSp>
      <p:grpSp>
        <p:nvGrpSpPr>
          <p:cNvPr id="273" name="Group 5"/>
          <p:cNvGrpSpPr/>
          <p:nvPr/>
        </p:nvGrpSpPr>
        <p:grpSpPr>
          <a:xfrm>
            <a:off x="6060240" y="1244520"/>
            <a:ext cx="961560" cy="817200"/>
            <a:chOff x="6060240" y="1244520"/>
            <a:chExt cx="961560" cy="817200"/>
          </a:xfrm>
        </p:grpSpPr>
        <p:sp>
          <p:nvSpPr>
            <p:cNvPr id="274" name="CustomShape 6"/>
            <p:cNvSpPr/>
            <p:nvPr/>
          </p:nvSpPr>
          <p:spPr>
            <a:xfrm rot="12330000">
              <a:off x="6243120" y="1364040"/>
              <a:ext cx="687600" cy="577440"/>
            </a:xfrm>
            <a:custGeom>
              <a:avLst/>
              <a:gdLst/>
              <a:ahLst/>
              <a:cxnLst/>
              <a:rect l="l" t="t" r="r" b="b"/>
              <a:pathLst>
                <a:path w="29434" h="24718">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275" name="CustomShape 7"/>
            <p:cNvSpPr/>
            <p:nvPr/>
          </p:nvSpPr>
          <p:spPr>
            <a:xfrm rot="12330000">
              <a:off x="6085080" y="1706760"/>
              <a:ext cx="158040" cy="151560"/>
            </a:xfrm>
            <a:custGeom>
              <a:avLst/>
              <a:gdLst/>
              <a:ahLst/>
              <a:cxnLst/>
              <a:rect l="l" t="t" r="r" b="b"/>
              <a:pathLst>
                <a:path w="6793" h="6511">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w="0">
              <a:noFill/>
            </a:ln>
          </p:spPr>
          <p:style>
            <a:lnRef idx="0">
              <a:scrgbClr r="0" g="0" b="0"/>
            </a:lnRef>
            <a:fillRef idx="0">
              <a:scrgbClr r="0" g="0" b="0"/>
            </a:fillRef>
            <a:effectRef idx="0">
              <a:scrgbClr r="0" g="0" b="0"/>
            </a:effectRef>
            <a:fontRef idx="minor"/>
          </p:style>
        </p:sp>
      </p:grpSp>
      <p:sp>
        <p:nvSpPr>
          <p:cNvPr id="276" name="CustomShape 8"/>
          <p:cNvSpPr/>
          <p:nvPr/>
        </p:nvSpPr>
        <p:spPr>
          <a:xfrm>
            <a:off x="2497680" y="2471760"/>
            <a:ext cx="4041000" cy="127440"/>
          </a:xfrm>
          <a:custGeom>
            <a:avLst/>
            <a:gdLst/>
            <a:ahLst/>
            <a:cxnLst/>
            <a:rect l="l" t="t" r="r" b="b"/>
            <a:pathLst>
              <a:path w="27831" h="2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277" name="CustomShape 9"/>
          <p:cNvSpPr/>
          <p:nvPr/>
        </p:nvSpPr>
        <p:spPr>
          <a:xfrm>
            <a:off x="457200" y="2635920"/>
            <a:ext cx="8001000" cy="1015200"/>
          </a:xfrm>
          <a:custGeom>
            <a:avLst/>
            <a:gdLst/>
            <a:ahLst/>
            <a:cxnLst/>
            <a:rect l="l" t="t" r="r" b="b"/>
            <a:pathLst>
              <a:path w="65189" h="62358">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278" name="CustomShape 10"/>
          <p:cNvSpPr/>
          <p:nvPr/>
        </p:nvSpPr>
        <p:spPr>
          <a:xfrm>
            <a:off x="4045680" y="720000"/>
            <a:ext cx="1051920" cy="921600"/>
          </a:xfrm>
          <a:custGeom>
            <a:avLst/>
            <a:gdLst/>
            <a:ahLst/>
            <a:cxnLst/>
            <a:rect l="l" t="t" r="r" b="b"/>
            <a:pathLst>
              <a:path w="17495" h="1533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279" name="CustomShape 11"/>
          <p:cNvSpPr/>
          <p:nvPr/>
        </p:nvSpPr>
        <p:spPr>
          <a:xfrm>
            <a:off x="133200" y="76320"/>
            <a:ext cx="1104120" cy="1087560"/>
          </a:xfrm>
          <a:custGeom>
            <a:avLst/>
            <a:gdLst/>
            <a:ahLst/>
            <a:cxnLst/>
            <a:rect l="l" t="t" r="r" b="b"/>
            <a:pathLst>
              <a:path w="20975" h="20659">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1C232"/>
          </a:solidFill>
          <a:ln w="0">
            <a:noFill/>
          </a:ln>
        </p:spPr>
        <p:style>
          <a:lnRef idx="0">
            <a:scrgbClr r="0" g="0" b="0"/>
          </a:lnRef>
          <a:fillRef idx="0">
            <a:scrgbClr r="0" g="0" b="0"/>
          </a:fillRef>
          <a:effectRef idx="0">
            <a:scrgbClr r="0" g="0" b="0"/>
          </a:effectRef>
          <a:fontRef idx="minor"/>
        </p:style>
      </p:sp>
      <p:sp>
        <p:nvSpPr>
          <p:cNvPr id="280" name="CustomShape 12"/>
          <p:cNvSpPr/>
          <p:nvPr/>
        </p:nvSpPr>
        <p:spPr>
          <a:xfrm>
            <a:off x="578520" y="584640"/>
            <a:ext cx="1051560" cy="642960"/>
          </a:xfrm>
          <a:custGeom>
            <a:avLst/>
            <a:gdLst/>
            <a:ahLst/>
            <a:cxnLst/>
            <a:rect l="l" t="t" r="r" b="b"/>
            <a:pathLst>
              <a:path w="19978" h="12216">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FA8DC"/>
          </a:solidFill>
          <a:ln w="0">
            <a:noFill/>
          </a:ln>
        </p:spPr>
        <p:style>
          <a:lnRef idx="0">
            <a:scrgbClr r="0" g="0" b="0"/>
          </a:lnRef>
          <a:fillRef idx="0">
            <a:scrgbClr r="0" g="0" b="0"/>
          </a:fillRef>
          <a:effectRef idx="0">
            <a:scrgbClr r="0" g="0" b="0"/>
          </a:effectRef>
          <a:fontRef idx="minor"/>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55440" y="93240"/>
            <a:ext cx="1774440" cy="8568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marL="720" algn="ctr">
              <a:lnSpc>
                <a:spcPct val="100000"/>
              </a:lnSpc>
              <a:buClr>
                <a:srgbClr val="FFFFFF"/>
              </a:buClr>
            </a:pPr>
            <a:r>
              <a:rPr lang="vi-VN" sz="4000" b="0" strike="noStrike" spc="-1" dirty="0">
                <a:solidFill>
                  <a:srgbClr val="FFFFFF"/>
                </a:solidFill>
                <a:latin typeface="Walter Turncoat"/>
                <a:ea typeface="Walter Turncoat"/>
              </a:rPr>
              <a:t>5. ERD</a:t>
            </a:r>
            <a:endParaRPr lang="en-US" sz="4000" b="0" strike="noStrike" spc="-1" dirty="0">
              <a:latin typeface="Arial"/>
            </a:endParaRPr>
          </a:p>
        </p:txBody>
      </p:sp>
      <p:sp>
        <p:nvSpPr>
          <p:cNvPr id="364" name="CustomShape 2"/>
          <p:cNvSpPr/>
          <p:nvPr/>
        </p:nvSpPr>
        <p:spPr>
          <a:xfrm>
            <a:off x="4297680" y="4833000"/>
            <a:ext cx="547920" cy="309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fld id="{6AC032C5-449C-4DC1-8382-1352172F2465}" type="slidenum">
              <a:rPr lang="en" sz="1000" b="0" strike="noStrike" spc="-1">
                <a:solidFill>
                  <a:srgbClr val="FFFFFF"/>
                </a:solidFill>
                <a:latin typeface="Sniglet"/>
                <a:ea typeface="Sniglet"/>
              </a:rPr>
              <a:t>10</a:t>
            </a:fld>
            <a:endParaRPr lang="en-US" sz="1000" b="0" strike="noStrike" spc="-1">
              <a:latin typeface="Arial"/>
            </a:endParaRPr>
          </a:p>
        </p:txBody>
      </p:sp>
      <p:sp>
        <p:nvSpPr>
          <p:cNvPr id="366" name="CustomShape 3"/>
          <p:cNvSpPr/>
          <p:nvPr/>
        </p:nvSpPr>
        <p:spPr>
          <a:xfrm>
            <a:off x="8448120" y="264960"/>
            <a:ext cx="491760" cy="397440"/>
          </a:xfrm>
          <a:custGeom>
            <a:avLst/>
            <a:gdLst/>
            <a:ahLst/>
            <a:cxnLst/>
            <a:rect l="l" t="t" r="r" b="b"/>
            <a:pathLst>
              <a:path w="22532" h="18226">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367" name="CustomShape 4"/>
          <p:cNvSpPr/>
          <p:nvPr/>
        </p:nvSpPr>
        <p:spPr>
          <a:xfrm>
            <a:off x="8299800" y="61560"/>
            <a:ext cx="788040" cy="804600"/>
          </a:xfrm>
          <a:custGeom>
            <a:avLst/>
            <a:gdLst/>
            <a:ahLst/>
            <a:cxnLst/>
            <a:rect l="l" t="t" r="r" b="b"/>
            <a:pathLst>
              <a:path w="67641" h="69056">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w="0">
            <a:noFill/>
          </a:ln>
        </p:spPr>
        <p:style>
          <a:lnRef idx="0">
            <a:scrgbClr r="0" g="0" b="0"/>
          </a:lnRef>
          <a:fillRef idx="0">
            <a:scrgbClr r="0" g="0" b="0"/>
          </a:fillRef>
          <a:effectRef idx="0">
            <a:scrgbClr r="0" g="0" b="0"/>
          </a:effectRef>
          <a:fontRef idx="minor"/>
        </p:style>
      </p:sp>
      <p:pic>
        <p:nvPicPr>
          <p:cNvPr id="2" name="Picture 227">
            <a:extLst>
              <a:ext uri="{FF2B5EF4-FFF2-40B4-BE49-F238E27FC236}">
                <a16:creationId xmlns:a16="http://schemas.microsoft.com/office/drawing/2014/main" id="{EADDCDC1-A47C-FDC7-2DAE-452B9B5BD3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5567" y="93240"/>
            <a:ext cx="5100066" cy="47897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55440" y="93240"/>
            <a:ext cx="3151080" cy="8568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marL="720">
              <a:lnSpc>
                <a:spcPct val="100000"/>
              </a:lnSpc>
              <a:buClr>
                <a:srgbClr val="FFFFFF"/>
              </a:buClr>
            </a:pPr>
            <a:r>
              <a:rPr lang="vi-VN" sz="3600" b="1" strike="noStrike" spc="-1" dirty="0">
                <a:solidFill>
                  <a:srgbClr val="FFFFFF"/>
                </a:solidFill>
                <a:latin typeface="Walter Turncoat"/>
                <a:ea typeface="Walter Turncoat"/>
              </a:rPr>
              <a:t>6. TASKSHEET</a:t>
            </a:r>
            <a:endParaRPr lang="en-US" sz="3600" b="0" strike="noStrike" spc="-1" dirty="0">
              <a:latin typeface="Arial"/>
            </a:endParaRPr>
          </a:p>
        </p:txBody>
      </p:sp>
      <p:sp>
        <p:nvSpPr>
          <p:cNvPr id="369" name="CustomShape 2"/>
          <p:cNvSpPr/>
          <p:nvPr/>
        </p:nvSpPr>
        <p:spPr>
          <a:xfrm>
            <a:off x="4297680" y="4833000"/>
            <a:ext cx="547920" cy="309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fld id="{6E207A2B-B779-4F04-87C6-7C146A6AE2F0}" type="slidenum">
              <a:rPr lang="en" sz="1000" b="0" strike="noStrike" spc="-1">
                <a:solidFill>
                  <a:srgbClr val="FFFFFF"/>
                </a:solidFill>
                <a:latin typeface="Sniglet"/>
                <a:ea typeface="Sniglet"/>
              </a:rPr>
              <a:t>11</a:t>
            </a:fld>
            <a:endParaRPr lang="en-US" sz="1000" b="0" strike="noStrike" spc="-1">
              <a:latin typeface="Arial"/>
            </a:endParaRPr>
          </a:p>
        </p:txBody>
      </p:sp>
      <p:sp>
        <p:nvSpPr>
          <p:cNvPr id="370" name="CustomShape 3"/>
          <p:cNvSpPr/>
          <p:nvPr/>
        </p:nvSpPr>
        <p:spPr>
          <a:xfrm>
            <a:off x="294480" y="4444920"/>
            <a:ext cx="491760" cy="397440"/>
          </a:xfrm>
          <a:custGeom>
            <a:avLst/>
            <a:gdLst/>
            <a:ahLst/>
            <a:cxnLst/>
            <a:rect l="l" t="t" r="r" b="b"/>
            <a:pathLst>
              <a:path w="22532" h="18226">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371" name="CustomShape 4"/>
          <p:cNvSpPr/>
          <p:nvPr/>
        </p:nvSpPr>
        <p:spPr>
          <a:xfrm>
            <a:off x="146520" y="4241160"/>
            <a:ext cx="788040" cy="804600"/>
          </a:xfrm>
          <a:custGeom>
            <a:avLst/>
            <a:gdLst/>
            <a:ahLst/>
            <a:cxnLst/>
            <a:rect l="l" t="t" r="r" b="b"/>
            <a:pathLst>
              <a:path w="67641" h="69056">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w="0">
            <a:noFill/>
          </a:ln>
        </p:spPr>
        <p:style>
          <a:lnRef idx="0">
            <a:scrgbClr r="0" g="0" b="0"/>
          </a:lnRef>
          <a:fillRef idx="0">
            <a:scrgbClr r="0" g="0" b="0"/>
          </a:fillRef>
          <a:effectRef idx="0">
            <a:scrgbClr r="0" g="0" b="0"/>
          </a:effectRef>
          <a:fontRef idx="minor"/>
        </p:style>
      </p:sp>
      <p:pic>
        <p:nvPicPr>
          <p:cNvPr id="5" name="Picture 4">
            <a:extLst>
              <a:ext uri="{FF2B5EF4-FFF2-40B4-BE49-F238E27FC236}">
                <a16:creationId xmlns:a16="http://schemas.microsoft.com/office/drawing/2014/main" id="{8180F220-3DD9-43B1-FD16-B9C474AE6B4E}"/>
              </a:ext>
            </a:extLst>
          </p:cNvPr>
          <p:cNvPicPr>
            <a:picLocks noChangeAspect="1"/>
          </p:cNvPicPr>
          <p:nvPr/>
        </p:nvPicPr>
        <p:blipFill>
          <a:blip r:embed="rId2"/>
          <a:stretch>
            <a:fillRect/>
          </a:stretch>
        </p:blipFill>
        <p:spPr>
          <a:xfrm>
            <a:off x="989880" y="1758268"/>
            <a:ext cx="7711440" cy="16269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CustomShape 1"/>
          <p:cNvSpPr/>
          <p:nvPr/>
        </p:nvSpPr>
        <p:spPr>
          <a:xfrm>
            <a:off x="1822680" y="1202400"/>
            <a:ext cx="5456160" cy="1159200"/>
          </a:xfrm>
          <a:prstGeom prst="rect">
            <a:avLst/>
          </a:prstGeom>
          <a:noFill/>
          <a:ln w="0">
            <a:noFill/>
          </a:ln>
        </p:spPr>
        <p:style>
          <a:lnRef idx="0">
            <a:scrgbClr r="0" g="0" b="0"/>
          </a:lnRef>
          <a:fillRef idx="0">
            <a:scrgbClr r="0" g="0" b="0"/>
          </a:fillRef>
          <a:effectRef idx="0">
            <a:scrgbClr r="0" g="0" b="0"/>
          </a:effectRef>
          <a:fontRef idx="minor"/>
        </p:style>
      </p:sp>
      <p:sp>
        <p:nvSpPr>
          <p:cNvPr id="379" name="CustomShape 2"/>
          <p:cNvSpPr/>
          <p:nvPr/>
        </p:nvSpPr>
        <p:spPr>
          <a:xfrm>
            <a:off x="1275120" y="2489040"/>
            <a:ext cx="6593040" cy="209412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spcBef>
                <a:spcPts val="601"/>
              </a:spcBef>
              <a:tabLst>
                <a:tab pos="0" algn="l"/>
              </a:tabLst>
            </a:pPr>
            <a:r>
              <a:rPr lang="vi-VN" sz="3600" b="0" strike="noStrike" spc="-1" dirty="0" err="1">
                <a:solidFill>
                  <a:schemeClr val="bg1"/>
                </a:solidFill>
                <a:latin typeface="Arial"/>
              </a:rPr>
              <a:t>MoonBay</a:t>
            </a:r>
            <a:r>
              <a:rPr lang="vi-VN" sz="3600" b="0" strike="noStrike" spc="-1" dirty="0">
                <a:solidFill>
                  <a:schemeClr val="bg1"/>
                </a:solidFill>
                <a:latin typeface="Arial"/>
              </a:rPr>
              <a:t> </a:t>
            </a:r>
            <a:r>
              <a:rPr lang="vi-VN" sz="3600" b="0" strike="noStrike" spc="-1" dirty="0" err="1">
                <a:solidFill>
                  <a:schemeClr val="bg1"/>
                </a:solidFill>
                <a:latin typeface="Arial"/>
              </a:rPr>
              <a:t>hotel</a:t>
            </a:r>
            <a:endParaRPr lang="en-US" sz="3600" b="0" strike="noStrike" spc="-1" dirty="0">
              <a:solidFill>
                <a:schemeClr val="bg1"/>
              </a:solidFill>
              <a:latin typeface="Arial"/>
            </a:endParaRPr>
          </a:p>
          <a:p>
            <a:pPr algn="ctr">
              <a:lnSpc>
                <a:spcPct val="100000"/>
              </a:lnSpc>
              <a:spcBef>
                <a:spcPts val="601"/>
              </a:spcBef>
              <a:tabLst>
                <a:tab pos="0" algn="l"/>
              </a:tabLst>
            </a:pPr>
            <a:r>
              <a:rPr lang="vi-VN" sz="3600" b="0" strike="noStrike" spc="-1" dirty="0" err="1">
                <a:solidFill>
                  <a:srgbClr val="FFFFFF"/>
                </a:solidFill>
                <a:latin typeface="Sniglet"/>
                <a:ea typeface="Sniglet"/>
              </a:rPr>
              <a:t>Group</a:t>
            </a:r>
            <a:r>
              <a:rPr lang="vi-VN" sz="3600" b="0" strike="noStrike" spc="-1" dirty="0">
                <a:solidFill>
                  <a:srgbClr val="FFFFFF"/>
                </a:solidFill>
                <a:latin typeface="Sniglet"/>
                <a:ea typeface="Sniglet"/>
              </a:rPr>
              <a:t> 2</a:t>
            </a:r>
            <a:endParaRPr lang="en-US" sz="3600" b="0" strike="noStrike" spc="-1" dirty="0">
              <a:latin typeface="Arial"/>
            </a:endParaRPr>
          </a:p>
          <a:p>
            <a:pPr algn="ctr">
              <a:lnSpc>
                <a:spcPct val="100000"/>
              </a:lnSpc>
              <a:spcBef>
                <a:spcPts val="601"/>
              </a:spcBef>
              <a:tabLst>
                <a:tab pos="0" algn="l"/>
              </a:tabLst>
            </a:pPr>
            <a:r>
              <a:rPr lang="vi-VN" sz="3600" b="0" strike="noStrike" spc="-1" dirty="0">
                <a:solidFill>
                  <a:srgbClr val="FFFFFF"/>
                </a:solidFill>
                <a:latin typeface="Sniglet"/>
                <a:ea typeface="Sniglet"/>
              </a:rPr>
              <a:t>T1.2406.E1</a:t>
            </a:r>
            <a:endParaRPr lang="en-US" sz="3600" b="0" strike="noStrike" spc="-1" dirty="0">
              <a:latin typeface="Arial"/>
            </a:endParaRPr>
          </a:p>
        </p:txBody>
      </p:sp>
      <p:sp>
        <p:nvSpPr>
          <p:cNvPr id="380" name="CustomShape 3"/>
          <p:cNvSpPr/>
          <p:nvPr/>
        </p:nvSpPr>
        <p:spPr>
          <a:xfrm>
            <a:off x="3561480" y="2362320"/>
            <a:ext cx="2132280" cy="96840"/>
          </a:xfrm>
          <a:custGeom>
            <a:avLst/>
            <a:gdLst/>
            <a:ahLst/>
            <a:cxnLst/>
            <a:rect l="l" t="t" r="r" b="b"/>
            <a:pathLst>
              <a:path w="27831" h="2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381" name="CustomShape 4"/>
          <p:cNvSpPr/>
          <p:nvPr/>
        </p:nvSpPr>
        <p:spPr>
          <a:xfrm>
            <a:off x="4297680" y="4833000"/>
            <a:ext cx="547920" cy="309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fld id="{9A6B2965-EFBD-4BB2-B131-A170ABCBCE14}" type="slidenum">
              <a:rPr lang="en" sz="1000" b="0" strike="noStrike" spc="-1">
                <a:solidFill>
                  <a:srgbClr val="FFFFFF"/>
                </a:solidFill>
                <a:latin typeface="Sniglet"/>
                <a:ea typeface="Sniglet"/>
              </a:rPr>
              <a:t>12</a:t>
            </a:fld>
            <a:endParaRPr lang="en-US" sz="1000" b="0" strike="noStrike" spc="-1">
              <a:latin typeface="Arial"/>
            </a:endParaRPr>
          </a:p>
        </p:txBody>
      </p:sp>
      <p:sp>
        <p:nvSpPr>
          <p:cNvPr id="382" name="CustomShape 5"/>
          <p:cNvSpPr/>
          <p:nvPr/>
        </p:nvSpPr>
        <p:spPr>
          <a:xfrm>
            <a:off x="4131000" y="672120"/>
            <a:ext cx="778320" cy="680400"/>
          </a:xfrm>
          <a:custGeom>
            <a:avLst/>
            <a:gdLst/>
            <a:ahLst/>
            <a:cxnLst/>
            <a:rect l="l" t="t" r="r" b="b"/>
            <a:pathLst>
              <a:path w="19247" h="19856">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383" name="CustomShape 6"/>
          <p:cNvSpPr/>
          <p:nvPr/>
        </p:nvSpPr>
        <p:spPr>
          <a:xfrm>
            <a:off x="2826720" y="1464840"/>
            <a:ext cx="3587400" cy="82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vi-VN" sz="2400" b="0" strike="noStrike" spc="-1">
                <a:solidFill>
                  <a:srgbClr val="FFFFFF"/>
                </a:solidFill>
                <a:latin typeface="Sniglet"/>
                <a:ea typeface="Arial"/>
              </a:rPr>
              <a:t>Cảm ơn thầy cô đã xem !!!</a:t>
            </a:r>
            <a:endParaRPr lang="en-US" sz="2400" b="0" strike="noStrike" spc="-1">
              <a:latin typeface="Arial"/>
            </a:endParaRPr>
          </a:p>
        </p:txBody>
      </p:sp>
      <p:sp>
        <p:nvSpPr>
          <p:cNvPr id="384" name="CustomShape 7"/>
          <p:cNvSpPr/>
          <p:nvPr/>
        </p:nvSpPr>
        <p:spPr>
          <a:xfrm>
            <a:off x="7570080" y="80640"/>
            <a:ext cx="1104120" cy="1087560"/>
          </a:xfrm>
          <a:custGeom>
            <a:avLst/>
            <a:gdLst/>
            <a:ahLst/>
            <a:cxnLst/>
            <a:rect l="l" t="t" r="r" b="b"/>
            <a:pathLst>
              <a:path w="20975" h="20659">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1C232"/>
          </a:solidFill>
          <a:ln w="0">
            <a:noFill/>
          </a:ln>
        </p:spPr>
        <p:style>
          <a:lnRef idx="0">
            <a:scrgbClr r="0" g="0" b="0"/>
          </a:lnRef>
          <a:fillRef idx="0">
            <a:scrgbClr r="0" g="0" b="0"/>
          </a:fillRef>
          <a:effectRef idx="0">
            <a:scrgbClr r="0" g="0" b="0"/>
          </a:effectRef>
          <a:fontRef idx="minor"/>
        </p:style>
      </p:sp>
      <p:sp>
        <p:nvSpPr>
          <p:cNvPr id="385" name="CustomShape 8"/>
          <p:cNvSpPr/>
          <p:nvPr/>
        </p:nvSpPr>
        <p:spPr>
          <a:xfrm>
            <a:off x="8015400" y="588960"/>
            <a:ext cx="1051560" cy="642960"/>
          </a:xfrm>
          <a:custGeom>
            <a:avLst/>
            <a:gdLst/>
            <a:ahLst/>
            <a:cxnLst/>
            <a:rect l="l" t="t" r="r" b="b"/>
            <a:pathLst>
              <a:path w="19978" h="12216">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FA8DC"/>
          </a:solidFill>
          <a:ln w="0">
            <a:noFill/>
          </a:ln>
        </p:spPr>
        <p:style>
          <a:lnRef idx="0">
            <a:scrgbClr r="0" g="0" b="0"/>
          </a:lnRef>
          <a:fillRef idx="0">
            <a:scrgbClr r="0" g="0" b="0"/>
          </a:fillRef>
          <a:effectRef idx="0">
            <a:scrgbClr r="0" g="0" b="0"/>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6120" y="968040"/>
            <a:ext cx="9155160" cy="8568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vi-VN" sz="4000" b="1" strike="noStrike" spc="-1">
                <a:solidFill>
                  <a:srgbClr val="FFFFFF"/>
                </a:solidFill>
                <a:latin typeface="Walter Turncoat"/>
                <a:ea typeface="Walter Turncoat"/>
              </a:rPr>
              <a:t>Nội Dung Chính</a:t>
            </a:r>
            <a:endParaRPr lang="en-US" sz="4000" b="0" strike="noStrike" spc="-1">
              <a:latin typeface="Arial"/>
            </a:endParaRPr>
          </a:p>
        </p:txBody>
      </p:sp>
      <p:sp>
        <p:nvSpPr>
          <p:cNvPr id="282" name="CustomShape 2"/>
          <p:cNvSpPr/>
          <p:nvPr/>
        </p:nvSpPr>
        <p:spPr>
          <a:xfrm>
            <a:off x="4141800" y="281160"/>
            <a:ext cx="788040" cy="804600"/>
          </a:xfrm>
          <a:custGeom>
            <a:avLst/>
            <a:gdLst/>
            <a:ahLst/>
            <a:cxnLst/>
            <a:rect l="l" t="t" r="r" b="b"/>
            <a:pathLst>
              <a:path w="67641" h="69056">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283" name="CustomShape 3"/>
          <p:cNvSpPr/>
          <p:nvPr/>
        </p:nvSpPr>
        <p:spPr>
          <a:xfrm>
            <a:off x="4345920" y="520200"/>
            <a:ext cx="379440" cy="326520"/>
          </a:xfrm>
          <a:custGeom>
            <a:avLst/>
            <a:gdLst/>
            <a:ahLst/>
            <a:cxnLst/>
            <a:rect l="l" t="t" r="r" b="b"/>
            <a:pathLst>
              <a:path w="17398" h="14965">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284" name="CustomShape 4"/>
          <p:cNvSpPr/>
          <p:nvPr/>
        </p:nvSpPr>
        <p:spPr>
          <a:xfrm>
            <a:off x="835200" y="1730520"/>
            <a:ext cx="3429000" cy="2206440"/>
          </a:xfrm>
          <a:prstGeom prst="rect">
            <a:avLst/>
          </a:prstGeom>
          <a:noFill/>
          <a:ln w="0">
            <a:noFill/>
          </a:ln>
        </p:spPr>
        <p:style>
          <a:lnRef idx="0">
            <a:scrgbClr r="0" g="0" b="0"/>
          </a:lnRef>
          <a:fillRef idx="0">
            <a:scrgbClr r="0" g="0" b="0"/>
          </a:fillRef>
          <a:effectRef idx="0">
            <a:scrgbClr r="0" g="0" b="0"/>
          </a:effectRef>
          <a:fontRef idx="minor"/>
        </p:style>
      </p:sp>
      <p:sp>
        <p:nvSpPr>
          <p:cNvPr id="285" name="CustomShape 5"/>
          <p:cNvSpPr/>
          <p:nvPr/>
        </p:nvSpPr>
        <p:spPr>
          <a:xfrm>
            <a:off x="3140640" y="1608840"/>
            <a:ext cx="3578760" cy="22064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marL="228600" indent="-227880">
              <a:lnSpc>
                <a:spcPct val="100000"/>
              </a:lnSpc>
              <a:spcBef>
                <a:spcPts val="601"/>
              </a:spcBef>
              <a:buClr>
                <a:srgbClr val="FFFFFF"/>
              </a:buClr>
              <a:buFont typeface="Arial"/>
              <a:buAutoNum type="arabicPeriod"/>
            </a:pPr>
            <a:r>
              <a:rPr lang="vi-VN" sz="1600" b="1" strike="noStrike" spc="-1" dirty="0">
                <a:solidFill>
                  <a:srgbClr val="FFFFFF"/>
                </a:solidFill>
                <a:latin typeface="Sniglet"/>
                <a:ea typeface="Sniglet"/>
              </a:rPr>
              <a:t>Giới thiệu đề tài.</a:t>
            </a:r>
            <a:endParaRPr lang="en-US" sz="1600" b="0" strike="noStrike" spc="-1" dirty="0">
              <a:latin typeface="Arial"/>
            </a:endParaRPr>
          </a:p>
          <a:p>
            <a:pPr marL="228600" indent="-227880">
              <a:lnSpc>
                <a:spcPct val="100000"/>
              </a:lnSpc>
              <a:spcBef>
                <a:spcPts val="601"/>
              </a:spcBef>
              <a:buClr>
                <a:srgbClr val="FFFFFF"/>
              </a:buClr>
              <a:buFont typeface="Arial"/>
              <a:buAutoNum type="arabicPeriod"/>
            </a:pPr>
            <a:r>
              <a:rPr lang="vi-VN" sz="1600" b="1" strike="noStrike" spc="-1" dirty="0">
                <a:solidFill>
                  <a:srgbClr val="FFFFFF"/>
                </a:solidFill>
                <a:latin typeface="Sniglet"/>
                <a:ea typeface="Sniglet"/>
              </a:rPr>
              <a:t>Mục tiêu.</a:t>
            </a:r>
            <a:endParaRPr lang="en-US" sz="1600" b="0" strike="noStrike" spc="-1" dirty="0">
              <a:latin typeface="Arial"/>
            </a:endParaRPr>
          </a:p>
          <a:p>
            <a:pPr marL="228600" indent="-227880">
              <a:lnSpc>
                <a:spcPct val="100000"/>
              </a:lnSpc>
              <a:spcBef>
                <a:spcPts val="601"/>
              </a:spcBef>
              <a:buClr>
                <a:srgbClr val="FFFFFF"/>
              </a:buClr>
              <a:buFont typeface="Arial"/>
              <a:buAutoNum type="arabicPeriod"/>
            </a:pPr>
            <a:r>
              <a:rPr lang="vi-VN" sz="1600" b="1" strike="noStrike" spc="-1" dirty="0">
                <a:solidFill>
                  <a:srgbClr val="FFFFFF"/>
                </a:solidFill>
                <a:latin typeface="Sniglet"/>
                <a:ea typeface="Sniglet"/>
              </a:rPr>
              <a:t>Công Nghệ Phát Triển.</a:t>
            </a:r>
            <a:endParaRPr lang="en-US" sz="1600" b="0" strike="noStrike" spc="-1" dirty="0">
              <a:latin typeface="Arial"/>
            </a:endParaRPr>
          </a:p>
          <a:p>
            <a:pPr marL="228600" indent="-227880">
              <a:lnSpc>
                <a:spcPct val="100000"/>
              </a:lnSpc>
              <a:spcBef>
                <a:spcPts val="601"/>
              </a:spcBef>
              <a:buClr>
                <a:srgbClr val="FFFFFF"/>
              </a:buClr>
              <a:buFont typeface="Arial"/>
              <a:buAutoNum type="arabicPeriod"/>
            </a:pPr>
            <a:r>
              <a:rPr lang="vi-VN" sz="1600" b="1" strike="noStrike" spc="-1" dirty="0" err="1">
                <a:solidFill>
                  <a:srgbClr val="FFFFFF"/>
                </a:solidFill>
                <a:latin typeface="Sniglet"/>
                <a:ea typeface="Sniglet"/>
              </a:rPr>
              <a:t>SiteMap</a:t>
            </a:r>
            <a:r>
              <a:rPr lang="vi-VN" sz="1600" b="1" strike="noStrike" spc="-1" dirty="0">
                <a:solidFill>
                  <a:srgbClr val="FFFFFF"/>
                </a:solidFill>
                <a:latin typeface="Sniglet"/>
                <a:ea typeface="Sniglet"/>
              </a:rPr>
              <a:t>.</a:t>
            </a:r>
            <a:endParaRPr lang="en-US" sz="1600" b="0" strike="noStrike" spc="-1" dirty="0">
              <a:latin typeface="Arial"/>
            </a:endParaRPr>
          </a:p>
          <a:p>
            <a:pPr marL="228600" indent="-227880">
              <a:lnSpc>
                <a:spcPct val="100000"/>
              </a:lnSpc>
              <a:spcBef>
                <a:spcPts val="601"/>
              </a:spcBef>
              <a:buClr>
                <a:srgbClr val="FFFFFF"/>
              </a:buClr>
              <a:buFont typeface="Arial"/>
              <a:buAutoNum type="arabicPeriod"/>
            </a:pPr>
            <a:r>
              <a:rPr lang="vi-VN" sz="1600" b="1" strike="noStrike" spc="-1" dirty="0">
                <a:solidFill>
                  <a:srgbClr val="FFFFFF"/>
                </a:solidFill>
                <a:latin typeface="Sniglet"/>
                <a:ea typeface="Sniglet"/>
              </a:rPr>
              <a:t>ERD.</a:t>
            </a:r>
            <a:endParaRPr lang="en-US" sz="1600" b="0" strike="noStrike" spc="-1" dirty="0">
              <a:latin typeface="Arial"/>
            </a:endParaRPr>
          </a:p>
          <a:p>
            <a:pPr marL="228600" indent="-227880">
              <a:lnSpc>
                <a:spcPct val="100000"/>
              </a:lnSpc>
              <a:spcBef>
                <a:spcPts val="601"/>
              </a:spcBef>
              <a:buClr>
                <a:srgbClr val="FFFFFF"/>
              </a:buClr>
              <a:buFont typeface="Arial"/>
              <a:buAutoNum type="arabicPeriod"/>
            </a:pPr>
            <a:r>
              <a:rPr lang="vi-VN" sz="1600" b="1" strike="noStrike" spc="-1" dirty="0" err="1">
                <a:solidFill>
                  <a:srgbClr val="FFFFFF"/>
                </a:solidFill>
                <a:latin typeface="Sniglet"/>
                <a:ea typeface="Sniglet"/>
              </a:rPr>
              <a:t>TaskSheet</a:t>
            </a:r>
            <a:r>
              <a:rPr lang="vi-VN" sz="1600" b="1" strike="noStrike" spc="-1" dirty="0">
                <a:solidFill>
                  <a:srgbClr val="FFFFFF"/>
                </a:solidFill>
                <a:latin typeface="Sniglet"/>
                <a:ea typeface="Sniglet"/>
              </a:rPr>
              <a:t>.</a:t>
            </a:r>
            <a:endParaRPr lang="en-US" sz="1600" b="0" strike="noStrike" spc="-1" dirty="0">
              <a:latin typeface="Arial"/>
            </a:endParaRPr>
          </a:p>
          <a:p>
            <a:pPr>
              <a:lnSpc>
                <a:spcPct val="100000"/>
              </a:lnSpc>
              <a:spcBef>
                <a:spcPts val="601"/>
              </a:spcBef>
            </a:pPr>
            <a:endParaRPr lang="en-US" sz="1600" b="0" strike="noStrike" spc="-1" dirty="0">
              <a:latin typeface="Arial"/>
            </a:endParaRPr>
          </a:p>
        </p:txBody>
      </p:sp>
      <p:sp>
        <p:nvSpPr>
          <p:cNvPr id="286" name="CustomShape 6"/>
          <p:cNvSpPr/>
          <p:nvPr/>
        </p:nvSpPr>
        <p:spPr>
          <a:xfrm>
            <a:off x="835200" y="3829680"/>
            <a:ext cx="7472520" cy="825840"/>
          </a:xfrm>
          <a:prstGeom prst="rect">
            <a:avLst/>
          </a:prstGeom>
          <a:noFill/>
          <a:ln w="0">
            <a:noFill/>
          </a:ln>
        </p:spPr>
        <p:style>
          <a:lnRef idx="0">
            <a:scrgbClr r="0" g="0" b="0"/>
          </a:lnRef>
          <a:fillRef idx="0">
            <a:scrgbClr r="0" g="0" b="0"/>
          </a:fillRef>
          <a:effectRef idx="0">
            <a:scrgbClr r="0" g="0" b="0"/>
          </a:effectRef>
          <a:fontRef idx="minor"/>
        </p:style>
      </p:sp>
      <p:sp>
        <p:nvSpPr>
          <p:cNvPr id="287" name="CustomShape 7"/>
          <p:cNvSpPr/>
          <p:nvPr/>
        </p:nvSpPr>
        <p:spPr>
          <a:xfrm>
            <a:off x="4297680" y="4833000"/>
            <a:ext cx="547920" cy="309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fld id="{1C867276-D01F-463A-BB98-5B8E00C2471F}" type="slidenum">
              <a:rPr lang="en" sz="1000" b="0" strike="noStrike" spc="-1">
                <a:solidFill>
                  <a:srgbClr val="FFFFFF"/>
                </a:solidFill>
                <a:latin typeface="Sniglet"/>
                <a:ea typeface="Sniglet"/>
              </a:rPr>
              <a:t>2</a:t>
            </a:fld>
            <a:endParaRPr lang="en-US" sz="10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1192680" y="914400"/>
            <a:ext cx="5893920" cy="11592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marL="743040" indent="-742320" algn="ctr">
              <a:lnSpc>
                <a:spcPct val="100000"/>
              </a:lnSpc>
              <a:buClr>
                <a:srgbClr val="FFFFFF"/>
              </a:buClr>
              <a:buFont typeface="Arial"/>
              <a:buAutoNum type="arabicPeriod"/>
            </a:pPr>
            <a:r>
              <a:rPr lang="vi-VN" sz="4000" b="0" strike="noStrike" spc="-1">
                <a:solidFill>
                  <a:srgbClr val="FFFFFF"/>
                </a:solidFill>
                <a:latin typeface="Walter Turncoat"/>
                <a:ea typeface="Walter Turncoat"/>
              </a:rPr>
              <a:t> </a:t>
            </a:r>
            <a:r>
              <a:rPr lang="vi-VN" sz="4000" b="0" strike="noStrike" spc="-1">
                <a:solidFill>
                  <a:srgbClr val="FFFFFF"/>
                </a:solidFill>
                <a:latin typeface="Times New Roman"/>
                <a:ea typeface="Walter Turncoat"/>
              </a:rPr>
              <a:t>GIỚI </a:t>
            </a:r>
            <a:r>
              <a:rPr lang="vi-VN" sz="4000" b="1" strike="noStrike" spc="-1">
                <a:solidFill>
                  <a:srgbClr val="FFFFFF"/>
                </a:solidFill>
                <a:latin typeface="Times New Roman"/>
                <a:ea typeface="Walter Turncoat"/>
              </a:rPr>
              <a:t>THIỆU</a:t>
            </a:r>
            <a:r>
              <a:rPr lang="vi-VN" sz="4000" b="0" strike="noStrike" spc="-1">
                <a:solidFill>
                  <a:srgbClr val="FFFFFF"/>
                </a:solidFill>
                <a:latin typeface="Times New Roman"/>
                <a:ea typeface="Walter Turncoat"/>
              </a:rPr>
              <a:t> ĐỀ TÀI</a:t>
            </a:r>
            <a:r>
              <a:rPr lang="en" sz="4000" b="0" strike="noStrike" spc="-1">
                <a:solidFill>
                  <a:srgbClr val="FFFFFF"/>
                </a:solidFill>
                <a:latin typeface="Walter Turncoat"/>
                <a:ea typeface="Walter Turncoat"/>
              </a:rPr>
              <a:t>!</a:t>
            </a:r>
            <a:endParaRPr lang="en-US" sz="4000" b="0" strike="noStrike" spc="-1">
              <a:latin typeface="Arial"/>
            </a:endParaRPr>
          </a:p>
        </p:txBody>
      </p:sp>
      <p:sp>
        <p:nvSpPr>
          <p:cNvPr id="289" name="CustomShape 2"/>
          <p:cNvSpPr/>
          <p:nvPr/>
        </p:nvSpPr>
        <p:spPr>
          <a:xfrm>
            <a:off x="685800" y="1828800"/>
            <a:ext cx="7543800" cy="7840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indent="-456480">
              <a:lnSpc>
                <a:spcPct val="100000"/>
              </a:lnSpc>
              <a:spcBef>
                <a:spcPts val="601"/>
              </a:spcBef>
              <a:buClr>
                <a:srgbClr val="FFFFFF"/>
              </a:buClr>
              <a:buFont typeface="Wingdings" charset="2"/>
              <a:buChar char=""/>
            </a:pPr>
            <a:r>
              <a:rPr lang="vi-VN" sz="2400" b="0" strike="noStrike" spc="-1" dirty="0" err="1">
                <a:solidFill>
                  <a:srgbClr val="FFFFFF"/>
                </a:solidFill>
                <a:latin typeface="Sniglet"/>
                <a:ea typeface="Sniglet"/>
              </a:rPr>
              <a:t>MoonBay</a:t>
            </a:r>
            <a:r>
              <a:rPr lang="vi-VN" sz="2400" b="0" strike="noStrike" spc="-1" dirty="0">
                <a:solidFill>
                  <a:srgbClr val="FFFFFF"/>
                </a:solidFill>
                <a:latin typeface="Sniglet"/>
                <a:ea typeface="Sniglet"/>
              </a:rPr>
              <a:t> </a:t>
            </a:r>
            <a:r>
              <a:rPr lang="vi-VN" sz="2400" b="0" strike="noStrike" spc="-1" dirty="0" err="1">
                <a:solidFill>
                  <a:srgbClr val="FFFFFF"/>
                </a:solidFill>
                <a:latin typeface="Sniglet"/>
                <a:ea typeface="Sniglet"/>
              </a:rPr>
              <a:t>hotel</a:t>
            </a:r>
            <a:r>
              <a:rPr lang="vi-VN" sz="2400" b="0" strike="noStrike" spc="-1" dirty="0">
                <a:solidFill>
                  <a:srgbClr val="FFFFFF"/>
                </a:solidFill>
                <a:latin typeface="Sniglet"/>
                <a:ea typeface="Sniglet"/>
              </a:rPr>
              <a:t> – đồ án kì 2</a:t>
            </a:r>
            <a:endParaRPr lang="en-US" sz="2400" b="0" strike="noStrike" spc="-1" dirty="0">
              <a:latin typeface="Arial"/>
            </a:endParaRPr>
          </a:p>
          <a:p>
            <a:pPr marL="457200" indent="-456480">
              <a:lnSpc>
                <a:spcPct val="100000"/>
              </a:lnSpc>
              <a:spcBef>
                <a:spcPts val="601"/>
              </a:spcBef>
              <a:buClr>
                <a:srgbClr val="FFFFFF"/>
              </a:buClr>
              <a:buFont typeface="Wingdings" charset="2"/>
              <a:buChar char=""/>
            </a:pPr>
            <a:r>
              <a:rPr lang="vi-VN" sz="2400" b="0" strike="noStrike" spc="-1" dirty="0" err="1">
                <a:solidFill>
                  <a:srgbClr val="FFFFFF"/>
                </a:solidFill>
                <a:latin typeface="Sniglet"/>
                <a:ea typeface="Sniglet"/>
              </a:rPr>
              <a:t>Group</a:t>
            </a:r>
            <a:r>
              <a:rPr lang="vi-VN" sz="2400" b="0" strike="noStrike" spc="-1" dirty="0">
                <a:solidFill>
                  <a:srgbClr val="FFFFFF"/>
                </a:solidFill>
                <a:latin typeface="Sniglet"/>
                <a:ea typeface="Sniglet"/>
              </a:rPr>
              <a:t> 2 – T1.2406.E1 – FPT APTECH HCMC</a:t>
            </a:r>
            <a:endParaRPr lang="en-US" sz="2400" b="0" strike="noStrike" spc="-1" dirty="0">
              <a:latin typeface="Arial"/>
            </a:endParaRPr>
          </a:p>
          <a:p>
            <a:pPr marL="457200" indent="-456480">
              <a:lnSpc>
                <a:spcPct val="100000"/>
              </a:lnSpc>
              <a:spcBef>
                <a:spcPts val="601"/>
              </a:spcBef>
              <a:buClr>
                <a:srgbClr val="FFFFFF"/>
              </a:buClr>
              <a:buFont typeface="Wingdings" charset="2"/>
              <a:buChar char=""/>
            </a:pPr>
            <a:r>
              <a:rPr lang="vi-VN" sz="2400" b="0" strike="noStrike" spc="-1" dirty="0">
                <a:solidFill>
                  <a:srgbClr val="FFFFFF"/>
                </a:solidFill>
                <a:latin typeface="Sniglet"/>
                <a:ea typeface="Sniglet"/>
              </a:rPr>
              <a:t>Đỗ Thanh Hùng – Project </a:t>
            </a:r>
            <a:r>
              <a:rPr lang="vi-VN" sz="2400" b="0" strike="noStrike" spc="-1" dirty="0" err="1">
                <a:solidFill>
                  <a:srgbClr val="FFFFFF"/>
                </a:solidFill>
                <a:latin typeface="Sniglet"/>
                <a:ea typeface="Sniglet"/>
              </a:rPr>
              <a:t>Lead</a:t>
            </a:r>
            <a:endParaRPr lang="en-US" sz="2400" b="0" strike="noStrike" spc="-1" dirty="0">
              <a:latin typeface="Arial"/>
            </a:endParaRPr>
          </a:p>
          <a:p>
            <a:pPr marL="457200" indent="-456480">
              <a:lnSpc>
                <a:spcPct val="100000"/>
              </a:lnSpc>
              <a:spcBef>
                <a:spcPts val="601"/>
              </a:spcBef>
              <a:buClr>
                <a:srgbClr val="FFFFFF"/>
              </a:buClr>
              <a:buFont typeface="Wingdings" charset="2"/>
              <a:buChar char=""/>
            </a:pPr>
            <a:r>
              <a:rPr lang="vi-VN" sz="2400" spc="-1" dirty="0">
                <a:solidFill>
                  <a:srgbClr val="FFFFFF"/>
                </a:solidFill>
                <a:latin typeface="Sniglet"/>
                <a:ea typeface="Sniglet"/>
              </a:rPr>
              <a:t>Phù Vĩnh Huy</a:t>
            </a:r>
            <a:r>
              <a:rPr lang="vi-VN" sz="2400" b="0" strike="noStrike" spc="-1" dirty="0">
                <a:solidFill>
                  <a:srgbClr val="FFFFFF"/>
                </a:solidFill>
                <a:latin typeface="Sniglet"/>
                <a:ea typeface="Sniglet"/>
              </a:rPr>
              <a:t> – </a:t>
            </a:r>
            <a:r>
              <a:rPr lang="vi-VN" sz="2400" b="0" strike="noStrike" spc="-1" dirty="0" err="1">
                <a:solidFill>
                  <a:srgbClr val="FFFFFF"/>
                </a:solidFill>
                <a:latin typeface="Sniglet"/>
                <a:ea typeface="Sniglet"/>
              </a:rPr>
              <a:t>Fullstack</a:t>
            </a:r>
            <a:r>
              <a:rPr lang="vi-VN" sz="2400" b="0" strike="noStrike" spc="-1" dirty="0">
                <a:solidFill>
                  <a:srgbClr val="FFFFFF"/>
                </a:solidFill>
                <a:latin typeface="Sniglet"/>
                <a:ea typeface="Sniglet"/>
              </a:rPr>
              <a:t> </a:t>
            </a:r>
            <a:r>
              <a:rPr lang="vi-VN" sz="2400" b="0" strike="noStrike" spc="-1" dirty="0" err="1">
                <a:solidFill>
                  <a:srgbClr val="FFFFFF"/>
                </a:solidFill>
                <a:latin typeface="Sniglet"/>
                <a:ea typeface="Sniglet"/>
              </a:rPr>
              <a:t>Developer</a:t>
            </a:r>
            <a:endParaRPr lang="en-US" sz="2400" b="0" strike="noStrike" spc="-1" dirty="0">
              <a:latin typeface="Arial"/>
            </a:endParaRPr>
          </a:p>
          <a:p>
            <a:pPr marL="457200" indent="-456480">
              <a:lnSpc>
                <a:spcPct val="100000"/>
              </a:lnSpc>
              <a:spcBef>
                <a:spcPts val="601"/>
              </a:spcBef>
              <a:buClr>
                <a:srgbClr val="FFFFFF"/>
              </a:buClr>
              <a:buFont typeface="Wingdings" charset="2"/>
              <a:buChar char=""/>
            </a:pPr>
            <a:r>
              <a:rPr lang="vi-VN" sz="2400" b="0" strike="noStrike" spc="-1" dirty="0">
                <a:solidFill>
                  <a:srgbClr val="FFFFFF"/>
                </a:solidFill>
                <a:latin typeface="Sniglet"/>
                <a:ea typeface="Sniglet"/>
              </a:rPr>
              <a:t>Lê Quốc Đạt – </a:t>
            </a:r>
            <a:r>
              <a:rPr lang="vi-VN" sz="2400" b="0" strike="noStrike" spc="-1" dirty="0" err="1">
                <a:solidFill>
                  <a:srgbClr val="FFFFFF"/>
                </a:solidFill>
                <a:latin typeface="Sniglet"/>
                <a:ea typeface="Sniglet"/>
              </a:rPr>
              <a:t>Developer</a:t>
            </a:r>
            <a:r>
              <a:rPr lang="vi-VN" sz="2400" b="0" strike="noStrike" spc="-1" dirty="0">
                <a:solidFill>
                  <a:srgbClr val="FFFFFF"/>
                </a:solidFill>
                <a:latin typeface="Sniglet"/>
                <a:ea typeface="Sniglet"/>
              </a:rPr>
              <a:t>/</a:t>
            </a:r>
            <a:r>
              <a:rPr lang="vi-VN" sz="2400" b="0" strike="noStrike" spc="-1" dirty="0" err="1">
                <a:solidFill>
                  <a:srgbClr val="FFFFFF"/>
                </a:solidFill>
                <a:latin typeface="Sniglet"/>
                <a:ea typeface="Sniglet"/>
              </a:rPr>
              <a:t>Tester</a:t>
            </a:r>
            <a:endParaRPr lang="en-US" sz="2400" b="0" strike="noStrike" spc="-1" dirty="0">
              <a:latin typeface="Arial"/>
            </a:endParaRPr>
          </a:p>
          <a:p>
            <a:pPr marL="457200" indent="-456480">
              <a:lnSpc>
                <a:spcPct val="100000"/>
              </a:lnSpc>
              <a:spcBef>
                <a:spcPts val="601"/>
              </a:spcBef>
              <a:buClr>
                <a:srgbClr val="FFFFFF"/>
              </a:buClr>
              <a:buFont typeface="Wingdings" charset="2"/>
              <a:buChar char=""/>
            </a:pPr>
            <a:r>
              <a:rPr lang="vi-VN" sz="2400" spc="-1" dirty="0">
                <a:solidFill>
                  <a:srgbClr val="FFFFFF"/>
                </a:solidFill>
                <a:latin typeface="Sniglet"/>
                <a:ea typeface="Sniglet"/>
              </a:rPr>
              <a:t>Ngô Trường Long</a:t>
            </a:r>
            <a:r>
              <a:rPr lang="vi-VN" sz="2400" b="0" strike="noStrike" spc="-1" dirty="0">
                <a:solidFill>
                  <a:srgbClr val="FFFFFF"/>
                </a:solidFill>
                <a:latin typeface="Sniglet"/>
                <a:ea typeface="Sniglet"/>
              </a:rPr>
              <a:t> – </a:t>
            </a:r>
            <a:r>
              <a:rPr lang="vi-VN" sz="2400" b="0" strike="noStrike" spc="-1" dirty="0" err="1">
                <a:solidFill>
                  <a:srgbClr val="FFFFFF"/>
                </a:solidFill>
                <a:latin typeface="Sniglet"/>
                <a:ea typeface="Sniglet"/>
              </a:rPr>
              <a:t>Developer</a:t>
            </a:r>
            <a:r>
              <a:rPr lang="vi-VN" sz="2400" b="0" strike="noStrike" spc="-1" dirty="0">
                <a:solidFill>
                  <a:srgbClr val="FFFFFF"/>
                </a:solidFill>
                <a:latin typeface="Sniglet"/>
                <a:ea typeface="Sniglet"/>
              </a:rPr>
              <a:t>/</a:t>
            </a:r>
            <a:r>
              <a:rPr lang="vi-VN" sz="2400" b="0" strike="noStrike" spc="-1" dirty="0" err="1">
                <a:solidFill>
                  <a:srgbClr val="FFFFFF"/>
                </a:solidFill>
                <a:latin typeface="Sniglet"/>
                <a:ea typeface="Sniglet"/>
              </a:rPr>
              <a:t>Writer</a:t>
            </a:r>
            <a:endParaRPr lang="en-US" sz="2400" b="0" strike="noStrike" spc="-1" dirty="0">
              <a:latin typeface="Arial"/>
            </a:endParaRPr>
          </a:p>
          <a:p>
            <a:pPr algn="ctr">
              <a:lnSpc>
                <a:spcPct val="100000"/>
              </a:lnSpc>
              <a:spcBef>
                <a:spcPts val="601"/>
              </a:spcBef>
              <a:tabLst>
                <a:tab pos="0" algn="l"/>
              </a:tabLst>
            </a:pPr>
            <a:endParaRPr lang="en-US" sz="2400" b="0" strike="noStrike" spc="-1" dirty="0">
              <a:latin typeface="Arial"/>
            </a:endParaRPr>
          </a:p>
        </p:txBody>
      </p:sp>
      <p:sp>
        <p:nvSpPr>
          <p:cNvPr id="290" name="CustomShape 3"/>
          <p:cNvSpPr/>
          <p:nvPr/>
        </p:nvSpPr>
        <p:spPr>
          <a:xfrm>
            <a:off x="2743200" y="1760040"/>
            <a:ext cx="3158280" cy="68760"/>
          </a:xfrm>
          <a:custGeom>
            <a:avLst/>
            <a:gdLst/>
            <a:ahLst/>
            <a:cxnLst/>
            <a:rect l="l" t="t" r="r" b="b"/>
            <a:pathLst>
              <a:path w="27831" h="2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291" name="CustomShape 4"/>
          <p:cNvSpPr/>
          <p:nvPr/>
        </p:nvSpPr>
        <p:spPr>
          <a:xfrm>
            <a:off x="3970440" y="228600"/>
            <a:ext cx="601560" cy="637200"/>
          </a:xfrm>
          <a:custGeom>
            <a:avLst/>
            <a:gdLst/>
            <a:ahLst/>
            <a:cxnLst/>
            <a:rect l="l" t="t" r="r" b="b"/>
            <a:pathLst>
              <a:path w="15695" h="1662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292" name="CustomShape 5"/>
          <p:cNvSpPr/>
          <p:nvPr/>
        </p:nvSpPr>
        <p:spPr>
          <a:xfrm>
            <a:off x="4297680" y="4833000"/>
            <a:ext cx="547920" cy="309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fld id="{C348BB88-4325-4FCB-A0DB-BDD47D7A8A5D}" type="slidenum">
              <a:rPr lang="en" sz="1000" b="0" strike="noStrike" spc="-1">
                <a:solidFill>
                  <a:srgbClr val="FFFFFF"/>
                </a:solidFill>
                <a:latin typeface="Sniglet"/>
                <a:ea typeface="Sniglet"/>
              </a:rPr>
              <a:t>3</a:t>
            </a:fld>
            <a:endParaRPr lang="en-US" sz="10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1"/>
          <p:cNvSpPr/>
          <p:nvPr/>
        </p:nvSpPr>
        <p:spPr>
          <a:xfrm>
            <a:off x="256320" y="951840"/>
            <a:ext cx="5499360" cy="11592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b">
            <a:noAutofit/>
          </a:bodyPr>
          <a:lstStyle/>
          <a:p>
            <a:pPr marL="914400" indent="-913680">
              <a:lnSpc>
                <a:spcPct val="100000"/>
              </a:lnSpc>
              <a:buClr>
                <a:srgbClr val="FFFFFF"/>
              </a:buClr>
              <a:buFont typeface="Arial"/>
              <a:buAutoNum type="alphaUcPeriod"/>
            </a:pPr>
            <a:r>
              <a:rPr lang="vi-VN" sz="3200" b="0" i="1" strike="noStrike" spc="-1">
                <a:solidFill>
                  <a:srgbClr val="FFFFFF"/>
                </a:solidFill>
                <a:latin typeface="Walter Turncoat"/>
                <a:ea typeface="Walter Turncoat"/>
              </a:rPr>
              <a:t>MỤC TIÊU ỨNG DỤNG</a:t>
            </a:r>
            <a:endParaRPr lang="en-US" sz="3200" b="0" strike="noStrike" spc="-1">
              <a:latin typeface="Arial"/>
            </a:endParaRPr>
          </a:p>
        </p:txBody>
      </p:sp>
      <p:sp>
        <p:nvSpPr>
          <p:cNvPr id="294" name="CustomShape 2"/>
          <p:cNvSpPr/>
          <p:nvPr/>
        </p:nvSpPr>
        <p:spPr>
          <a:xfrm>
            <a:off x="621000" y="2295000"/>
            <a:ext cx="7771680" cy="7840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pPr>
            <a:r>
              <a:rPr lang="vi-VN" sz="2400" b="0" strike="noStrike" spc="-1" dirty="0">
                <a:solidFill>
                  <a:srgbClr val="FFFFFF"/>
                </a:solidFill>
                <a:latin typeface="Sniglet"/>
                <a:ea typeface="Sniglet"/>
              </a:rPr>
              <a:t>Cung cấp m</a:t>
            </a:r>
            <a:r>
              <a:rPr lang="vi-VN" sz="2400" spc="-1" dirty="0">
                <a:solidFill>
                  <a:srgbClr val="FFFFFF"/>
                </a:solidFill>
                <a:latin typeface="Sniglet"/>
                <a:ea typeface="Sniglet"/>
              </a:rPr>
              <a:t>ột </a:t>
            </a:r>
            <a:r>
              <a:rPr lang="vi-VN" sz="2400" spc="-1" dirty="0" err="1">
                <a:solidFill>
                  <a:srgbClr val="FFFFFF"/>
                </a:solidFill>
                <a:latin typeface="Sniglet"/>
                <a:ea typeface="Sniglet"/>
              </a:rPr>
              <a:t>website</a:t>
            </a:r>
            <a:r>
              <a:rPr lang="vi-VN" sz="2400" spc="-1" dirty="0">
                <a:solidFill>
                  <a:srgbClr val="FFFFFF"/>
                </a:solidFill>
                <a:latin typeface="Sniglet"/>
                <a:ea typeface="Sniglet"/>
              </a:rPr>
              <a:t> giúp khách hàng dễ dàng tìm kiếm thông tin và trải nghiệm dịch vụ đặt phòng, đồng thời hỗ trợ khách sạn nâng cao thương hiệu và quản lý hiệu quả</a:t>
            </a:r>
            <a:r>
              <a:rPr lang="vi-VN" sz="2400" b="0" strike="noStrike" spc="-1" dirty="0">
                <a:solidFill>
                  <a:srgbClr val="FFFFFF"/>
                </a:solidFill>
                <a:latin typeface="Sniglet"/>
                <a:ea typeface="Sniglet"/>
              </a:rPr>
              <a:t>.</a:t>
            </a:r>
            <a:endParaRPr lang="en-US" sz="2400" b="0" strike="noStrike" spc="-1" dirty="0">
              <a:latin typeface="Arial"/>
            </a:endParaRPr>
          </a:p>
        </p:txBody>
      </p:sp>
      <p:sp>
        <p:nvSpPr>
          <p:cNvPr id="295" name="CustomShape 3"/>
          <p:cNvSpPr/>
          <p:nvPr/>
        </p:nvSpPr>
        <p:spPr>
          <a:xfrm>
            <a:off x="7973280" y="17640"/>
            <a:ext cx="1156320" cy="1159200"/>
          </a:xfrm>
          <a:custGeom>
            <a:avLst/>
            <a:gdLst/>
            <a:ahLst/>
            <a:cxnLst/>
            <a:rect l="l" t="t" r="r" b="b"/>
            <a:pathLst>
              <a:path w="73112" h="68207">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296" name="CustomShape 4"/>
          <p:cNvSpPr/>
          <p:nvPr/>
        </p:nvSpPr>
        <p:spPr>
          <a:xfrm>
            <a:off x="4297680" y="4833000"/>
            <a:ext cx="547920" cy="309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fld id="{002F795D-B182-45B2-ADC3-4F4D9902176E}" type="slidenum">
              <a:rPr lang="en" sz="1000" b="0" strike="noStrike" spc="-1">
                <a:solidFill>
                  <a:srgbClr val="FFFFFF"/>
                </a:solidFill>
                <a:latin typeface="Sniglet"/>
                <a:ea typeface="Sniglet"/>
              </a:rPr>
              <a:t>4</a:t>
            </a:fld>
            <a:endParaRPr lang="en-US" sz="1000" b="0" strike="noStrike" spc="-1">
              <a:latin typeface="Arial"/>
            </a:endParaRPr>
          </a:p>
        </p:txBody>
      </p:sp>
      <p:sp>
        <p:nvSpPr>
          <p:cNvPr id="297" name="CustomShape 5"/>
          <p:cNvSpPr/>
          <p:nvPr/>
        </p:nvSpPr>
        <p:spPr>
          <a:xfrm>
            <a:off x="140760" y="136800"/>
            <a:ext cx="4366080" cy="1015200"/>
          </a:xfrm>
          <a:custGeom>
            <a:avLst/>
            <a:gdLst/>
            <a:ahLst/>
            <a:cxnLst/>
            <a:rect l="l" t="t" r="r" b="b"/>
            <a:pathLst>
              <a:path w="65189" h="62358">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298" name="CustomShape 6"/>
          <p:cNvSpPr/>
          <p:nvPr/>
        </p:nvSpPr>
        <p:spPr>
          <a:xfrm>
            <a:off x="935280" y="310680"/>
            <a:ext cx="4602600" cy="70643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360">
              <a:lnSpc>
                <a:spcPct val="100000"/>
              </a:lnSpc>
              <a:buClr>
                <a:srgbClr val="FFFFFF"/>
              </a:buClr>
              <a:buFont typeface="Arial"/>
              <a:buAutoNum type="arabicPeriod" startAt="2"/>
            </a:pPr>
            <a:r>
              <a:rPr lang="vi-VN" sz="4000" b="1" strike="noStrike" spc="-1" dirty="0">
                <a:solidFill>
                  <a:srgbClr val="FFFFFF"/>
                </a:solidFill>
                <a:latin typeface="Walter Turncoat"/>
                <a:ea typeface="Arial"/>
              </a:rPr>
              <a:t> MỤC TIÊU</a:t>
            </a:r>
            <a:endParaRPr lang="en-US" sz="4000" b="0" strike="noStrike" spc="-1" dirty="0">
              <a:latin typeface="Arial"/>
            </a:endParaRPr>
          </a:p>
        </p:txBody>
      </p:sp>
      <p:sp>
        <p:nvSpPr>
          <p:cNvPr id="299" name="CustomShape 7"/>
          <p:cNvSpPr/>
          <p:nvPr/>
        </p:nvSpPr>
        <p:spPr>
          <a:xfrm>
            <a:off x="8314560" y="360720"/>
            <a:ext cx="473760" cy="472680"/>
          </a:xfrm>
          <a:custGeom>
            <a:avLst/>
            <a:gdLst/>
            <a:ahLst/>
            <a:cxnLst/>
            <a:rect l="l" t="t" r="r" b="b"/>
            <a:pathLst>
              <a:path w="17958" h="17909">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FFFFFF"/>
          </a:solidFill>
          <a:ln w="0">
            <a:noFill/>
          </a:ln>
        </p:spPr>
        <p:style>
          <a:lnRef idx="0">
            <a:scrgbClr r="0" g="0" b="0"/>
          </a:lnRef>
          <a:fillRef idx="0">
            <a:scrgbClr r="0" g="0" b="0"/>
          </a:fillRef>
          <a:effectRef idx="0">
            <a:scrgbClr r="0" g="0" b="0"/>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140760" y="977040"/>
            <a:ext cx="7771680" cy="11592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b">
            <a:noAutofit/>
          </a:bodyPr>
          <a:lstStyle/>
          <a:p>
            <a:pPr marL="914400" indent="-913680">
              <a:lnSpc>
                <a:spcPct val="100000"/>
              </a:lnSpc>
              <a:buClr>
                <a:srgbClr val="FFFFFF"/>
              </a:buClr>
              <a:buFont typeface="Arial"/>
              <a:buAutoNum type="alphaUcPeriod" startAt="2"/>
            </a:pPr>
            <a:r>
              <a:rPr lang="vi-VN" sz="3200" b="0" i="1" strike="noStrike" spc="-1">
                <a:solidFill>
                  <a:srgbClr val="FFFFFF"/>
                </a:solidFill>
                <a:latin typeface="Walter Turncoat"/>
                <a:ea typeface="Walter Turncoat"/>
              </a:rPr>
              <a:t>ĐỐI TƯỢNG SỬ DỤNG </a:t>
            </a:r>
            <a:endParaRPr lang="en-US" sz="3200" b="0" strike="noStrike" spc="-1">
              <a:latin typeface="Arial"/>
            </a:endParaRPr>
          </a:p>
        </p:txBody>
      </p:sp>
      <p:sp>
        <p:nvSpPr>
          <p:cNvPr id="301" name="CustomShape 2"/>
          <p:cNvSpPr/>
          <p:nvPr/>
        </p:nvSpPr>
        <p:spPr>
          <a:xfrm>
            <a:off x="935280" y="2307600"/>
            <a:ext cx="7293600" cy="7840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marL="343080" indent="-342360">
              <a:lnSpc>
                <a:spcPct val="100000"/>
              </a:lnSpc>
              <a:buClr>
                <a:srgbClr val="FFFFFF"/>
              </a:buClr>
              <a:buSzPct val="75000"/>
              <a:buFont typeface="Wingdings" charset="2"/>
              <a:buChar char=""/>
            </a:pPr>
            <a:r>
              <a:rPr lang="vi-VN" sz="2000" b="0" strike="noStrike" spc="-1" dirty="0">
                <a:solidFill>
                  <a:srgbClr val="FFFFFF"/>
                </a:solidFill>
                <a:latin typeface="Sniglet"/>
                <a:ea typeface="Sniglet"/>
              </a:rPr>
              <a:t>Khách du lịch</a:t>
            </a:r>
          </a:p>
          <a:p>
            <a:pPr marL="343080" indent="-342360">
              <a:lnSpc>
                <a:spcPct val="100000"/>
              </a:lnSpc>
              <a:buClr>
                <a:srgbClr val="FFFFFF"/>
              </a:buClr>
              <a:buSzPct val="75000"/>
              <a:buFont typeface="Wingdings" charset="2"/>
              <a:buChar char=""/>
            </a:pPr>
            <a:r>
              <a:rPr lang="vi-VN" sz="2000" b="0" strike="noStrike" spc="-1" dirty="0">
                <a:solidFill>
                  <a:srgbClr val="FFFFFF"/>
                </a:solidFill>
                <a:latin typeface="Sniglet"/>
                <a:ea typeface="Sniglet"/>
              </a:rPr>
              <a:t>Khách công tác.</a:t>
            </a:r>
            <a:r>
              <a:rPr lang="en-US" sz="2000" b="0" strike="noStrike" spc="-1" dirty="0">
                <a:latin typeface="Arial"/>
              </a:rPr>
              <a:t> </a:t>
            </a:r>
            <a:endParaRPr lang="vi-VN" sz="2000" b="0" strike="noStrike" spc="-1" dirty="0">
              <a:latin typeface="Arial"/>
            </a:endParaRPr>
          </a:p>
          <a:p>
            <a:pPr marL="343080" indent="-342360">
              <a:lnSpc>
                <a:spcPct val="100000"/>
              </a:lnSpc>
              <a:buClr>
                <a:srgbClr val="FFFFFF"/>
              </a:buClr>
              <a:buSzPct val="75000"/>
              <a:buFont typeface="Wingdings" charset="2"/>
              <a:buChar char=""/>
            </a:pPr>
            <a:r>
              <a:rPr lang="vi-VN" sz="2000" b="0" strike="noStrike" spc="-1" dirty="0">
                <a:solidFill>
                  <a:srgbClr val="FFFFFF"/>
                </a:solidFill>
                <a:latin typeface="Sniglet"/>
                <a:ea typeface="Sniglet"/>
              </a:rPr>
              <a:t>Khách hàng trung thành.</a:t>
            </a:r>
            <a:endParaRPr lang="en-US" sz="2000" b="0" strike="noStrike" spc="-1" dirty="0">
              <a:latin typeface="Arial"/>
            </a:endParaRPr>
          </a:p>
          <a:p>
            <a:pPr marL="343080" indent="-342360">
              <a:lnSpc>
                <a:spcPct val="100000"/>
              </a:lnSpc>
              <a:buClr>
                <a:srgbClr val="FFFFFF"/>
              </a:buClr>
              <a:buSzPct val="75000"/>
              <a:buFont typeface="Wingdings" charset="2"/>
              <a:buChar char=""/>
            </a:pPr>
            <a:r>
              <a:rPr lang="vi-VN" sz="2000" b="0" strike="noStrike" spc="-1" dirty="0">
                <a:solidFill>
                  <a:schemeClr val="bg1"/>
                </a:solidFill>
                <a:latin typeface="Arial"/>
              </a:rPr>
              <a:t>Nhân viên quản lý</a:t>
            </a:r>
            <a:endParaRPr lang="en-US" sz="2000" b="0" strike="noStrike" spc="-1" dirty="0">
              <a:solidFill>
                <a:schemeClr val="bg1"/>
              </a:solidFill>
              <a:latin typeface="Arial"/>
            </a:endParaRPr>
          </a:p>
        </p:txBody>
      </p:sp>
      <p:sp>
        <p:nvSpPr>
          <p:cNvPr id="302" name="CustomShape 3"/>
          <p:cNvSpPr/>
          <p:nvPr/>
        </p:nvSpPr>
        <p:spPr>
          <a:xfrm>
            <a:off x="4297680" y="4833000"/>
            <a:ext cx="547920" cy="309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fld id="{14016601-D6BF-44CA-B001-414638CFEB3D}" type="slidenum">
              <a:rPr lang="en" sz="1000" b="0" strike="noStrike" spc="-1">
                <a:solidFill>
                  <a:srgbClr val="FFFFFF"/>
                </a:solidFill>
                <a:latin typeface="Sniglet"/>
                <a:ea typeface="Sniglet"/>
              </a:rPr>
              <a:t>5</a:t>
            </a:fld>
            <a:endParaRPr lang="en-US" sz="1000" b="0" strike="noStrike" spc="-1">
              <a:latin typeface="Arial"/>
            </a:endParaRPr>
          </a:p>
        </p:txBody>
      </p:sp>
      <p:sp>
        <p:nvSpPr>
          <p:cNvPr id="303" name="CustomShape 4"/>
          <p:cNvSpPr/>
          <p:nvPr/>
        </p:nvSpPr>
        <p:spPr>
          <a:xfrm>
            <a:off x="140760" y="136800"/>
            <a:ext cx="4366080" cy="1015200"/>
          </a:xfrm>
          <a:custGeom>
            <a:avLst/>
            <a:gdLst/>
            <a:ahLst/>
            <a:cxnLst/>
            <a:rect l="l" t="t" r="r" b="b"/>
            <a:pathLst>
              <a:path w="65189" h="62358">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304" name="CustomShape 5"/>
          <p:cNvSpPr/>
          <p:nvPr/>
        </p:nvSpPr>
        <p:spPr>
          <a:xfrm>
            <a:off x="935280" y="310680"/>
            <a:ext cx="4602600" cy="70643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360">
              <a:lnSpc>
                <a:spcPct val="100000"/>
              </a:lnSpc>
              <a:buClr>
                <a:srgbClr val="FFFFFF"/>
              </a:buClr>
              <a:buFont typeface="Arial"/>
              <a:buAutoNum type="arabicPeriod" startAt="2"/>
            </a:pPr>
            <a:r>
              <a:rPr lang="vi-VN" sz="4000" b="1" strike="noStrike" spc="-1" dirty="0">
                <a:solidFill>
                  <a:srgbClr val="FFFFFF"/>
                </a:solidFill>
                <a:latin typeface="Walter Turncoat"/>
                <a:ea typeface="Arial"/>
              </a:rPr>
              <a:t> MỤC TIÊU</a:t>
            </a:r>
            <a:endParaRPr lang="en-US" sz="4000" b="0" strike="noStrike" spc="-1" dirty="0">
              <a:latin typeface="Arial"/>
            </a:endParaRPr>
          </a:p>
        </p:txBody>
      </p:sp>
      <p:sp>
        <p:nvSpPr>
          <p:cNvPr id="305" name="CustomShape 6"/>
          <p:cNvSpPr/>
          <p:nvPr/>
        </p:nvSpPr>
        <p:spPr>
          <a:xfrm>
            <a:off x="7973280" y="17640"/>
            <a:ext cx="1156320" cy="1159200"/>
          </a:xfrm>
          <a:custGeom>
            <a:avLst/>
            <a:gdLst/>
            <a:ahLst/>
            <a:cxnLst/>
            <a:rect l="l" t="t" r="r" b="b"/>
            <a:pathLst>
              <a:path w="73112" h="68207">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306" name="CustomShape 7"/>
          <p:cNvSpPr/>
          <p:nvPr/>
        </p:nvSpPr>
        <p:spPr>
          <a:xfrm>
            <a:off x="8314560" y="360720"/>
            <a:ext cx="473760" cy="472680"/>
          </a:xfrm>
          <a:custGeom>
            <a:avLst/>
            <a:gdLst/>
            <a:ahLst/>
            <a:cxnLst/>
            <a:rect l="l" t="t" r="r" b="b"/>
            <a:pathLst>
              <a:path w="17958" h="17909">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FFFFFF"/>
          </a:solidFill>
          <a:ln w="0">
            <a:noFill/>
          </a:ln>
        </p:spPr>
        <p:style>
          <a:lnRef idx="0">
            <a:scrgbClr r="0" g="0" b="0"/>
          </a:lnRef>
          <a:fillRef idx="0">
            <a:scrgbClr r="0" g="0" b="0"/>
          </a:fillRef>
          <a:effectRef idx="0">
            <a:scrgbClr r="0" g="0" b="0"/>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659160" y="971640"/>
            <a:ext cx="8228880" cy="8568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marL="720" algn="ctr">
              <a:lnSpc>
                <a:spcPct val="100000"/>
              </a:lnSpc>
              <a:buClr>
                <a:srgbClr val="FFFFFF"/>
              </a:buClr>
            </a:pPr>
            <a:r>
              <a:rPr lang="vi-VN" sz="4000" b="1" spc="-1" dirty="0">
                <a:solidFill>
                  <a:srgbClr val="FFFFFF"/>
                </a:solidFill>
                <a:latin typeface="Arial"/>
                <a:ea typeface="Walter Turncoat"/>
              </a:rPr>
              <a:t>3. </a:t>
            </a:r>
            <a:r>
              <a:rPr lang="vi-VN" sz="4000" b="1" strike="noStrike" spc="-1" dirty="0">
                <a:solidFill>
                  <a:srgbClr val="FFFFFF"/>
                </a:solidFill>
                <a:latin typeface="Arial"/>
                <a:ea typeface="Walter Turncoat"/>
              </a:rPr>
              <a:t>CÔNG NGHỆ PHÁT TRIỂN </a:t>
            </a:r>
            <a:br>
              <a:rPr dirty="0"/>
            </a:br>
            <a:r>
              <a:rPr lang="en-US" sz="4000" b="1" strike="noStrike" spc="-1" dirty="0">
                <a:solidFill>
                  <a:srgbClr val="FFFFFF"/>
                </a:solidFill>
                <a:latin typeface="Arial"/>
                <a:ea typeface="Walter Turncoat"/>
              </a:rPr>
              <a:t> </a:t>
            </a:r>
            <a:endParaRPr lang="en-US" sz="4000" b="0" strike="noStrike" spc="-1" dirty="0">
              <a:latin typeface="Arial"/>
            </a:endParaRPr>
          </a:p>
        </p:txBody>
      </p:sp>
      <p:sp>
        <p:nvSpPr>
          <p:cNvPr id="316" name="CustomShape 2"/>
          <p:cNvSpPr/>
          <p:nvPr/>
        </p:nvSpPr>
        <p:spPr>
          <a:xfrm>
            <a:off x="1143000" y="1587240"/>
            <a:ext cx="4063680" cy="25023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marL="102240">
              <a:lnSpc>
                <a:spcPct val="100000"/>
              </a:lnSpc>
              <a:spcBef>
                <a:spcPts val="601"/>
              </a:spcBef>
              <a:buClr>
                <a:srgbClr val="FFFFFF"/>
              </a:buClr>
            </a:pPr>
            <a:r>
              <a:rPr lang="vi-VN" sz="2000" b="0" strike="noStrike" spc="-1" dirty="0">
                <a:solidFill>
                  <a:srgbClr val="FFFFFF"/>
                </a:solidFill>
                <a:latin typeface="Sniglet"/>
                <a:ea typeface="Sniglet"/>
              </a:rPr>
              <a:t>HTML/CSS/JS</a:t>
            </a:r>
          </a:p>
          <a:p>
            <a:pPr marL="102240">
              <a:spcBef>
                <a:spcPts val="601"/>
              </a:spcBef>
              <a:buClr>
                <a:srgbClr val="FFFFFF"/>
              </a:buClr>
            </a:pPr>
            <a:r>
              <a:rPr lang="vi-VN" sz="2000" b="0" strike="noStrike" spc="-1" dirty="0" err="1">
                <a:solidFill>
                  <a:srgbClr val="FFFFFF"/>
                </a:solidFill>
                <a:latin typeface="Sniglet"/>
                <a:ea typeface="Sniglet"/>
              </a:rPr>
              <a:t>Bootstrap</a:t>
            </a:r>
            <a:endParaRPr lang="vi-VN" sz="2000" b="0" strike="noStrike" spc="-1" dirty="0">
              <a:solidFill>
                <a:srgbClr val="FFFFFF"/>
              </a:solidFill>
              <a:latin typeface="Sniglet"/>
              <a:ea typeface="Sniglet"/>
            </a:endParaRPr>
          </a:p>
          <a:p>
            <a:pPr marL="102240">
              <a:spcBef>
                <a:spcPts val="601"/>
              </a:spcBef>
              <a:buClr>
                <a:srgbClr val="FFFFFF"/>
              </a:buClr>
            </a:pPr>
            <a:r>
              <a:rPr lang="vi-VN" sz="2000" spc="-1" dirty="0">
                <a:solidFill>
                  <a:srgbClr val="FFFFFF"/>
                </a:solidFill>
                <a:latin typeface="Sniglet"/>
              </a:rPr>
              <a:t>REACT </a:t>
            </a:r>
            <a:r>
              <a:rPr lang="vi-VN" sz="2000" spc="-1" dirty="0" err="1">
                <a:solidFill>
                  <a:srgbClr val="FFFFFF"/>
                </a:solidFill>
                <a:latin typeface="Sniglet"/>
              </a:rPr>
              <a:t>framework</a:t>
            </a:r>
            <a:endParaRPr lang="vi-VN" sz="2000" spc="-1" dirty="0">
              <a:solidFill>
                <a:srgbClr val="FFFFFF"/>
              </a:solidFill>
              <a:latin typeface="Sniglet"/>
            </a:endParaRPr>
          </a:p>
          <a:p>
            <a:pPr marL="102240">
              <a:spcBef>
                <a:spcPts val="601"/>
              </a:spcBef>
              <a:buClr>
                <a:srgbClr val="FFFFFF"/>
              </a:buClr>
            </a:pPr>
            <a:r>
              <a:rPr lang="vi-VN" sz="2000" b="0" strike="noStrike" spc="-1" dirty="0" err="1">
                <a:solidFill>
                  <a:srgbClr val="FFFFFF"/>
                </a:solidFill>
                <a:latin typeface="Sniglet"/>
              </a:rPr>
              <a:t>Deepseek</a:t>
            </a:r>
            <a:r>
              <a:rPr lang="vi-VN" sz="2000" b="0" strike="noStrike" spc="-1" dirty="0">
                <a:solidFill>
                  <a:srgbClr val="FFFFFF"/>
                </a:solidFill>
                <a:latin typeface="Sniglet"/>
              </a:rPr>
              <a:t> AI</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spcBef>
                <a:spcPts val="601"/>
              </a:spcBef>
              <a:tabLst>
                <a:tab pos="0" algn="l"/>
              </a:tabLst>
            </a:pPr>
            <a:endParaRPr lang="en-US" sz="2000" b="0" strike="noStrike" spc="-1" dirty="0">
              <a:latin typeface="Arial"/>
            </a:endParaRPr>
          </a:p>
        </p:txBody>
      </p:sp>
      <p:sp>
        <p:nvSpPr>
          <p:cNvPr id="317" name="CustomShape 3"/>
          <p:cNvSpPr/>
          <p:nvPr/>
        </p:nvSpPr>
        <p:spPr>
          <a:xfrm>
            <a:off x="4141800" y="281160"/>
            <a:ext cx="788040" cy="804600"/>
          </a:xfrm>
          <a:custGeom>
            <a:avLst/>
            <a:gdLst/>
            <a:ahLst/>
            <a:cxnLst/>
            <a:rect l="l" t="t" r="r" b="b"/>
            <a:pathLst>
              <a:path w="67641" h="69056">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318" name="CustomShape 4"/>
          <p:cNvSpPr/>
          <p:nvPr/>
        </p:nvSpPr>
        <p:spPr>
          <a:xfrm>
            <a:off x="4363200" y="476280"/>
            <a:ext cx="344880" cy="414000"/>
          </a:xfrm>
          <a:custGeom>
            <a:avLst/>
            <a:gdLst/>
            <a:ahLst/>
            <a:cxnLst/>
            <a:rect l="l" t="t" r="r" b="b"/>
            <a:pathLst>
              <a:path w="15817" h="18981">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319" name="CustomShape 5"/>
          <p:cNvSpPr/>
          <p:nvPr/>
        </p:nvSpPr>
        <p:spPr>
          <a:xfrm>
            <a:off x="4297680" y="4833000"/>
            <a:ext cx="547920" cy="309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fld id="{9AE82EA9-8416-4DD4-91AD-9DBED131B1EF}" type="slidenum">
              <a:rPr lang="en" sz="1000" b="0" strike="noStrike" spc="-1">
                <a:solidFill>
                  <a:srgbClr val="FFFFFF"/>
                </a:solidFill>
                <a:latin typeface="Sniglet"/>
                <a:ea typeface="Sniglet"/>
              </a:rPr>
              <a:t>6</a:t>
            </a:fld>
            <a:endParaRPr lang="en-US" sz="1000" b="0" strike="noStrike" spc="-1">
              <a:latin typeface="Arial"/>
            </a:endParaRPr>
          </a:p>
        </p:txBody>
      </p:sp>
      <p:sp>
        <p:nvSpPr>
          <p:cNvPr id="320" name="CustomShape 6"/>
          <p:cNvSpPr/>
          <p:nvPr/>
        </p:nvSpPr>
        <p:spPr>
          <a:xfrm>
            <a:off x="5029200" y="1587240"/>
            <a:ext cx="4063680" cy="25023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marL="102240">
              <a:lnSpc>
                <a:spcPct val="100000"/>
              </a:lnSpc>
              <a:buClr>
                <a:srgbClr val="FFFFFF"/>
              </a:buClr>
            </a:pPr>
            <a:r>
              <a:rPr lang="vi-VN" sz="2000" b="0" strike="noStrike" spc="-1" dirty="0">
                <a:solidFill>
                  <a:srgbClr val="FFFFFF"/>
                </a:solidFill>
                <a:latin typeface="Sniglet"/>
                <a:ea typeface="Sniglet"/>
              </a:rPr>
              <a:t>PHP</a:t>
            </a:r>
            <a:endParaRPr lang="en-US" sz="2000" b="0" strike="noStrike" spc="-1" dirty="0">
              <a:latin typeface="Arial"/>
            </a:endParaRPr>
          </a:p>
          <a:p>
            <a:pPr marL="102240">
              <a:lnSpc>
                <a:spcPct val="100000"/>
              </a:lnSpc>
              <a:buClr>
                <a:srgbClr val="FFFFFF"/>
              </a:buClr>
            </a:pPr>
            <a:r>
              <a:rPr lang="vi-VN" sz="2000" b="0" strike="noStrike" spc="-1" dirty="0" err="1">
                <a:solidFill>
                  <a:srgbClr val="FFFFFF"/>
                </a:solidFill>
                <a:latin typeface="Sniglet"/>
                <a:ea typeface="Sniglet"/>
              </a:rPr>
              <a:t>Laravel</a:t>
            </a:r>
            <a:r>
              <a:rPr lang="vi-VN" sz="2000" b="0" strike="noStrike" spc="-1" dirty="0">
                <a:solidFill>
                  <a:srgbClr val="FFFFFF"/>
                </a:solidFill>
                <a:latin typeface="Sniglet"/>
                <a:ea typeface="Sniglet"/>
              </a:rPr>
              <a:t> </a:t>
            </a:r>
            <a:r>
              <a:rPr lang="vi-VN" sz="2000" b="0" strike="noStrike" spc="-1" dirty="0" err="1">
                <a:solidFill>
                  <a:srgbClr val="FFFFFF"/>
                </a:solidFill>
                <a:latin typeface="Sniglet"/>
                <a:ea typeface="Sniglet"/>
              </a:rPr>
              <a:t>framework</a:t>
            </a:r>
            <a:endParaRPr lang="vi-VN" sz="2000" spc="-1" dirty="0">
              <a:solidFill>
                <a:srgbClr val="FFFFFF"/>
              </a:solidFill>
              <a:latin typeface="Sniglet"/>
              <a:ea typeface="Sniglet"/>
            </a:endParaRPr>
          </a:p>
          <a:p>
            <a:pPr marL="102240">
              <a:lnSpc>
                <a:spcPct val="100000"/>
              </a:lnSpc>
              <a:buClr>
                <a:srgbClr val="FFFFFF"/>
              </a:buClr>
            </a:pPr>
            <a:r>
              <a:rPr lang="vi-VN" sz="2000" b="0" strike="noStrike" spc="-1" dirty="0" err="1">
                <a:solidFill>
                  <a:srgbClr val="FFFFFF"/>
                </a:solidFill>
                <a:latin typeface="Sniglet"/>
                <a:ea typeface="Sniglet"/>
              </a:rPr>
              <a:t>Laravel-Authentication</a:t>
            </a:r>
            <a:endParaRPr lang="en-US" sz="2000" b="0" strike="noStrike" spc="-1" dirty="0">
              <a:latin typeface="Arial"/>
            </a:endParaRPr>
          </a:p>
          <a:p>
            <a:pPr marL="102240">
              <a:lnSpc>
                <a:spcPct val="100000"/>
              </a:lnSpc>
              <a:buClr>
                <a:srgbClr val="FFFFFF"/>
              </a:buClr>
            </a:pPr>
            <a:r>
              <a:rPr lang="vi-VN" sz="2000" b="0" strike="noStrike" spc="-1" dirty="0" err="1">
                <a:solidFill>
                  <a:srgbClr val="FFFFFF"/>
                </a:solidFill>
                <a:latin typeface="Sniglet"/>
                <a:ea typeface="Sniglet"/>
              </a:rPr>
              <a:t>Laravel-Authorization</a:t>
            </a:r>
            <a:endParaRPr lang="en-US" sz="2000" b="0" strike="noStrike" spc="-1" dirty="0">
              <a:latin typeface="Arial"/>
            </a:endParaRPr>
          </a:p>
          <a:p>
            <a:pPr marL="102240">
              <a:lnSpc>
                <a:spcPct val="100000"/>
              </a:lnSpc>
              <a:buClr>
                <a:srgbClr val="FFFFFF"/>
              </a:buClr>
            </a:pPr>
            <a:r>
              <a:rPr lang="vi-VN" sz="2000" b="0" strike="noStrike" spc="-1" dirty="0" err="1">
                <a:solidFill>
                  <a:srgbClr val="FFFFFF"/>
                </a:solidFill>
                <a:latin typeface="Sniglet"/>
                <a:ea typeface="Sniglet"/>
              </a:rPr>
              <a:t>Laravel-Eloquent</a:t>
            </a:r>
            <a:endParaRPr lang="en-US" sz="20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793080" y="-36360"/>
            <a:ext cx="4577400" cy="8568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marL="720" algn="ctr">
              <a:lnSpc>
                <a:spcPct val="100000"/>
              </a:lnSpc>
              <a:buClr>
                <a:srgbClr val="FFFFFF"/>
              </a:buClr>
            </a:pPr>
            <a:r>
              <a:rPr lang="vi-VN" sz="4000" b="1" spc="-1" dirty="0">
                <a:solidFill>
                  <a:srgbClr val="FFFFFF"/>
                </a:solidFill>
                <a:latin typeface="Walter Turncoat"/>
                <a:ea typeface="Walter Turncoat"/>
              </a:rPr>
              <a:t>4</a:t>
            </a:r>
            <a:r>
              <a:rPr lang="vi-VN" sz="4000" b="1" strike="noStrike" spc="-1" dirty="0">
                <a:solidFill>
                  <a:srgbClr val="FFFFFF"/>
                </a:solidFill>
                <a:latin typeface="Walter Turncoat"/>
                <a:ea typeface="Walter Turncoat"/>
              </a:rPr>
              <a:t>. SITE MAP</a:t>
            </a:r>
            <a:endParaRPr lang="en-US" sz="4000" b="0" strike="noStrike" spc="-1" dirty="0">
              <a:latin typeface="Arial"/>
            </a:endParaRPr>
          </a:p>
        </p:txBody>
      </p:sp>
      <p:sp>
        <p:nvSpPr>
          <p:cNvPr id="352" name="CustomShape 2"/>
          <p:cNvSpPr/>
          <p:nvPr/>
        </p:nvSpPr>
        <p:spPr>
          <a:xfrm>
            <a:off x="8298000" y="73440"/>
            <a:ext cx="788040" cy="804600"/>
          </a:xfrm>
          <a:custGeom>
            <a:avLst/>
            <a:gdLst/>
            <a:ahLst/>
            <a:cxnLst/>
            <a:rect l="l" t="t" r="r" b="b"/>
            <a:pathLst>
              <a:path w="67641" h="69056">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353" name="CustomShape 3"/>
          <p:cNvSpPr/>
          <p:nvPr/>
        </p:nvSpPr>
        <p:spPr>
          <a:xfrm>
            <a:off x="8501400" y="274680"/>
            <a:ext cx="381600" cy="401760"/>
          </a:xfrm>
          <a:custGeom>
            <a:avLst/>
            <a:gdLst/>
            <a:ahLst/>
            <a:cxnLst/>
            <a:rect l="l" t="t" r="r" b="b"/>
            <a:pathLst>
              <a:path w="17496" h="18421">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354" name="CustomShape 4"/>
          <p:cNvSpPr/>
          <p:nvPr/>
        </p:nvSpPr>
        <p:spPr>
          <a:xfrm>
            <a:off x="4297680" y="4833000"/>
            <a:ext cx="547920" cy="309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fld id="{CF642549-F07A-4636-B96F-55429A9522FB}" type="slidenum">
              <a:rPr lang="en" sz="1000" b="0" strike="noStrike" spc="-1">
                <a:solidFill>
                  <a:srgbClr val="FFFFFF"/>
                </a:solidFill>
                <a:latin typeface="Sniglet"/>
                <a:ea typeface="Sniglet"/>
              </a:rPr>
              <a:t>7</a:t>
            </a:fld>
            <a:endParaRPr lang="en-US" sz="1000" b="0" strike="noStrike" spc="-1">
              <a:latin typeface="Arial"/>
            </a:endParaRPr>
          </a:p>
        </p:txBody>
      </p:sp>
      <p:sp>
        <p:nvSpPr>
          <p:cNvPr id="355" name="CustomShape 5"/>
          <p:cNvSpPr/>
          <p:nvPr/>
        </p:nvSpPr>
        <p:spPr>
          <a:xfrm>
            <a:off x="397080" y="739800"/>
            <a:ext cx="4578120" cy="394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720">
              <a:lnSpc>
                <a:spcPct val="100000"/>
              </a:lnSpc>
              <a:buClr>
                <a:srgbClr val="FFFFFF"/>
              </a:buClr>
            </a:pPr>
            <a:r>
              <a:rPr lang="vi-VN" sz="2000" b="1" strike="noStrike" spc="-1" dirty="0">
                <a:solidFill>
                  <a:srgbClr val="FFFFFF"/>
                </a:solidFill>
                <a:latin typeface="Walter Turncoat"/>
                <a:ea typeface="Arial"/>
              </a:rPr>
              <a:t>A. HOME SITE MAP</a:t>
            </a:r>
            <a:endParaRPr lang="en-US" sz="2000" b="1" strike="noStrike" spc="-1" dirty="0">
              <a:latin typeface="Arial"/>
            </a:endParaRPr>
          </a:p>
        </p:txBody>
      </p:sp>
      <p:pic>
        <p:nvPicPr>
          <p:cNvPr id="2" name="Picture 1">
            <a:extLst>
              <a:ext uri="{FF2B5EF4-FFF2-40B4-BE49-F238E27FC236}">
                <a16:creationId xmlns:a16="http://schemas.microsoft.com/office/drawing/2014/main" id="{E1E1D51D-1621-41A9-01F8-286B199EE502}"/>
              </a:ext>
            </a:extLst>
          </p:cNvPr>
          <p:cNvPicPr>
            <a:picLocks noChangeAspect="1"/>
          </p:cNvPicPr>
          <p:nvPr/>
        </p:nvPicPr>
        <p:blipFill>
          <a:blip r:embed="rId2"/>
          <a:stretch>
            <a:fillRect/>
          </a:stretch>
        </p:blipFill>
        <p:spPr>
          <a:xfrm>
            <a:off x="2916743" y="654155"/>
            <a:ext cx="5057955" cy="38351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CustomShape 1"/>
          <p:cNvSpPr/>
          <p:nvPr/>
        </p:nvSpPr>
        <p:spPr>
          <a:xfrm>
            <a:off x="-793080" y="-36360"/>
            <a:ext cx="4577400" cy="8568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marL="720" algn="ctr">
              <a:lnSpc>
                <a:spcPct val="100000"/>
              </a:lnSpc>
              <a:buClr>
                <a:srgbClr val="FFFFFF"/>
              </a:buClr>
            </a:pPr>
            <a:r>
              <a:rPr lang="vi-VN" sz="4000" b="1" spc="-1" dirty="0">
                <a:solidFill>
                  <a:srgbClr val="FFFFFF"/>
                </a:solidFill>
                <a:latin typeface="Walter Turncoat"/>
                <a:ea typeface="Walter Turncoat"/>
              </a:rPr>
              <a:t>4</a:t>
            </a:r>
            <a:r>
              <a:rPr lang="vi-VN" sz="4000" b="1" strike="noStrike" spc="-1" dirty="0">
                <a:solidFill>
                  <a:srgbClr val="FFFFFF"/>
                </a:solidFill>
                <a:latin typeface="Walter Turncoat"/>
                <a:ea typeface="Walter Turncoat"/>
              </a:rPr>
              <a:t>. SITE MAP</a:t>
            </a:r>
            <a:endParaRPr lang="en-US" sz="4000" b="0" strike="noStrike" spc="-1" dirty="0">
              <a:latin typeface="Arial"/>
            </a:endParaRPr>
          </a:p>
        </p:txBody>
      </p:sp>
      <p:sp>
        <p:nvSpPr>
          <p:cNvPr id="358" name="CustomShape 2"/>
          <p:cNvSpPr/>
          <p:nvPr/>
        </p:nvSpPr>
        <p:spPr>
          <a:xfrm>
            <a:off x="8298000" y="73440"/>
            <a:ext cx="788040" cy="804600"/>
          </a:xfrm>
          <a:custGeom>
            <a:avLst/>
            <a:gdLst/>
            <a:ahLst/>
            <a:cxnLst/>
            <a:rect l="l" t="t" r="r" b="b"/>
            <a:pathLst>
              <a:path w="67641" h="69056">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359" name="CustomShape 3"/>
          <p:cNvSpPr/>
          <p:nvPr/>
        </p:nvSpPr>
        <p:spPr>
          <a:xfrm>
            <a:off x="8501400" y="274680"/>
            <a:ext cx="381600" cy="401760"/>
          </a:xfrm>
          <a:custGeom>
            <a:avLst/>
            <a:gdLst/>
            <a:ahLst/>
            <a:cxnLst/>
            <a:rect l="l" t="t" r="r" b="b"/>
            <a:pathLst>
              <a:path w="17496" h="18421">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360" name="CustomShape 4"/>
          <p:cNvSpPr/>
          <p:nvPr/>
        </p:nvSpPr>
        <p:spPr>
          <a:xfrm>
            <a:off x="4297680" y="4833000"/>
            <a:ext cx="547920" cy="309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fld id="{9C7C8272-D1AE-4053-97A6-DE6DEA87BDD7}" type="slidenum">
              <a:rPr lang="en" sz="1000" b="0" strike="noStrike" spc="-1">
                <a:solidFill>
                  <a:srgbClr val="FFFFFF"/>
                </a:solidFill>
                <a:latin typeface="Sniglet"/>
                <a:ea typeface="Sniglet"/>
              </a:rPr>
              <a:t>8</a:t>
            </a:fld>
            <a:endParaRPr lang="en-US" sz="1000" b="0" strike="noStrike" spc="-1">
              <a:latin typeface="Arial"/>
            </a:endParaRPr>
          </a:p>
        </p:txBody>
      </p:sp>
      <p:sp>
        <p:nvSpPr>
          <p:cNvPr id="361" name="CustomShape 5"/>
          <p:cNvSpPr/>
          <p:nvPr/>
        </p:nvSpPr>
        <p:spPr>
          <a:xfrm>
            <a:off x="397080" y="739800"/>
            <a:ext cx="4578120" cy="394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720">
              <a:lnSpc>
                <a:spcPct val="100000"/>
              </a:lnSpc>
              <a:buClr>
                <a:srgbClr val="FFFFFF"/>
              </a:buClr>
            </a:pPr>
            <a:r>
              <a:rPr lang="vi-VN" sz="2000" b="1" strike="noStrike" spc="-1" dirty="0">
                <a:solidFill>
                  <a:srgbClr val="FFFFFF"/>
                </a:solidFill>
                <a:latin typeface="Walter Turncoat"/>
                <a:ea typeface="Arial"/>
              </a:rPr>
              <a:t>B. ADMIN SITE MAP</a:t>
            </a:r>
            <a:endParaRPr lang="en-US" sz="2000" b="0" strike="noStrike" spc="-1" dirty="0">
              <a:latin typeface="Arial"/>
            </a:endParaRPr>
          </a:p>
        </p:txBody>
      </p:sp>
      <p:pic>
        <p:nvPicPr>
          <p:cNvPr id="2" name="Picture 1">
            <a:extLst>
              <a:ext uri="{FF2B5EF4-FFF2-40B4-BE49-F238E27FC236}">
                <a16:creationId xmlns:a16="http://schemas.microsoft.com/office/drawing/2014/main" id="{0024C4C5-680D-0C99-E405-376AD8268EEC}"/>
              </a:ext>
            </a:extLst>
          </p:cNvPr>
          <p:cNvPicPr>
            <a:picLocks noChangeAspect="1"/>
          </p:cNvPicPr>
          <p:nvPr/>
        </p:nvPicPr>
        <p:blipFill>
          <a:blip r:embed="rId2"/>
          <a:stretch>
            <a:fillRect/>
          </a:stretch>
        </p:blipFill>
        <p:spPr>
          <a:xfrm>
            <a:off x="3396194" y="185934"/>
            <a:ext cx="4099052" cy="47716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68A13-C8D9-0578-0734-299EA98CE74F}"/>
            </a:ext>
          </a:extLst>
        </p:cNvPr>
        <p:cNvGrpSpPr/>
        <p:nvPr/>
      </p:nvGrpSpPr>
      <p:grpSpPr>
        <a:xfrm>
          <a:off x="0" y="0"/>
          <a:ext cx="0" cy="0"/>
          <a:chOff x="0" y="0"/>
          <a:chExt cx="0" cy="0"/>
        </a:xfrm>
      </p:grpSpPr>
      <p:sp>
        <p:nvSpPr>
          <p:cNvPr id="357" name="CustomShape 1">
            <a:extLst>
              <a:ext uri="{FF2B5EF4-FFF2-40B4-BE49-F238E27FC236}">
                <a16:creationId xmlns:a16="http://schemas.microsoft.com/office/drawing/2014/main" id="{2BBFB67C-E9A6-ECE5-692B-389D93C547E6}"/>
              </a:ext>
            </a:extLst>
          </p:cNvPr>
          <p:cNvSpPr/>
          <p:nvPr/>
        </p:nvSpPr>
        <p:spPr>
          <a:xfrm>
            <a:off x="-793080" y="-36360"/>
            <a:ext cx="4577400" cy="8568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marL="720" algn="ctr">
              <a:lnSpc>
                <a:spcPct val="100000"/>
              </a:lnSpc>
              <a:buClr>
                <a:srgbClr val="FFFFFF"/>
              </a:buClr>
            </a:pPr>
            <a:r>
              <a:rPr lang="vi-VN" sz="4000" b="1" strike="noStrike" spc="-1" dirty="0">
                <a:solidFill>
                  <a:srgbClr val="FFFFFF"/>
                </a:solidFill>
                <a:latin typeface="Walter Turncoat"/>
                <a:ea typeface="Walter Turncoat"/>
              </a:rPr>
              <a:t>4. SITE MAP</a:t>
            </a:r>
            <a:endParaRPr lang="en-US" sz="4000" b="0" strike="noStrike" spc="-1" dirty="0">
              <a:latin typeface="Arial"/>
            </a:endParaRPr>
          </a:p>
        </p:txBody>
      </p:sp>
      <p:sp>
        <p:nvSpPr>
          <p:cNvPr id="358" name="CustomShape 2">
            <a:extLst>
              <a:ext uri="{FF2B5EF4-FFF2-40B4-BE49-F238E27FC236}">
                <a16:creationId xmlns:a16="http://schemas.microsoft.com/office/drawing/2014/main" id="{CD98C22B-77D3-D0D2-B907-C72FB095BBBD}"/>
              </a:ext>
            </a:extLst>
          </p:cNvPr>
          <p:cNvSpPr/>
          <p:nvPr/>
        </p:nvSpPr>
        <p:spPr>
          <a:xfrm>
            <a:off x="8298000" y="73440"/>
            <a:ext cx="788040" cy="804600"/>
          </a:xfrm>
          <a:custGeom>
            <a:avLst/>
            <a:gdLst/>
            <a:ahLst/>
            <a:cxnLst/>
            <a:rect l="l" t="t" r="r" b="b"/>
            <a:pathLst>
              <a:path w="67641" h="69056">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359" name="CustomShape 3">
            <a:extLst>
              <a:ext uri="{FF2B5EF4-FFF2-40B4-BE49-F238E27FC236}">
                <a16:creationId xmlns:a16="http://schemas.microsoft.com/office/drawing/2014/main" id="{F6C43BBC-5971-0FE1-8E31-1454641B8F6E}"/>
              </a:ext>
            </a:extLst>
          </p:cNvPr>
          <p:cNvSpPr/>
          <p:nvPr/>
        </p:nvSpPr>
        <p:spPr>
          <a:xfrm>
            <a:off x="8501400" y="274680"/>
            <a:ext cx="381600" cy="401760"/>
          </a:xfrm>
          <a:custGeom>
            <a:avLst/>
            <a:gdLst/>
            <a:ahLst/>
            <a:cxnLst/>
            <a:rect l="l" t="t" r="r" b="b"/>
            <a:pathLst>
              <a:path w="17496" h="18421">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360" name="CustomShape 4">
            <a:extLst>
              <a:ext uri="{FF2B5EF4-FFF2-40B4-BE49-F238E27FC236}">
                <a16:creationId xmlns:a16="http://schemas.microsoft.com/office/drawing/2014/main" id="{1BA2E306-EF13-57DF-4493-ECBA53E2FFBC}"/>
              </a:ext>
            </a:extLst>
          </p:cNvPr>
          <p:cNvSpPr/>
          <p:nvPr/>
        </p:nvSpPr>
        <p:spPr>
          <a:xfrm>
            <a:off x="4297680" y="4833000"/>
            <a:ext cx="547920" cy="309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fld id="{9C7C8272-D1AE-4053-97A6-DE6DEA87BDD7}" type="slidenum">
              <a:rPr lang="en" sz="1000" b="0" strike="noStrike" spc="-1">
                <a:solidFill>
                  <a:srgbClr val="FFFFFF"/>
                </a:solidFill>
                <a:latin typeface="Sniglet"/>
                <a:ea typeface="Sniglet"/>
              </a:rPr>
              <a:t>9</a:t>
            </a:fld>
            <a:endParaRPr lang="en-US" sz="1000" b="0" strike="noStrike" spc="-1">
              <a:latin typeface="Arial"/>
            </a:endParaRPr>
          </a:p>
        </p:txBody>
      </p:sp>
      <p:sp>
        <p:nvSpPr>
          <p:cNvPr id="361" name="CustomShape 5">
            <a:extLst>
              <a:ext uri="{FF2B5EF4-FFF2-40B4-BE49-F238E27FC236}">
                <a16:creationId xmlns:a16="http://schemas.microsoft.com/office/drawing/2014/main" id="{8EA5E76E-2148-6ED0-2552-A439F645471B}"/>
              </a:ext>
            </a:extLst>
          </p:cNvPr>
          <p:cNvSpPr/>
          <p:nvPr/>
        </p:nvSpPr>
        <p:spPr>
          <a:xfrm>
            <a:off x="397080" y="739800"/>
            <a:ext cx="4578120" cy="394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720">
              <a:lnSpc>
                <a:spcPct val="100000"/>
              </a:lnSpc>
              <a:buClr>
                <a:srgbClr val="FFFFFF"/>
              </a:buClr>
            </a:pPr>
            <a:r>
              <a:rPr lang="vi-VN" sz="2000" b="1" strike="noStrike" spc="-1" dirty="0">
                <a:solidFill>
                  <a:srgbClr val="FFFFFF"/>
                </a:solidFill>
                <a:latin typeface="Walter Turncoat"/>
                <a:ea typeface="Arial"/>
              </a:rPr>
              <a:t>C. STAFF SITE MAP</a:t>
            </a:r>
            <a:endParaRPr lang="en-US" sz="2000" b="0" strike="noStrike" spc="-1" dirty="0">
              <a:latin typeface="Arial"/>
            </a:endParaRPr>
          </a:p>
        </p:txBody>
      </p:sp>
      <p:pic>
        <p:nvPicPr>
          <p:cNvPr id="3" name="Picture 1">
            <a:extLst>
              <a:ext uri="{FF2B5EF4-FFF2-40B4-BE49-F238E27FC236}">
                <a16:creationId xmlns:a16="http://schemas.microsoft.com/office/drawing/2014/main" id="{0B5FE526-6C40-AD99-5CD0-096A7BACB298}"/>
              </a:ext>
            </a:extLst>
          </p:cNvPr>
          <p:cNvPicPr>
            <a:picLocks noChangeAspect="1"/>
          </p:cNvPicPr>
          <p:nvPr/>
        </p:nvPicPr>
        <p:blipFill>
          <a:blip r:embed="rId2"/>
          <a:stretch>
            <a:fillRect/>
          </a:stretch>
        </p:blipFill>
        <p:spPr>
          <a:xfrm>
            <a:off x="2966426" y="274680"/>
            <a:ext cx="4958588" cy="4661019"/>
          </a:xfrm>
          <a:prstGeom prst="rect">
            <a:avLst/>
          </a:prstGeom>
        </p:spPr>
      </p:pic>
    </p:spTree>
    <p:extLst>
      <p:ext uri="{BB962C8B-B14F-4D97-AF65-F5344CB8AC3E}">
        <p14:creationId xmlns:p14="http://schemas.microsoft.com/office/powerpoint/2010/main" val="2993145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1D8DF"/>
      </a:dk2>
      <a:lt2>
        <a:srgbClr val="4F565C"/>
      </a:lt2>
      <a:accent1>
        <a:srgbClr val="63A8DF"/>
      </a:accent1>
      <a:accent2>
        <a:srgbClr val="F8AF2C"/>
      </a:accent2>
      <a:accent3>
        <a:srgbClr val="B2DF4B"/>
      </a:accent3>
      <a:accent4>
        <a:srgbClr val="88D8E6"/>
      </a:accent4>
      <a:accent5>
        <a:srgbClr val="A693C9"/>
      </a:accent5>
      <a:accent6>
        <a:srgbClr val="F7826B"/>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1D8DF"/>
      </a:dk2>
      <a:lt2>
        <a:srgbClr val="4F565C"/>
      </a:lt2>
      <a:accent1>
        <a:srgbClr val="63A8DF"/>
      </a:accent1>
      <a:accent2>
        <a:srgbClr val="F8AF2C"/>
      </a:accent2>
      <a:accent3>
        <a:srgbClr val="B2DF4B"/>
      </a:accent3>
      <a:accent4>
        <a:srgbClr val="88D8E6"/>
      </a:accent4>
      <a:accent5>
        <a:srgbClr val="A693C9"/>
      </a:accent5>
      <a:accent6>
        <a:srgbClr val="F7826B"/>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D1D8DF"/>
      </a:dk2>
      <a:lt2>
        <a:srgbClr val="4F565C"/>
      </a:lt2>
      <a:accent1>
        <a:srgbClr val="63A8DF"/>
      </a:accent1>
      <a:accent2>
        <a:srgbClr val="F8AF2C"/>
      </a:accent2>
      <a:accent3>
        <a:srgbClr val="B2DF4B"/>
      </a:accent3>
      <a:accent4>
        <a:srgbClr val="88D8E6"/>
      </a:accent4>
      <a:accent5>
        <a:srgbClr val="A693C9"/>
      </a:accent5>
      <a:accent6>
        <a:srgbClr val="F7826B"/>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D1D8DF"/>
      </a:dk2>
      <a:lt2>
        <a:srgbClr val="4F565C"/>
      </a:lt2>
      <a:accent1>
        <a:srgbClr val="63A8DF"/>
      </a:accent1>
      <a:accent2>
        <a:srgbClr val="F8AF2C"/>
      </a:accent2>
      <a:accent3>
        <a:srgbClr val="B2DF4B"/>
      </a:accent3>
      <a:accent4>
        <a:srgbClr val="88D8E6"/>
      </a:accent4>
      <a:accent5>
        <a:srgbClr val="A693C9"/>
      </a:accent5>
      <a:accent6>
        <a:srgbClr val="F7826B"/>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D1D8DF"/>
      </a:dk2>
      <a:lt2>
        <a:srgbClr val="4F565C"/>
      </a:lt2>
      <a:accent1>
        <a:srgbClr val="63A8DF"/>
      </a:accent1>
      <a:accent2>
        <a:srgbClr val="F8AF2C"/>
      </a:accent2>
      <a:accent3>
        <a:srgbClr val="B2DF4B"/>
      </a:accent3>
      <a:accent4>
        <a:srgbClr val="88D8E6"/>
      </a:accent4>
      <a:accent5>
        <a:srgbClr val="A693C9"/>
      </a:accent5>
      <a:accent6>
        <a:srgbClr val="F7826B"/>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D1D8DF"/>
      </a:dk2>
      <a:lt2>
        <a:srgbClr val="4F565C"/>
      </a:lt2>
      <a:accent1>
        <a:srgbClr val="63A8DF"/>
      </a:accent1>
      <a:accent2>
        <a:srgbClr val="F8AF2C"/>
      </a:accent2>
      <a:accent3>
        <a:srgbClr val="B2DF4B"/>
      </a:accent3>
      <a:accent4>
        <a:srgbClr val="88D8E6"/>
      </a:accent4>
      <a:accent5>
        <a:srgbClr val="A693C9"/>
      </a:accent5>
      <a:accent6>
        <a:srgbClr val="F7826B"/>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826</TotalTime>
  <Words>224</Words>
  <Application>Microsoft Office PowerPoint</Application>
  <PresentationFormat>On-screen Show (16:9)</PresentationFormat>
  <Paragraphs>57</Paragraphs>
  <Slides>12</Slides>
  <Notes>0</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12</vt:i4>
      </vt:variant>
    </vt:vector>
  </HeadingPairs>
  <TitlesOfParts>
    <vt:vector size="24" baseType="lpstr">
      <vt:lpstr>Arial</vt:lpstr>
      <vt:lpstr>Sniglet</vt:lpstr>
      <vt:lpstr>Symbol</vt:lpstr>
      <vt:lpstr>Times New Roman</vt:lpstr>
      <vt:lpstr>Walter Turncoat</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liquorestore.com</dc:title>
  <dc:subject/>
  <dc:creator/>
  <dc:description/>
  <cp:lastModifiedBy>dth1994@outlook.com.vn</cp:lastModifiedBy>
  <cp:revision>79</cp:revision>
  <dcterms:modified xsi:type="dcterms:W3CDTF">2025-05-29T11:33:58Z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18</vt:i4>
  </property>
  <property fmtid="{D5CDD505-2E9C-101B-9397-08002B2CF9AE}" pid="3" name="PresentationFormat">
    <vt:lpwstr>On-screen Show (16:9)</vt:lpwstr>
  </property>
  <property fmtid="{D5CDD505-2E9C-101B-9397-08002B2CF9AE}" pid="4" name="Slides">
    <vt:i4>18</vt:i4>
  </property>
</Properties>
</file>