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9c4d231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9c4d231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61a048a6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61a048a6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61a048a6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61a048a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39c4d231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39c4d231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9c4d23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9c4d23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9c4d23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9c4d23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9c4d23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9c4d23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9c4d231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9c4d231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9c4d231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9c4d231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3bd0f0bd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3bd0f0bd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tapitutorial.com/" TargetMode="External"/><Relationship Id="rId4" Type="http://schemas.openxmlformats.org/officeDocument/2006/relationships/hyperlink" Target="https://www.tutorialspoint.com/restfu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Simplicity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lower maintenance costs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great flexibility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high scalability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Rest can work on only HTTP protocol only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Less security, not suitable for distributed environments.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References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https://www.restapitutorial.com/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https://www.tutorialspoint.com/restful/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788150"/>
            <a:ext cx="8222100" cy="4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1/ What is RESTful API?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2/ Resource in REST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3/ How it works?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4/ HTTP methods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5/ HTTP request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6/ HTTP response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7/ Status code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8/ Pros and cons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RESTful API?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(Application Programming Interface) is a software intermediary that allows two applications to talk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(REpresentational State Transfer) is web standards based architecture and uses HTTP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revolves around resource where every component is a resource and a resource is accessed by a common interface using HTTP standard methods.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in REST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resource in REST is a similar Object in Object Oriented Programming or is like an Entity in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provides access to resources and allows to modify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 uses various representation to represent a resource like text, JSON, XML. JSON is the most popular one.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6420"/>
            <a:ext cx="9144000" cy="368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methods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5065"/>
            <a:ext cx="9144000" cy="294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</a:t>
            </a:r>
            <a:r>
              <a:rPr lang="en"/>
              <a:t>Request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HTTP Request has five major parts −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 − Indicates the HTTP methods such as GET, POST, DELETE, PUT, etc.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 − Uniform Resource Identifier (URI) to identify the resource on the server.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Version − Indicates the HTTP version. For example, HTTP v1.1.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Header − Contains metadata for the HTTP Request message as key-value pairs. For example, client (or browser) type, format supported by the client, format of the message body, cache settings, etc. (example: User-Agent: Mozilla/5.0)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Body − Message content or Resource representation.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HTTP Response has four major parts −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Status/Response Code − Indicates the Server status for the requested resource. For example, 404 means resource not found and 200 means response is ok.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Version − Indicates the HTTP version. For example HTTP v1.1.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Header − Contains metadata for the HTTP Response message as keyvalue pairs. For example, content length, content type, response date, server type, etc. (example: Content-Type': 'application/json')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Body − Response message content or Resource representation.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200 OK - Successful return for methods GET, PUT, PATCH or DELETE.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201 Created - Returns when the Resource has been successfully created.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204 No content - Returns when the resource was deleted successfully.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304 Not modified - Customer may use cached data.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400 Bad request - The request was invalid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401 Not allowed - Require authentication.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403 Forbidden - denied license.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404 Not Found - No resource found from URI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405 Method not allowed - This method is not allowed for the current user.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410 Gone - Resource no longer exists, older version no longer supports.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415 Unsupported media type - Does not support this Resource type.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422 Entity could not process - Data not authenticated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429 Too many requests - The request was denied due to restrictions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