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61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knowledge about </a:t>
            </a:r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8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507673"/>
            <a:ext cx="8770571" cy="3651504"/>
          </a:xfrm>
        </p:spPr>
        <p:txBody>
          <a:bodyPr/>
          <a:lstStyle/>
          <a:p>
            <a:r>
              <a:rPr lang="vi-VN" dirty="0" smtClean="0"/>
              <a:t>W</a:t>
            </a:r>
            <a:r>
              <a:rPr lang="en-US" dirty="0" err="1" smtClean="0"/>
              <a:t>ebSoket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TCP socket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HTTP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HTML5,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Reverse Ajax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31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HTTP request,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header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/>
              <a:t>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HTTP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header request/response </a:t>
            </a:r>
            <a:r>
              <a:rPr lang="en-US" dirty="0" err="1"/>
              <a:t>của</a:t>
            </a:r>
            <a:r>
              <a:rPr lang="en-US" dirty="0"/>
              <a:t> HTTP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871 byte,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WebSocket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byte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32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426260"/>
            <a:ext cx="8562109" cy="6031530"/>
          </a:xfrm>
        </p:spPr>
      </p:pic>
    </p:spTree>
    <p:extLst>
      <p:ext uri="{BB962C8B-B14F-4D97-AF65-F5344CB8AC3E}">
        <p14:creationId xmlns:p14="http://schemas.microsoft.com/office/powerpoint/2010/main" val="127192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ws</a:t>
            </a:r>
            <a:r>
              <a:rPr lang="en-US" dirty="0"/>
              <a:t>://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wss</a:t>
            </a:r>
            <a:r>
              <a:rPr lang="en-US" dirty="0"/>
              <a:t>://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secure (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http://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http</a:t>
            </a:r>
            <a:r>
              <a:rPr lang="vi-VN" dirty="0" smtClean="0"/>
              <a:t>s://)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Message data types: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String,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buffered arrays </a:t>
            </a:r>
            <a:r>
              <a:rPr lang="en-US" dirty="0" err="1"/>
              <a:t>và</a:t>
            </a:r>
            <a:r>
              <a:rPr lang="en-US" dirty="0"/>
              <a:t> blobs.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JSON (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serialize </a:t>
            </a:r>
            <a:r>
              <a:rPr lang="en-US" dirty="0" err="1"/>
              <a:t>thành</a:t>
            </a:r>
            <a:r>
              <a:rPr lang="en-US" dirty="0"/>
              <a:t> String)</a:t>
            </a:r>
          </a:p>
        </p:txBody>
      </p:sp>
    </p:spTree>
    <p:extLst>
      <p:ext uri="{BB962C8B-B14F-4D97-AF65-F5344CB8AC3E}">
        <p14:creationId xmlns:p14="http://schemas.microsoft.com/office/powerpoint/2010/main" val="138710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WebSockets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,,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vi-VN" dirty="0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/>
              <a:t>(low </a:t>
            </a:r>
            <a:r>
              <a:rPr lang="en-US" dirty="0" smtClean="0"/>
              <a:t>latency) </a:t>
            </a:r>
            <a:r>
              <a:rPr lang="vi-VN" dirty="0" smtClean="0"/>
              <a:t>nên được dùng cho các ứng dụng real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API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nào</a:t>
            </a:r>
            <a:r>
              <a:rPr lang="en-US" dirty="0"/>
              <a:t>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76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vi-VN" dirty="0" smtClean="0"/>
              <a:t>Vẫn xảy ra bất đồng bộ và thất lạc các gói tin</a:t>
            </a:r>
          </a:p>
          <a:p>
            <a:endParaRPr lang="vi-VN" dirty="0"/>
          </a:p>
          <a:p>
            <a:r>
              <a:rPr lang="vi-VN" dirty="0" smtClean="0"/>
              <a:t>Không xử lí được nhưng request với header phức tạp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940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37</TotalTime>
  <Words>299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Schoolbook</vt:lpstr>
      <vt:lpstr>Corbel</vt:lpstr>
      <vt:lpstr>Feathered</vt:lpstr>
      <vt:lpstr>Basics knowledge about Websocket</vt:lpstr>
      <vt:lpstr>* Websocket là gì?</vt:lpstr>
      <vt:lpstr>* So sánh với giao thức HTTP thông thường</vt:lpstr>
      <vt:lpstr>PowerPoint Presentation</vt:lpstr>
      <vt:lpstr>* Cấu trúc của websocket</vt:lpstr>
      <vt:lpstr>* Ưu điểm</vt:lpstr>
      <vt:lpstr>* Nhược điểm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knowledge about Websocket</dc:title>
  <dc:creator>Microsoft Office User</dc:creator>
  <cp:lastModifiedBy>Microsoft Office User</cp:lastModifiedBy>
  <cp:revision>2</cp:revision>
  <dcterms:created xsi:type="dcterms:W3CDTF">2020-04-20T15:54:09Z</dcterms:created>
  <dcterms:modified xsi:type="dcterms:W3CDTF">2020-04-20T16:31:24Z</dcterms:modified>
</cp:coreProperties>
</file>