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A2A"/>
    <a:srgbClr val="74B230"/>
    <a:srgbClr val="F88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6C43E-BF2E-4F9E-AD57-441B9F46AF2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CFBBB-5F2D-4F37-867E-042C6B44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FBBB-5F2D-4F37-867E-042C6B44F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full</a:t>
            </a:r>
            <a:r>
              <a:rPr lang="en-US" baseline="0" dirty="0" smtClean="0"/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stack JavaScript?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FBBB-5F2D-4F37-867E-042C6B44F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feature for hotel booking system. Specially tracking feature – </a:t>
            </a:r>
            <a:r>
              <a:rPr lang="en-US" smtClean="0"/>
              <a:t>view more in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FBBB-5F2D-4F37-867E-042C6B44F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vn/imgres?imgurl=https://images.sftcdn.net/images/t_optimized,f_auto/p/2f4c04f4-96d0-11e6-9830-00163ed833e7/3163796423/java-runtime-environment-logo.png&amp;imgrefurl=https://java-runtime-environment.en.softonic.com/&amp;h=518&amp;w=518&amp;tbnid=VwAS0zihjfPxgM:&amp;tbnh=160&amp;tbnw=160&amp;usg=__rRs3zShn_N8CHOrH5mfI-WvZGAo%3D&amp;vet=1&amp;docid=tijofczSYyLwpM&amp;itg=1&amp;sa=X&amp;ved=0ahUKEwiExaGvv8bZAhUCLpQKHaKfD-gQ_B0I3QEwE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7406640" cy="192938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88630"/>
                </a:solidFill>
                <a:effectLst/>
                <a:latin typeface="Times New Roman" pitchFamily="18" charset="0"/>
                <a:cs typeface="Times New Roman" pitchFamily="18" charset="0"/>
              </a:rPr>
              <a:t>HOTEL BOOKING AND RESERVATION</a:t>
            </a:r>
            <a:br>
              <a:rPr lang="en-US" sz="2800" b="1" dirty="0">
                <a:solidFill>
                  <a:srgbClr val="F8863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F88630"/>
                </a:solidFill>
                <a:effectLst/>
                <a:latin typeface="Times New Roman" pitchFamily="18" charset="0"/>
                <a:cs typeface="Times New Roman" pitchFamily="18" charset="0"/>
              </a:rPr>
              <a:t>SYSTEM USING MICROSERVICES</a:t>
            </a:r>
            <a:br>
              <a:rPr lang="en-US" sz="2800" b="1" dirty="0">
                <a:solidFill>
                  <a:srgbClr val="F8863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F88630"/>
                </a:solidFill>
                <a:effectLst/>
                <a:latin typeface="Times New Roman" pitchFamily="18" charset="0"/>
                <a:cs typeface="Times New Roman" pitchFamily="18" charset="0"/>
              </a:rPr>
              <a:t>TECHNOLOGY WITH MEAN STACK</a:t>
            </a:r>
            <a:br>
              <a:rPr lang="en-US" sz="2800" b="1" dirty="0">
                <a:solidFill>
                  <a:srgbClr val="F8863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F88630"/>
                </a:solidFill>
                <a:effectLst/>
                <a:latin typeface="Times New Roman" pitchFamily="18" charset="0"/>
                <a:cs typeface="Times New Roman" pitchFamily="18" charset="0"/>
              </a:rPr>
              <a:t>AND SPRING MVC HIBERNATE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406640" cy="17526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By </a:t>
            </a:r>
          </a:p>
          <a:p>
            <a:pPr lvl="1"/>
            <a:r>
              <a:rPr lang="en-US" dirty="0" smtClean="0"/>
              <a:t>Do Hung </a:t>
            </a:r>
            <a:r>
              <a:rPr lang="en-US" dirty="0" err="1" smtClean="0"/>
              <a:t>Cuong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</a:p>
          <a:p>
            <a:r>
              <a:rPr lang="en-US" dirty="0" smtClean="0"/>
              <a:t>2. Introduction</a:t>
            </a:r>
          </a:p>
          <a:p>
            <a:r>
              <a:rPr lang="en-US" dirty="0" smtClean="0"/>
              <a:t>3. Goal and Scope</a:t>
            </a:r>
          </a:p>
          <a:p>
            <a:r>
              <a:rPr lang="en-US" dirty="0" smtClean="0"/>
              <a:t>4. Features</a:t>
            </a:r>
          </a:p>
          <a:p>
            <a:r>
              <a:rPr lang="en-US" dirty="0" smtClean="0"/>
              <a:t>5. System Architecture</a:t>
            </a:r>
          </a:p>
          <a:p>
            <a:r>
              <a:rPr lang="en-US" dirty="0" smtClean="0"/>
              <a:t>6.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2743200"/>
            <a:ext cx="40386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I. OVERVIEW</a:t>
            </a:r>
            <a:endParaRPr lang="en-US" sz="4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7577" y="1143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Spring Framework is a Java platform that provides comprehensive infrastructure support for developing Java applications. Spring handles the infrastructure so you can focus on your application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490" y="152400"/>
            <a:ext cx="7498080" cy="762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Spring MVC Hibernate?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2" name="AutoShape 2" descr="Image result for Java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382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Java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76225" y="-5794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32299"/>
            <a:ext cx="1400175" cy="129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2971800"/>
            <a:ext cx="2085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504" y="2638007"/>
            <a:ext cx="4861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the leading </a:t>
            </a:r>
            <a:r>
              <a:rPr lang="en-US" sz="1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database, empowering businesses to be more agile and scalable.</a:t>
            </a:r>
            <a:endParaRPr lang="en-US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342609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Express is a minimal and flexible node.js web application framework, providing a robust set of features for building single and multi-page, and hybrid web applications.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453551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Angular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lets you extend HTML vocabulary for your application. The resulting environment is extraordinarily expressive, readable, and quick to develop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600" y="5715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59A2A"/>
                </a:solidFill>
                <a:latin typeface="Times New Roman" pitchFamily="18" charset="0"/>
                <a:cs typeface="Times New Roman" pitchFamily="18" charset="0"/>
              </a:rPr>
              <a:t>Node.js is a platform built on Chrome’s JavaScript runtime for easily building fast, scalable network applications.</a:t>
            </a:r>
            <a:endParaRPr lang="en-US" sz="1600" dirty="0">
              <a:solidFill>
                <a:srgbClr val="659A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 descr="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2" y="2438400"/>
            <a:ext cx="1981200" cy="8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pr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2" y="3657598"/>
            <a:ext cx="1943100" cy="4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Admin\Desktop\New Bitmap Image (2)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04" y="4493013"/>
            <a:ext cx="2209800" cy="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12882"/>
            <a:ext cx="1981200" cy="6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27786" y="961072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term MEAN stack refers to a collection of JavaScript based technologies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used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develop web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client to server to database,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full stack 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acronym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490" y="152400"/>
            <a:ext cx="7498080" cy="762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is MEAN?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40964" y="2631341"/>
            <a:ext cx="982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 =</a:t>
            </a:r>
            <a:endParaRPr lang="en-US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9528" y="3525341"/>
            <a:ext cx="982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 =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6330" y="4527357"/>
            <a:ext cx="982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=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2378" y="5722576"/>
            <a:ext cx="982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3200" b="1" dirty="0" smtClean="0">
                <a:solidFill>
                  <a:srgbClr val="74B230"/>
                </a:solidFill>
                <a:latin typeface="Times New Roman" pitchFamily="18" charset="0"/>
                <a:cs typeface="Times New Roman" pitchFamily="18" charset="0"/>
              </a:rPr>
              <a:t>N =</a:t>
            </a:r>
            <a:endParaRPr lang="en-US" sz="3200" b="1" dirty="0">
              <a:solidFill>
                <a:srgbClr val="74B23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235</Words>
  <Application>Microsoft Office PowerPoint</Application>
  <PresentationFormat>On-screen Show (4:3)</PresentationFormat>
  <Paragraphs>34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HOTEL BOOKING AND RESERVATION SYSTEM USING MICROSERVICES TECHNOLOGY WITH MEAN STACK AND SPRING MVC HIBERNATE</vt:lpstr>
      <vt:lpstr>Table of content</vt:lpstr>
      <vt:lpstr>I. OVERVIEW</vt:lpstr>
      <vt:lpstr> What is Spring MVC Hibernate? </vt:lpstr>
      <vt:lpstr> What is MEAN? 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AND RESERVATION SYSTEM USING MICROSERVICES TECHNOLOGY WITH MEAN STACK AND SPRING MVC HIBERNATE</dc:title>
  <dc:creator>Admin</dc:creator>
  <cp:lastModifiedBy>Admin</cp:lastModifiedBy>
  <cp:revision>34</cp:revision>
  <dcterms:created xsi:type="dcterms:W3CDTF">2006-08-16T00:00:00Z</dcterms:created>
  <dcterms:modified xsi:type="dcterms:W3CDTF">2018-02-27T16:22:51Z</dcterms:modified>
</cp:coreProperties>
</file>