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3" r:id="rId9"/>
    <p:sldId id="262" r:id="rId10"/>
    <p:sldId id="260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79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10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981A-2E78-4DC1-8D1B-A63E5D79847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Hotel Booking &amp; Reservation System </a:t>
            </a:r>
          </a:p>
          <a:p>
            <a:r>
              <a:rPr lang="en-US" dirty="0"/>
              <a:t>U</a:t>
            </a:r>
            <a:r>
              <a:rPr lang="en-US" dirty="0" smtClean="0"/>
              <a:t>sing MEAN stack technology and Spring MVC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4252" y="6139934"/>
            <a:ext cx="316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Presented by </a:t>
            </a:r>
            <a:r>
              <a:rPr lang="en-US" dirty="0" err="1" smtClean="0">
                <a:solidFill>
                  <a:srgbClr val="FF0000"/>
                </a:solidFill>
              </a:rPr>
              <a:t>Đỗ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Cường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-1612900"/>
            <a:ext cx="11696700" cy="86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" y="203200"/>
            <a:ext cx="10515600" cy="990600"/>
          </a:xfrm>
        </p:spPr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717" y="1474566"/>
            <a:ext cx="14693900" cy="46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034" y="596900"/>
            <a:ext cx="8596668" cy="1320800"/>
          </a:xfrm>
        </p:spPr>
        <p:txBody>
          <a:bodyPr/>
          <a:lstStyle/>
          <a:p>
            <a:r>
              <a:rPr lang="en-US" dirty="0" smtClean="0"/>
              <a:t>        Thank you for your listening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15" y="2543366"/>
            <a:ext cx="516190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Use </a:t>
            </a:r>
            <a:r>
              <a:rPr lang="en-US" dirty="0" smtClean="0"/>
              <a:t>case </a:t>
            </a:r>
            <a:r>
              <a:rPr lang="en-US" smtClean="0"/>
              <a:t>&amp; features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Technology used</a:t>
            </a:r>
          </a:p>
          <a:p>
            <a:pPr marL="0" indent="0">
              <a:buNone/>
            </a:pPr>
            <a:r>
              <a:rPr lang="en-US" dirty="0" smtClean="0"/>
              <a:t>4. System Architecture</a:t>
            </a:r>
          </a:p>
          <a:p>
            <a:pPr marL="0" indent="0">
              <a:buNone/>
            </a:pPr>
            <a:r>
              <a:rPr lang="en-US" dirty="0" smtClean="0"/>
              <a:t>5. Database Structure</a:t>
            </a:r>
          </a:p>
          <a:p>
            <a:pPr marL="0" indent="0">
              <a:buNone/>
            </a:pPr>
            <a:r>
              <a:rPr lang="en-US" dirty="0" smtClean="0"/>
              <a:t>6. Demo</a:t>
            </a:r>
          </a:p>
        </p:txBody>
      </p:sp>
    </p:spTree>
    <p:extLst>
      <p:ext uri="{BB962C8B-B14F-4D97-AF65-F5344CB8AC3E}">
        <p14:creationId xmlns:p14="http://schemas.microsoft.com/office/powerpoint/2010/main" val="21040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4" y="2403281"/>
            <a:ext cx="5142857" cy="37523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6534" y="21590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62" y="2365186"/>
            <a:ext cx="5190476" cy="379047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1434" y="990600"/>
            <a:ext cx="8596668" cy="4885662"/>
          </a:xfrm>
        </p:spPr>
        <p:txBody>
          <a:bodyPr/>
          <a:lstStyle/>
          <a:p>
            <a:r>
              <a:rPr lang="en-US" dirty="0" smtClean="0"/>
              <a:t>Many BIG hotel +  big amount of customer  =&gt; difficult management </a:t>
            </a:r>
          </a:p>
          <a:p>
            <a:r>
              <a:rPr lang="en-US" dirty="0" smtClean="0"/>
              <a:t>Customer have to come to hotel for booking =&gt; waste time, not convenient</a:t>
            </a:r>
          </a:p>
          <a:p>
            <a:pPr marL="0" indent="0">
              <a:buNone/>
            </a:pPr>
            <a:r>
              <a:rPr lang="en-US" dirty="0" smtClean="0"/>
              <a:t>	=&gt; Need software + website for hotel booking.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2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5701"/>
            <a:ext cx="8596668" cy="4885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Weakness: </a:t>
            </a:r>
          </a:p>
          <a:p>
            <a:pPr marL="0" indent="0">
              <a:buNone/>
            </a:pPr>
            <a:r>
              <a:rPr lang="en-US" dirty="0" smtClean="0"/>
              <a:t>	+ always load page, run very slow =&gt; customers don’t feel comfortable</a:t>
            </a:r>
          </a:p>
          <a:p>
            <a:pPr marL="0" indent="0">
              <a:buNone/>
            </a:pPr>
            <a:r>
              <a:rPr lang="en-US" dirty="0" smtClean="0"/>
              <a:t>	+ administrators may not know customer’s behavior on software or </a:t>
            </a:r>
            <a:r>
              <a:rPr lang="en-US" dirty="0" smtClean="0"/>
              <a:t>website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Five Star hotel System: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smtClean="0"/>
              <a:t>Very powerful &amp; can track and collect customer’s behavior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 purpose : 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smtClean="0"/>
              <a:t>Build a powerful system for hotel booking &amp; reservation like Five star hotel system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My Hotel Booking &amp; Reservation System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+ </a:t>
            </a:r>
            <a:r>
              <a:rPr lang="en-US" dirty="0" smtClean="0"/>
              <a:t>Single page application =&gt; high performance =&gt; more comfortable</a:t>
            </a:r>
          </a:p>
          <a:p>
            <a:pPr marL="0" indent="0">
              <a:buNone/>
            </a:pPr>
            <a:r>
              <a:rPr lang="en-US" dirty="0" smtClean="0"/>
              <a:t>	 + Fully features support for Hotel Booking &amp; Reservation</a:t>
            </a:r>
          </a:p>
          <a:p>
            <a:pPr marL="0" indent="0">
              <a:buNone/>
            </a:pPr>
            <a:r>
              <a:rPr lang="en-US" dirty="0" smtClean="0"/>
              <a:t>	 + Track customer’s behavior =&gt; follow customers =&gt; improve hotel business.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2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-104775"/>
            <a:ext cx="10515600" cy="1325563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42901"/>
            <a:ext cx="11658601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34" y="127000"/>
            <a:ext cx="8596668" cy="1320800"/>
          </a:xfrm>
        </p:spPr>
        <p:txBody>
          <a:bodyPr/>
          <a:lstStyle/>
          <a:p>
            <a:r>
              <a:rPr lang="en-US" dirty="0" smtClean="0"/>
              <a:t>List of features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6836"/>
              </p:ext>
            </p:extLst>
          </p:nvPr>
        </p:nvGraphicFramePr>
        <p:xfrm>
          <a:off x="1562894" y="1165765"/>
          <a:ext cx="7873207" cy="4663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867"/>
                <a:gridCol w="2061348"/>
                <a:gridCol w="1840490"/>
                <a:gridCol w="1251534"/>
                <a:gridCol w="1251534"/>
                <a:gridCol w="883434"/>
              </a:tblGrid>
              <a:tr h="406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No.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Feature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Begin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Duration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93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&lt;no&gt;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&lt;name of topic to present&gt;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&lt;user who use  feature&gt;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&lt;mm/dd/yyyy&gt;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&lt;mm/dd/yyyy&gt;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&lt;number</a:t>
                      </a: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 day&gt;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Logout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Rooms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Restaurant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Search for Room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Search for Food, Drink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gallery of hotel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introduction of hotel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Filer rooms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Filer food or drink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29/06/2017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01/07/2017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Send contact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01/07/2017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04/07/2017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Send reservation form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Guest, 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04/07/2017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08/07/2017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Book room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08/07/2017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Cancel room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3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profile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Customer, Admin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18/07/2017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2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177800"/>
            <a:ext cx="8596668" cy="1320800"/>
          </a:xfrm>
        </p:spPr>
        <p:txBody>
          <a:bodyPr/>
          <a:lstStyle/>
          <a:p>
            <a:r>
              <a:rPr lang="en-US" dirty="0" smtClean="0"/>
              <a:t>List of features 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30495"/>
              </p:ext>
            </p:extLst>
          </p:nvPr>
        </p:nvGraphicFramePr>
        <p:xfrm>
          <a:off x="1320801" y="825494"/>
          <a:ext cx="9169400" cy="5756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136"/>
                <a:gridCol w="2446468"/>
                <a:gridCol w="2359094"/>
                <a:gridCol w="1310608"/>
                <a:gridCol w="1310608"/>
                <a:gridCol w="1048486"/>
              </a:tblGrid>
              <a:tr h="2871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No.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effectLst/>
                        </a:rPr>
                        <a:t>Feature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Begin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Finish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effectLst/>
                        </a:rPr>
                        <a:t>Duration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Edit profile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Customer, 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Change password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Customer, 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activity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Send feedback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28/07/2017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02/08/2017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Dashboard management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02/08/2017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09/08/2017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 notification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09/08/2017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Send message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22/082017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Manage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22/082017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Ban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 new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29/08/2017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02/09/2017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Delete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01/09/2017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05/09/2017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Update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04/09/2017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07/09/2017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 food or drink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06/09/2017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08/09/2017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Remove food or drink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08/09/2017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Update food or drink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Update profile image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Follow users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3238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Send feedback &amp; rate hotel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3238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Send feedback &amp; rate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30/09/2017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07/10/2017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customer activity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07/10/2017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3238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statistic of visit times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33522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recommendation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Guest, Customer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related room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28/10/2017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04/11/2017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View top of rooms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Guest, Customer, 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04/11/2017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  <a:tr h="189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Email template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09/11/2017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18/11/2017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5" marR="567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7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Back end:     - Java web J2EE + Spring MVC framework</a:t>
            </a:r>
          </a:p>
          <a:p>
            <a:pPr marL="0" indent="0">
              <a:buNone/>
            </a:pPr>
            <a:r>
              <a:rPr lang="en-US" dirty="0" smtClean="0"/>
              <a:t>                        - Node.js + Express framework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Front end:    - HTML5, CSS3,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Boostrap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- Angular 2 framework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Database: 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Server:  Glassfish, </a:t>
            </a:r>
            <a:r>
              <a:rPr lang="en-US" dirty="0" err="1" smtClean="0"/>
              <a:t>npm</a:t>
            </a:r>
            <a:r>
              <a:rPr lang="en-US" dirty="0" smtClean="0"/>
              <a:t> http server</a:t>
            </a:r>
          </a:p>
          <a:p>
            <a:pPr marL="0" indent="0">
              <a:buNone/>
            </a:pPr>
            <a:r>
              <a:rPr lang="en-US" dirty="0" smtClean="0"/>
              <a:t>5: Version control: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6: Project management tool: </a:t>
            </a:r>
            <a:r>
              <a:rPr lang="en-US" dirty="0" err="1" smtClean="0"/>
              <a:t>Trello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7: Other tool: </a:t>
            </a:r>
            <a:r>
              <a:rPr lang="en-US" dirty="0" err="1" smtClean="0"/>
              <a:t>Edraw</a:t>
            </a:r>
            <a:r>
              <a:rPr lang="en-US" dirty="0" smtClean="0"/>
              <a:t>, </a:t>
            </a:r>
            <a:r>
              <a:rPr lang="en-US" dirty="0" err="1"/>
              <a:t>N</a:t>
            </a:r>
            <a:r>
              <a:rPr lang="en-US" dirty="0" err="1" smtClean="0"/>
              <a:t>etbeans</a:t>
            </a:r>
            <a:r>
              <a:rPr lang="en-US" dirty="0" smtClean="0"/>
              <a:t>, </a:t>
            </a:r>
            <a:r>
              <a:rPr lang="en-US" dirty="0" err="1" smtClean="0"/>
              <a:t>Vscode</a:t>
            </a:r>
            <a:r>
              <a:rPr lang="en-US" dirty="0" smtClean="0"/>
              <a:t>, </a:t>
            </a:r>
            <a:r>
              <a:rPr lang="en-US" dirty="0" err="1" smtClean="0"/>
              <a:t>RoboMongo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"/>
            <a:ext cx="10515600" cy="9906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453"/>
            <a:ext cx="12192000" cy="67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592</Words>
  <Application>Microsoft Office PowerPoint</Application>
  <PresentationFormat>Widescreen</PresentationFormat>
  <Paragraphs>319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Thesis</vt:lpstr>
      <vt:lpstr>Table of contents</vt:lpstr>
      <vt:lpstr>Introduction</vt:lpstr>
      <vt:lpstr>Introduction</vt:lpstr>
      <vt:lpstr>Use Case</vt:lpstr>
      <vt:lpstr>List of features</vt:lpstr>
      <vt:lpstr>List of features (cont.)</vt:lpstr>
      <vt:lpstr>Technology used</vt:lpstr>
      <vt:lpstr>System Architecture</vt:lpstr>
      <vt:lpstr>PowerPoint Presentation</vt:lpstr>
      <vt:lpstr>Database Structure</vt:lpstr>
      <vt:lpstr>Demo</vt:lpstr>
      <vt:lpstr>        Thank you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HUNGCUONG</dc:creator>
  <cp:lastModifiedBy>HUNGCUONG</cp:lastModifiedBy>
  <cp:revision>60</cp:revision>
  <dcterms:created xsi:type="dcterms:W3CDTF">2017-10-29T11:57:30Z</dcterms:created>
  <dcterms:modified xsi:type="dcterms:W3CDTF">2017-11-10T19:24:43Z</dcterms:modified>
</cp:coreProperties>
</file>