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0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1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79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10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6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981A-2E78-4DC1-8D1B-A63E5D79847D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42F4F-81BD-4F3C-BB53-269CDC056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Hotel Booking &amp; Reservation System </a:t>
            </a:r>
          </a:p>
          <a:p>
            <a:r>
              <a:rPr lang="en-US" dirty="0"/>
              <a:t>U</a:t>
            </a:r>
            <a:r>
              <a:rPr lang="en-US" dirty="0" smtClean="0"/>
              <a:t>sing MEAN stack technology and Spring MVC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4252" y="6139934"/>
            <a:ext cx="316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Presented by </a:t>
            </a:r>
            <a:r>
              <a:rPr lang="en-US" dirty="0" err="1" smtClean="0">
                <a:solidFill>
                  <a:srgbClr val="FF0000"/>
                </a:solidFill>
              </a:rPr>
              <a:t>Đỗ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Cường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034" y="596900"/>
            <a:ext cx="8596668" cy="1320800"/>
          </a:xfrm>
        </p:spPr>
        <p:txBody>
          <a:bodyPr/>
          <a:lstStyle/>
          <a:p>
            <a:r>
              <a:rPr lang="en-US" dirty="0" smtClean="0"/>
              <a:t>        Thank you for your listening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15" y="2543366"/>
            <a:ext cx="5161905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</a:t>
            </a:r>
          </a:p>
          <a:p>
            <a:pPr marL="0" indent="0">
              <a:buNone/>
            </a:pPr>
            <a:r>
              <a:rPr lang="en-US" dirty="0" smtClean="0"/>
              <a:t>2. Use case</a:t>
            </a:r>
          </a:p>
          <a:p>
            <a:pPr marL="0" indent="0">
              <a:buNone/>
            </a:pPr>
            <a:r>
              <a:rPr lang="en-US" dirty="0" smtClean="0"/>
              <a:t>3. Technology used</a:t>
            </a:r>
          </a:p>
          <a:p>
            <a:pPr marL="0" indent="0">
              <a:buNone/>
            </a:pPr>
            <a:r>
              <a:rPr lang="en-US" dirty="0" smtClean="0"/>
              <a:t>4. System Architecture</a:t>
            </a:r>
          </a:p>
          <a:p>
            <a:pPr marL="0" indent="0">
              <a:buNone/>
            </a:pPr>
            <a:r>
              <a:rPr lang="en-US" dirty="0" smtClean="0"/>
              <a:t>5. Database Structure</a:t>
            </a:r>
          </a:p>
          <a:p>
            <a:pPr marL="0" indent="0">
              <a:buNone/>
            </a:pPr>
            <a:r>
              <a:rPr lang="en-US" dirty="0" smtClean="0"/>
              <a:t>6. Demo</a:t>
            </a:r>
          </a:p>
        </p:txBody>
      </p:sp>
    </p:spTree>
    <p:extLst>
      <p:ext uri="{BB962C8B-B14F-4D97-AF65-F5344CB8AC3E}">
        <p14:creationId xmlns:p14="http://schemas.microsoft.com/office/powerpoint/2010/main" val="21040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4" y="2403281"/>
            <a:ext cx="5142857" cy="37523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6534" y="2159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62" y="2365186"/>
            <a:ext cx="5190476" cy="379047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434" y="990600"/>
            <a:ext cx="8596668" cy="4885662"/>
          </a:xfrm>
        </p:spPr>
        <p:txBody>
          <a:bodyPr/>
          <a:lstStyle/>
          <a:p>
            <a:r>
              <a:rPr lang="en-US" dirty="0" smtClean="0"/>
              <a:t>Many BIG hotel +  big amount of customer  =&gt; difficult management </a:t>
            </a:r>
          </a:p>
          <a:p>
            <a:r>
              <a:rPr lang="en-US" dirty="0" smtClean="0"/>
              <a:t>Customer have to come to hotel for booking =&gt; not convenient</a:t>
            </a:r>
          </a:p>
          <a:p>
            <a:pPr marL="0" indent="0">
              <a:buNone/>
            </a:pPr>
            <a:r>
              <a:rPr lang="en-US" dirty="0" smtClean="0"/>
              <a:t>	=&gt; Need software + website for hotel booking.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320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5701"/>
            <a:ext cx="8596668" cy="4885662"/>
          </a:xfrm>
        </p:spPr>
        <p:txBody>
          <a:bodyPr/>
          <a:lstStyle/>
          <a:p>
            <a:r>
              <a:rPr lang="en-US" dirty="0"/>
              <a:t>Many BIG hotel +  big amount of customer  =&gt; difficult management </a:t>
            </a:r>
          </a:p>
          <a:p>
            <a:r>
              <a:rPr lang="en-US" dirty="0"/>
              <a:t>Customer have to come to hotel for booking =&gt; not convenient</a:t>
            </a:r>
          </a:p>
          <a:p>
            <a:pPr marL="0" indent="0">
              <a:buNone/>
            </a:pPr>
            <a:r>
              <a:rPr lang="en-US" dirty="0"/>
              <a:t>	=&gt; Need software + website for hotel booking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Weakness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+ always load page, run very slow =&gt; </a:t>
            </a:r>
            <a:r>
              <a:rPr lang="en-US" dirty="0" smtClean="0"/>
              <a:t>customers don’t feel comfortable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+ administrators may not know customer’s behavior on software or website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 Hotel Booking &amp; Reservation System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+ </a:t>
            </a:r>
            <a:r>
              <a:rPr lang="en-US" dirty="0" smtClean="0"/>
              <a:t>Single page application =&gt; high performance =&gt; </a:t>
            </a:r>
            <a:r>
              <a:rPr lang="en-US" dirty="0" smtClean="0"/>
              <a:t>more comfortable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+ Fully features support </a:t>
            </a:r>
            <a:r>
              <a:rPr lang="en-US" dirty="0" smtClean="0"/>
              <a:t>fo</a:t>
            </a:r>
            <a:r>
              <a:rPr lang="en-US" dirty="0" smtClean="0"/>
              <a:t>r </a:t>
            </a:r>
            <a:r>
              <a:rPr lang="en-US" dirty="0" smtClean="0"/>
              <a:t>Hotel </a:t>
            </a:r>
            <a:r>
              <a:rPr lang="en-US" dirty="0" smtClean="0"/>
              <a:t>Booking &amp; Reservation</a:t>
            </a:r>
          </a:p>
          <a:p>
            <a:pPr marL="0" indent="0">
              <a:buNone/>
            </a:pPr>
            <a:r>
              <a:rPr lang="en-US" dirty="0" smtClean="0"/>
              <a:t>	 + Track customer’s behavior =&gt; follow customers =&gt; improve hotel business.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2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-104775"/>
            <a:ext cx="10515600" cy="1325563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469900"/>
            <a:ext cx="10541001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Server side:  </a:t>
            </a:r>
            <a:r>
              <a:rPr lang="en-US" dirty="0" smtClean="0"/>
              <a:t>   - </a:t>
            </a:r>
            <a:r>
              <a:rPr lang="en-US" dirty="0" smtClean="0"/>
              <a:t>Java web J2EE </a:t>
            </a:r>
            <a:r>
              <a:rPr lang="en-US" dirty="0" smtClean="0"/>
              <a:t>+ Spring </a:t>
            </a:r>
            <a:r>
              <a:rPr lang="en-US" dirty="0" smtClean="0"/>
              <a:t>MVC framework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smtClean="0"/>
              <a:t> - </a:t>
            </a:r>
            <a:r>
              <a:rPr lang="en-US" smtClean="0"/>
              <a:t>Node.js </a:t>
            </a:r>
            <a:r>
              <a:rPr lang="en-US" smtClean="0"/>
              <a:t>+ Express </a:t>
            </a:r>
            <a:r>
              <a:rPr lang="en-US" dirty="0" smtClean="0"/>
              <a:t>framework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Client side:   </a:t>
            </a:r>
            <a:r>
              <a:rPr lang="en-US" dirty="0" smtClean="0"/>
              <a:t>   - </a:t>
            </a:r>
            <a:r>
              <a:rPr lang="en-US" dirty="0" smtClean="0"/>
              <a:t>HTML5, CSS3,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Boostrap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- Angular 2 framework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Database: 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Server:  Glassfish, </a:t>
            </a:r>
            <a:r>
              <a:rPr lang="en-US" dirty="0" err="1" smtClean="0"/>
              <a:t>npm</a:t>
            </a:r>
            <a:r>
              <a:rPr lang="en-US" dirty="0" smtClean="0"/>
              <a:t> http server</a:t>
            </a:r>
          </a:p>
          <a:p>
            <a:pPr marL="0" indent="0">
              <a:buNone/>
            </a:pPr>
            <a:r>
              <a:rPr lang="en-US" dirty="0" smtClean="0"/>
              <a:t>5: Version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6: Project management tool: </a:t>
            </a:r>
            <a:r>
              <a:rPr lang="en-US" dirty="0" err="1" smtClean="0"/>
              <a:t>Trello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7: Other tool: </a:t>
            </a:r>
            <a:r>
              <a:rPr lang="en-US" dirty="0" err="1" smtClean="0"/>
              <a:t>Edraw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etbeans</a:t>
            </a:r>
            <a:r>
              <a:rPr lang="en-US" dirty="0" smtClean="0"/>
              <a:t>, </a:t>
            </a:r>
            <a:r>
              <a:rPr lang="en-US" dirty="0" err="1" smtClean="0"/>
              <a:t>Vscode</a:t>
            </a:r>
            <a:r>
              <a:rPr lang="en-US" dirty="0" smtClean="0"/>
              <a:t>, </a:t>
            </a:r>
            <a:r>
              <a:rPr lang="en-US" dirty="0" err="1" smtClean="0"/>
              <a:t>RoboMongo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906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82"/>
            <a:ext cx="12192000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"/>
            <a:ext cx="10515600" cy="9906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453"/>
            <a:ext cx="12192000" cy="67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300" y="203200"/>
            <a:ext cx="10515600" cy="99060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717" y="1474566"/>
            <a:ext cx="14693900" cy="46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185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Thesis</vt:lpstr>
      <vt:lpstr>Table of contents</vt:lpstr>
      <vt:lpstr>Introduction</vt:lpstr>
      <vt:lpstr>Introduction</vt:lpstr>
      <vt:lpstr>Use Case</vt:lpstr>
      <vt:lpstr>Technology used</vt:lpstr>
      <vt:lpstr>System Architecture</vt:lpstr>
      <vt:lpstr>System Architecture</vt:lpstr>
      <vt:lpstr>Database Structure</vt:lpstr>
      <vt:lpstr>Demo</vt:lpstr>
      <vt:lpstr>        Thank you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HUNGCUONG</dc:creator>
  <cp:lastModifiedBy>HUNGCUONG</cp:lastModifiedBy>
  <cp:revision>42</cp:revision>
  <dcterms:created xsi:type="dcterms:W3CDTF">2017-10-29T11:57:30Z</dcterms:created>
  <dcterms:modified xsi:type="dcterms:W3CDTF">2017-10-29T16:09:25Z</dcterms:modified>
</cp:coreProperties>
</file>