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0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12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8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342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7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16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2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1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9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5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5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1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6B12-101F-43D1-AEE6-E0CEF173983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7895F8-731B-452A-B0D2-A804426B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2469" y="2404531"/>
            <a:ext cx="7981534" cy="164630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남녀별 시계 구매 현황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ko-KR" altLang="en-US" dirty="0" smtClean="0"/>
              <a:t>김도현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699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남성과 여성이 시계를 구매할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구매하는 시계의 소재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구매 가격대는 다를 것이다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어떻게 다른지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8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2368" y="5209809"/>
            <a:ext cx="8722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 구매 현황을 분석해보면</a:t>
            </a:r>
            <a:endParaRPr lang="en-US" altLang="ko-KR" dirty="0" smtClean="0"/>
          </a:p>
          <a:p>
            <a:r>
              <a:rPr lang="ko-KR" altLang="en-US" dirty="0" smtClean="0"/>
              <a:t>남성은 뚜렷하게 인기있는 브랜드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상품이 있는 반면에 여성은 다양한 제품이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여성은 찜을 대부분 해놓은 것으로 보이나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찜이 구매로 이어지지는 않고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남성은 반대로 찜을 하지 않고 그냥 구매하는 경우도 있음을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6" y="0"/>
            <a:ext cx="11162751" cy="520980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358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563" y="5301761"/>
            <a:ext cx="8921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 평균 가격을 보면</a:t>
            </a:r>
            <a:endParaRPr lang="en-US" altLang="ko-KR" dirty="0" smtClean="0"/>
          </a:p>
          <a:p>
            <a:r>
              <a:rPr lang="ko-KR" altLang="en-US" dirty="0" smtClean="0"/>
              <a:t>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구분할 것 없이 </a:t>
            </a:r>
            <a:r>
              <a:rPr lang="ko-KR" altLang="en-US" dirty="0" err="1" smtClean="0"/>
              <a:t>로렉스의</a:t>
            </a:r>
            <a:r>
              <a:rPr lang="ko-KR" altLang="en-US" dirty="0" smtClean="0"/>
              <a:t> 평균 가격이 제일 높은 것을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구매 비율과 매출을 비교해보면</a:t>
            </a:r>
            <a:endParaRPr lang="en-US" altLang="ko-KR" dirty="0" smtClean="0"/>
          </a:p>
          <a:p>
            <a:r>
              <a:rPr lang="ko-KR" altLang="en-US" dirty="0" smtClean="0"/>
              <a:t>여성에 비해 남성의 구매가 압도적으로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매출도 여성의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 이상임을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3" y="26377"/>
            <a:ext cx="11168245" cy="527538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3892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569" y="5209809"/>
            <a:ext cx="67601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선호하는 시계 밴드 종류를 살펴보면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남성은 젤리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우레탄밴드의 선호가 제일 높고 그 다음으로 </a:t>
            </a:r>
            <a:r>
              <a:rPr lang="ko-KR" altLang="en-US" sz="1400" dirty="0" err="1" smtClean="0"/>
              <a:t>메탈밴드에</a:t>
            </a:r>
            <a:r>
              <a:rPr lang="ko-KR" altLang="en-US" sz="1400" dirty="0" smtClean="0"/>
              <a:t> 선호가 높다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여성은 </a:t>
            </a:r>
            <a:r>
              <a:rPr lang="ko-KR" altLang="en-US" sz="1400" dirty="0" err="1" smtClean="0"/>
              <a:t>메탈밴드의</a:t>
            </a:r>
            <a:r>
              <a:rPr lang="ko-KR" altLang="en-US" sz="1400" dirty="0" smtClean="0"/>
              <a:t> 선호가 제일 높고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젤리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우레탄밴드의 선호가 </a:t>
            </a:r>
            <a:r>
              <a:rPr lang="ko-KR" altLang="en-US" sz="1400" dirty="0" smtClean="0"/>
              <a:t>그 다음이다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시계 유형을 살펴보면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남성은 다양한 유형에 선호가 높은 것을 확인할 수 있지만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여성은 </a:t>
            </a:r>
            <a:r>
              <a:rPr lang="ko-KR" altLang="en-US" sz="1400" dirty="0" smtClean="0"/>
              <a:t>아날로그 </a:t>
            </a:r>
            <a:r>
              <a:rPr lang="ko-KR" altLang="en-US" sz="1400" dirty="0" smtClean="0"/>
              <a:t>유형에 선호가 </a:t>
            </a:r>
            <a:r>
              <a:rPr lang="ko-KR" altLang="en-US" sz="1400" dirty="0" smtClean="0"/>
              <a:t>높은 </a:t>
            </a:r>
            <a:r>
              <a:rPr lang="ko-KR" altLang="en-US" sz="1400" dirty="0" smtClean="0"/>
              <a:t>것을 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3" y="0"/>
            <a:ext cx="11160250" cy="5209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768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시계 상품의 주 고객층은 남성이므로</a:t>
            </a:r>
            <a:r>
              <a:rPr lang="ko-KR" altLang="en-US" dirty="0"/>
              <a:t> </a:t>
            </a:r>
            <a:r>
              <a:rPr lang="ko-KR" altLang="en-US" dirty="0" smtClean="0"/>
              <a:t>남성의 선호에 맞춰 상품을 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판매하도록 하자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39899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183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남녀별 시계 구매 현황 분석 </vt:lpstr>
      <vt:lpstr>분석 목표</vt:lpstr>
      <vt:lpstr>PowerPoint 프레젠테이션</vt:lpstr>
      <vt:lpstr>PowerPoint 프레젠테이션</vt:lpstr>
      <vt:lpstr>PowerPoint 프레젠테이션</vt:lpstr>
      <vt:lpstr>분석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남녀별 시계 구매현황 분석</dc:title>
  <dc:creator>user</dc:creator>
  <cp:lastModifiedBy>user</cp:lastModifiedBy>
  <cp:revision>14</cp:revision>
  <dcterms:created xsi:type="dcterms:W3CDTF">2022-11-15T07:38:51Z</dcterms:created>
  <dcterms:modified xsi:type="dcterms:W3CDTF">2022-11-16T00:24:51Z</dcterms:modified>
</cp:coreProperties>
</file>