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8861" y="2145322"/>
            <a:ext cx="9873762" cy="1055557"/>
          </a:xfrm>
        </p:spPr>
        <p:txBody>
          <a:bodyPr/>
          <a:lstStyle/>
          <a:p>
            <a:r>
              <a:rPr lang="ko-KR" altLang="en-US" sz="6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해외 진출 가망 국가</a:t>
            </a:r>
            <a:r>
              <a:rPr lang="en-US" altLang="ko-KR" sz="6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6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도시</a:t>
            </a:r>
            <a:endParaRPr lang="ko-KR" altLang="en-US" sz="6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00950" y="4598118"/>
            <a:ext cx="6831673" cy="1086237"/>
          </a:xfrm>
        </p:spPr>
        <p:txBody>
          <a:bodyPr>
            <a:normAutofit fontScale="850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pPr algn="r"/>
            <a:r>
              <a:rPr lang="ko-KR" altLang="en-US" sz="3500" b="1" dirty="0" smtClean="0"/>
              <a:t>김도현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19518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인구밀도가 높고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소비 수준이 높은 국가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지역에 진출하여 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                   </a:t>
            </a:r>
            <a:r>
              <a:rPr lang="ko-KR" altLang="en-US" dirty="0" smtClean="0"/>
              <a:t>사업적 성장을 도모하자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인구수 데이터</a:t>
            </a:r>
            <a:r>
              <a:rPr lang="en-US" altLang="ko-KR" dirty="0" smtClean="0"/>
              <a:t>, GDP, </a:t>
            </a:r>
            <a:r>
              <a:rPr lang="ko-KR" altLang="en-US" dirty="0" smtClean="0"/>
              <a:t>한국문화에 대한 선호도 등의 데이터를 포함하여 제안에     신뢰성을 높이자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4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국가별 </a:t>
            </a:r>
            <a:r>
              <a:rPr lang="ko-KR" altLang="en-US" dirty="0"/>
              <a:t>인구수</a:t>
            </a:r>
            <a:r>
              <a:rPr lang="en-US" altLang="ko-KR" dirty="0"/>
              <a:t>, </a:t>
            </a:r>
            <a:r>
              <a:rPr lang="ko-KR" altLang="en-US" dirty="0" err="1"/>
              <a:t>도시별</a:t>
            </a:r>
            <a:r>
              <a:rPr lang="ko-KR" altLang="en-US" dirty="0"/>
              <a:t> </a:t>
            </a:r>
            <a:r>
              <a:rPr lang="ko-KR" altLang="en-US" dirty="0" smtClean="0"/>
              <a:t>인구수 데이터 수집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시각화를 </a:t>
            </a:r>
            <a:r>
              <a:rPr lang="ko-KR" altLang="en-US" dirty="0"/>
              <a:t>통해 </a:t>
            </a:r>
            <a:r>
              <a:rPr lang="ko-KR" altLang="en-US" dirty="0" smtClean="0"/>
              <a:t>국가별</a:t>
            </a:r>
            <a:r>
              <a:rPr lang="en-US" altLang="ko-KR" dirty="0"/>
              <a:t>, </a:t>
            </a:r>
            <a:r>
              <a:rPr lang="ko-KR" altLang="en-US" dirty="0" err="1"/>
              <a:t>도시별</a:t>
            </a:r>
            <a:r>
              <a:rPr lang="ko-KR" altLang="en-US" dirty="0"/>
              <a:t> 인구수 파악 및 인구 </a:t>
            </a:r>
            <a:r>
              <a:rPr lang="ko-KR" altLang="en-US" dirty="0" smtClean="0"/>
              <a:t>집중도 파악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태블로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진출가망국가</a:t>
            </a:r>
            <a:r>
              <a:rPr lang="en-US" altLang="ko-KR" dirty="0"/>
              <a:t>/</a:t>
            </a:r>
            <a:r>
              <a:rPr lang="ko-KR" altLang="en-US" dirty="0"/>
              <a:t>도시 선정 및 </a:t>
            </a:r>
            <a:r>
              <a:rPr lang="ko-KR" altLang="en-US" dirty="0" smtClean="0"/>
              <a:t>제안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1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수집 출처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4589585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4249" y="2171699"/>
            <a:ext cx="524688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국가별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도시별</a:t>
            </a:r>
            <a:r>
              <a:rPr lang="ko-KR" altLang="en-US" dirty="0" smtClean="0"/>
              <a:t> 인구수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worldpopulation</a:t>
            </a:r>
            <a:r>
              <a:rPr lang="en-US" altLang="ko-KR" dirty="0" smtClean="0"/>
              <a:t>)</a:t>
            </a:r>
          </a:p>
          <a:p>
            <a:r>
              <a:rPr lang="ko-KR" altLang="en-US" sz="1600" dirty="0" smtClean="0"/>
              <a:t>인구수는 주 </a:t>
            </a:r>
            <a:r>
              <a:rPr lang="ko-KR" altLang="en-US" sz="1600" dirty="0"/>
              <a:t>고객층인 </a:t>
            </a:r>
            <a:r>
              <a:rPr lang="en-US" altLang="ko-KR" sz="1600" dirty="0"/>
              <a:t>15~64</a:t>
            </a:r>
            <a:r>
              <a:rPr lang="ko-KR" altLang="en-US" sz="1600" dirty="0"/>
              <a:t>세 구간으로 지정하여 추출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밀도는 확실하게 구분하기 위해서 수치에 </a:t>
            </a:r>
            <a:r>
              <a:rPr lang="en-US" altLang="ko-KR" sz="1600" dirty="0"/>
              <a:t>100</a:t>
            </a:r>
            <a:r>
              <a:rPr lang="ko-KR" altLang="en-US" sz="1600" dirty="0"/>
              <a:t>을 곱함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74249" y="3886850"/>
            <a:ext cx="312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전국 </a:t>
            </a:r>
            <a:r>
              <a:rPr lang="en-US" altLang="ko-KR" dirty="0" smtClean="0"/>
              <a:t>2021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GDP (</a:t>
            </a:r>
            <a:r>
              <a:rPr lang="ko-KR" altLang="en-US" dirty="0" smtClean="0"/>
              <a:t>세계 은행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4249" y="4832561"/>
            <a:ext cx="53631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2021</a:t>
            </a:r>
            <a:r>
              <a:rPr lang="ko-KR" altLang="en-US" dirty="0" smtClean="0"/>
              <a:t>년 한국관광통계</a:t>
            </a:r>
            <a:endParaRPr lang="en-US" altLang="ko-KR" dirty="0"/>
          </a:p>
          <a:p>
            <a:r>
              <a:rPr lang="ko-KR" altLang="en-US" sz="1600" dirty="0" smtClean="0"/>
              <a:t>데이터가 </a:t>
            </a:r>
            <a:r>
              <a:rPr lang="en-US" altLang="ko-KR" sz="1600" dirty="0" smtClean="0"/>
              <a:t>2022</a:t>
            </a:r>
            <a:r>
              <a:rPr lang="ko-KR" altLang="en-US" sz="1600" dirty="0" smtClean="0"/>
              <a:t>년은 </a:t>
            </a:r>
            <a:r>
              <a:rPr lang="en-US" altLang="ko-KR" sz="1600" dirty="0"/>
              <a:t>3</a:t>
            </a:r>
            <a:r>
              <a:rPr lang="ko-KR" altLang="en-US" sz="1600" dirty="0" smtClean="0"/>
              <a:t>월까지 뿐이어서</a:t>
            </a:r>
            <a:r>
              <a:rPr lang="en-US" altLang="ko-KR" sz="1600" dirty="0"/>
              <a:t>, 2021</a:t>
            </a:r>
            <a:r>
              <a:rPr lang="ko-KR" altLang="en-US" sz="1600" dirty="0"/>
              <a:t>년으로 설정</a:t>
            </a:r>
            <a:r>
              <a:rPr lang="en-US" altLang="ko-KR" sz="1600" dirty="0"/>
              <a:t>.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8288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59424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전국 데이터 지도 비교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7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838" y="1402374"/>
            <a:ext cx="9187962" cy="47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8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59424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인구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GDP,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선호도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838" y="1402374"/>
            <a:ext cx="9187962" cy="474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4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진출 가망 국가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838" y="1428750"/>
            <a:ext cx="9187962" cy="474599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21669" y="3982916"/>
            <a:ext cx="4651131" cy="59787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5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전국 인구수를 기준으로 상위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개국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인구 </a:t>
            </a:r>
            <a:r>
              <a:rPr lang="en-US" altLang="ko-KR" dirty="0" smtClean="0"/>
              <a:t>1500</a:t>
            </a:r>
            <a:r>
              <a:rPr lang="ko-KR" altLang="en-US" dirty="0" smtClean="0"/>
              <a:t>만명 이상 거주하는 도시는    중국의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상하이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베이징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충칭</a:t>
            </a:r>
            <a:r>
              <a:rPr lang="en-US" altLang="ko-KR" dirty="0" smtClean="0"/>
              <a:t>’                                                                                          </a:t>
            </a:r>
            <a:r>
              <a:rPr lang="ko-KR" altLang="en-US" dirty="0" smtClean="0"/>
              <a:t>인도의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델리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뭄바이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콜카타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                                                                                            파키스탄의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카라치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도시 인구수와 인구 밀도</a:t>
            </a:r>
            <a:r>
              <a:rPr lang="en-US" altLang="ko-KR" dirty="0" smtClean="0"/>
              <a:t>, GDP, </a:t>
            </a:r>
            <a:r>
              <a:rPr lang="ko-KR" altLang="en-US" dirty="0" smtClean="0"/>
              <a:t>한국 선호도를 총체적으로 고려하였을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                         </a:t>
            </a:r>
            <a:r>
              <a:rPr lang="ko-KR" altLang="en-US" dirty="0">
                <a:solidFill>
                  <a:srgbClr val="FF0000"/>
                </a:solidFill>
              </a:rPr>
              <a:t>중국</a:t>
            </a:r>
            <a:r>
              <a:rPr lang="en-US" altLang="ko-KR" dirty="0">
                <a:solidFill>
                  <a:srgbClr val="FF0000"/>
                </a:solidFill>
              </a:rPr>
              <a:t>(China)</a:t>
            </a:r>
            <a:r>
              <a:rPr lang="ko-KR" altLang="en-US" dirty="0"/>
              <a:t>의 </a:t>
            </a:r>
            <a:r>
              <a:rPr lang="ko-KR" altLang="en-US" b="1" dirty="0">
                <a:solidFill>
                  <a:srgbClr val="FF0000"/>
                </a:solidFill>
              </a:rPr>
              <a:t>상하이</a:t>
            </a:r>
            <a:r>
              <a:rPr lang="en-US" altLang="ko-KR" b="1" dirty="0">
                <a:solidFill>
                  <a:srgbClr val="FF0000"/>
                </a:solidFill>
              </a:rPr>
              <a:t>(Shanghai)</a:t>
            </a:r>
            <a:r>
              <a:rPr lang="ko-KR" altLang="en-US" dirty="0"/>
              <a:t>로 </a:t>
            </a:r>
            <a:r>
              <a:rPr lang="ko-KR" altLang="en-US" dirty="0" smtClean="0"/>
              <a:t>진출하는 것이</a:t>
            </a:r>
            <a:r>
              <a:rPr lang="en-US" altLang="ko-KR" dirty="0" smtClean="0"/>
              <a:t> </a:t>
            </a:r>
            <a:r>
              <a:rPr lang="ko-KR" altLang="en-US" dirty="0"/>
              <a:t>기업의 성장을 도모할 수 </a:t>
            </a:r>
            <a:r>
              <a:rPr lang="ko-KR" altLang="en-US" dirty="0" smtClean="0"/>
              <a:t>있는 방법이다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8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8862" y="2584938"/>
            <a:ext cx="9873762" cy="1372079"/>
          </a:xfrm>
        </p:spPr>
        <p:txBody>
          <a:bodyPr/>
          <a:lstStyle/>
          <a:p>
            <a:r>
              <a:rPr lang="ko-KR" altLang="en-US" sz="6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r>
              <a:rPr lang="en-US" altLang="ko-KR" sz="6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6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07708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164</TotalTime>
  <Words>211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돋움</vt:lpstr>
      <vt:lpstr>Franklin Gothic Book</vt:lpstr>
      <vt:lpstr>Crop</vt:lpstr>
      <vt:lpstr>해외 진출 가망 국가/도시</vt:lpstr>
      <vt:lpstr>목표</vt:lpstr>
      <vt:lpstr>순서</vt:lpstr>
      <vt:lpstr>데이터 수집 출처 </vt:lpstr>
      <vt:lpstr>전국 데이터 지도 비교  </vt:lpstr>
      <vt:lpstr>인구, GDP, 선호도 Top 비교  </vt:lpstr>
      <vt:lpstr>진출 가망 국가/도시</vt:lpstr>
      <vt:lpstr>결론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해외 진출 가망 국가/도시</dc:title>
  <dc:creator>user</dc:creator>
  <cp:lastModifiedBy>user</cp:lastModifiedBy>
  <cp:revision>14</cp:revision>
  <dcterms:created xsi:type="dcterms:W3CDTF">2022-11-16T04:10:04Z</dcterms:created>
  <dcterms:modified xsi:type="dcterms:W3CDTF">2022-11-16T06:54:51Z</dcterms:modified>
</cp:coreProperties>
</file>