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4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9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7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4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7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8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20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빈곤층 지원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정책 수립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313368"/>
            <a:ext cx="10948416" cy="685800"/>
          </a:xfrm>
        </p:spPr>
        <p:txBody>
          <a:bodyPr/>
          <a:lstStyle/>
          <a:p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김도현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79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정책 제안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결과 예측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306013"/>
            <a:ext cx="434340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2105684"/>
            <a:ext cx="3127779" cy="1200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긍정</a:t>
            </a:r>
            <a:endParaRPr lang="en-US" altLang="ko-KR" dirty="0" smtClean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경제적 부담 해소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삶의 질 향상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국가에 대한 만족도 증가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4621" y="5020513"/>
            <a:ext cx="3127779" cy="1200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양재튼튼체B" panose="02020603020101020101" pitchFamily="18" charset="-127"/>
                <a:ea typeface="양재튼튼체B" panose="02020603020101020101" pitchFamily="18" charset="-127"/>
              </a:rPr>
              <a:t>부정</a:t>
            </a:r>
            <a:endParaRPr lang="en-US" altLang="ko-KR" dirty="0" smtClean="0"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무임승차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빈곤함정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도덕적 해이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11" name="꺾인 연결선 10"/>
          <p:cNvCxnSpPr>
            <a:stCxn id="8" idx="2"/>
            <a:endCxn id="7" idx="1"/>
          </p:cNvCxnSpPr>
          <p:nvPr/>
        </p:nvCxnSpPr>
        <p:spPr>
          <a:xfrm rot="16200000" flipH="1">
            <a:off x="2620270" y="2859233"/>
            <a:ext cx="857250" cy="175081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9" idx="0"/>
          </p:cNvCxnSpPr>
          <p:nvPr/>
        </p:nvCxnSpPr>
        <p:spPr>
          <a:xfrm>
            <a:off x="8267700" y="4163263"/>
            <a:ext cx="1750811" cy="857250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479" y="4489278"/>
            <a:ext cx="4873921" cy="12591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17" y="3668840"/>
            <a:ext cx="4595283" cy="4807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38658">
            <a:off x="7192298" y="2364420"/>
            <a:ext cx="4402183" cy="4396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78583">
            <a:off x="807582" y="2189219"/>
            <a:ext cx="4198731" cy="19808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정책 보안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753" y="2316331"/>
            <a:ext cx="3618493" cy="35946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" y="6000327"/>
            <a:ext cx="6377518" cy="2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71600" y="3118105"/>
            <a:ext cx="9564624" cy="1470025"/>
          </a:xfrm>
        </p:spPr>
        <p:txBody>
          <a:bodyPr/>
          <a:lstStyle/>
          <a:p>
            <a:pPr algn="ctr"/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감사합니다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8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목표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국민 </a:t>
            </a:r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생활수준별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소비처의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우선순위를 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파악한</a:t>
            </a:r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사의 민간데이터를 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받아</a:t>
            </a:r>
            <a:r>
              <a:rPr lang="en-US" altLang="ko-KR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빈곤층 지원 정책을 수립하고자 한다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2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정책 실행에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따른 긍정적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부정적인 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결과를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예측하고 부정적인 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결과에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대한 방안도 함께 마련하고자 한다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8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가계별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생활수준별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지출 분석</a:t>
            </a:r>
            <a:endParaRPr lang="en-US" altLang="ko-KR" sz="2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소비성향 분석</a:t>
            </a:r>
            <a:endParaRPr lang="en-US" altLang="ko-KR" sz="2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사회복지재단인 </a:t>
            </a:r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사로부터 받은 데이터로 지원 정책 </a:t>
            </a:r>
            <a:r>
              <a:rPr lang="ko-KR" altLang="en-US" sz="2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수립</a:t>
            </a:r>
            <a:endParaRPr lang="en-US" altLang="ko-KR" sz="24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정책 보안</a:t>
            </a:r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출처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국가통계포털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kosis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통계청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네이버 블로그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중도일보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뉴제주일보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대전연합뉴스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시각화 툴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태블로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(Tableau)</a:t>
            </a:r>
            <a:endParaRPr lang="ko-KR" altLang="en-US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데이터 수집 과정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7994"/>
            <a:ext cx="5316071" cy="50905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9" y="1617994"/>
            <a:ext cx="5316071" cy="50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가구원수별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지출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분석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7995"/>
            <a:ext cx="10972800" cy="50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소득분위별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지출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분석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7996"/>
            <a:ext cx="10972800" cy="50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소비성향 분석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17995"/>
            <a:ext cx="10972800" cy="50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분위 가구 소비성향 분석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17995"/>
            <a:ext cx="10972800" cy="50905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619" y="5731522"/>
            <a:ext cx="652829" cy="6224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553" y="2971389"/>
            <a:ext cx="581514" cy="5275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044" y="4038599"/>
            <a:ext cx="485775" cy="457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553" y="4715914"/>
            <a:ext cx="442914" cy="4132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716" y="4038599"/>
            <a:ext cx="390525" cy="304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85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주목할 부분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7994"/>
            <a:ext cx="5316071" cy="5090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9" y="1617994"/>
            <a:ext cx="5316071" cy="50905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561666" y="1896533"/>
            <a:ext cx="2099734" cy="184573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575800" y="3031067"/>
            <a:ext cx="1930400" cy="16848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123</TotalTime>
  <Words>122</Words>
  <Application>Microsoft Office PowerPoint</Application>
  <PresentationFormat>와이드스크린</PresentationFormat>
  <Paragraphs>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굴림체</vt:lpstr>
      <vt:lpstr>맑은 고딕</vt:lpstr>
      <vt:lpstr>양재튼튼체B</vt:lpstr>
      <vt:lpstr>Arial</vt:lpstr>
      <vt:lpstr>Tw Cen MT</vt:lpstr>
      <vt:lpstr>Wingdings 3</vt:lpstr>
      <vt:lpstr>New_Simple01</vt:lpstr>
      <vt:lpstr>빈곤층 지원 정책 수립</vt:lpstr>
      <vt:lpstr>목표</vt:lpstr>
      <vt:lpstr>목차</vt:lpstr>
      <vt:lpstr>데이터 수집 과정</vt:lpstr>
      <vt:lpstr>가구원수별 지출 분석</vt:lpstr>
      <vt:lpstr>소득분위별 지출 분석</vt:lpstr>
      <vt:lpstr>소비성향 분석</vt:lpstr>
      <vt:lpstr>1분위 가구 소비성향 분석</vt:lpstr>
      <vt:lpstr> 주목할 부분</vt:lpstr>
      <vt:lpstr>정책 제안, 결과 예측</vt:lpstr>
      <vt:lpstr>정책 보안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빈곤층 지원 정책</dc:title>
  <dc:creator>user</dc:creator>
  <cp:lastModifiedBy>user</cp:lastModifiedBy>
  <cp:revision>12</cp:revision>
  <dcterms:created xsi:type="dcterms:W3CDTF">2022-11-23T04:32:23Z</dcterms:created>
  <dcterms:modified xsi:type="dcterms:W3CDTF">2022-11-23T06:36:08Z</dcterms:modified>
</cp:coreProperties>
</file>