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15838881-0354-48ED-8076-C47BC0E3E0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11A2D3FA-8CD5-4D80-95CD-476B54643C7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7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D3FA-8CD5-4D80-95CD-476B54643C7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8881-0354-48ED-8076-C47BC0E3E0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0300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11A2D3FA-8CD5-4D80-95CD-476B54643C7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15838881-0354-48ED-8076-C47BC0E3E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41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D3FA-8CD5-4D80-95CD-476B54643C7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8881-0354-48ED-8076-C47BC0E3E0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1324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D3FA-8CD5-4D80-95CD-476B54643C7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8881-0354-48ED-8076-C47BC0E3E0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1863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D3FA-8CD5-4D80-95CD-476B54643C7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8881-0354-48ED-8076-C47BC0E3E0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9880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D3FA-8CD5-4D80-95CD-476B54643C7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8881-0354-48ED-8076-C47BC0E3E0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1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D3FA-8CD5-4D80-95CD-476B54643C7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8881-0354-48ED-8076-C47BC0E3E0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7297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D3FA-8CD5-4D80-95CD-476B54643C7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8881-0354-48ED-8076-C47BC0E3E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75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11A2D3FA-8CD5-4D80-95CD-476B54643C7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8881-0354-48ED-8076-C47BC0E3E0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2872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D3FA-8CD5-4D80-95CD-476B54643C7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8881-0354-48ED-8076-C47BC0E3E0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9878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1A2D3FA-8CD5-4D80-95CD-476B54643C7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5838881-0354-48ED-8076-C47BC0E3E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66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문체부 제목 돋음체" panose="020B0609000101010101" pitchFamily="49" charset="-127"/>
              </a:rPr>
              <a:t>서울 내 상업지구의 </a:t>
            </a:r>
            <a:r>
              <a:rPr lang="ko-KR" altLang="en-US" dirty="0" smtClean="0">
                <a:ea typeface="문체부 제목 돋음체" panose="020B0609000101010101" pitchFamily="49" charset="-127"/>
              </a:rPr>
              <a:t>균형발전 보고서</a:t>
            </a:r>
            <a:endParaRPr lang="ko-KR" altLang="en-US" dirty="0">
              <a:ea typeface="문체부 제목 돋음체" panose="020B0609000101010101" pitchFamily="49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92224" y="2825496"/>
            <a:ext cx="8583168" cy="594360"/>
          </a:xfrm>
        </p:spPr>
        <p:txBody>
          <a:bodyPr>
            <a:normAutofit fontScale="85000" lnSpcReduction="20000"/>
          </a:bodyPr>
          <a:lstStyle/>
          <a:p>
            <a:pPr algn="r"/>
            <a:endParaRPr lang="en-US" altLang="ko-KR" dirty="0" smtClean="0"/>
          </a:p>
          <a:p>
            <a:pPr algn="r"/>
            <a:r>
              <a:rPr lang="ko-KR" altLang="en-US" dirty="0" smtClean="0">
                <a:ea typeface="문체부 돋음체" panose="020B0609000101010101" pitchFamily="49" charset="-127"/>
              </a:rPr>
              <a:t>김도현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113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ea typeface="문체부 제목 돋음체" panose="020B0609000101010101" pitchFamily="49" charset="-127"/>
              </a:rPr>
              <a:t>원인 분석</a:t>
            </a:r>
            <a:endParaRPr lang="en-US" altLang="ko-KR" dirty="0">
              <a:ea typeface="문체부 제목 돋음체" panose="020B0609000101010101" pitchFamily="49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41" y="1252728"/>
            <a:ext cx="11412417" cy="527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0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02208" y="2933819"/>
            <a:ext cx="10363200" cy="1069848"/>
          </a:xfrm>
        </p:spPr>
        <p:txBody>
          <a:bodyPr/>
          <a:lstStyle/>
          <a:p>
            <a:pPr algn="ctr"/>
            <a:r>
              <a:rPr lang="ko-KR" altLang="en-US" dirty="0" smtClean="0">
                <a:ea typeface="문체부 제목 돋음체" panose="020B0609000101010101" pitchFamily="49" charset="-127"/>
              </a:rPr>
              <a:t>감사합니다</a:t>
            </a:r>
            <a:r>
              <a:rPr lang="en-US" altLang="ko-KR" dirty="0" smtClean="0">
                <a:ea typeface="문체부 제목 돋음체" panose="020B0609000101010101" pitchFamily="49" charset="-127"/>
              </a:rPr>
              <a:t>.</a:t>
            </a:r>
            <a:endParaRPr lang="ko-KR" altLang="en-US" dirty="0"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012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문체부 제목 돋음체" panose="020B0609000101010101" pitchFamily="49" charset="-127"/>
              </a:rPr>
              <a:t>목표</a:t>
            </a:r>
            <a:endParaRPr lang="ko-KR" altLang="en-US" dirty="0">
              <a:ea typeface="문체부 제목 돋음체" panose="020B0609000101010101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600" dirty="0">
                <a:ea typeface="문체부 돋음체" panose="020B0609000101010101" pitchFamily="49" charset="-127"/>
              </a:rPr>
              <a:t>인구밀집지역을 파악하고</a:t>
            </a:r>
            <a:r>
              <a:rPr lang="en-US" altLang="ko-KR" sz="2600" dirty="0">
                <a:ea typeface="문체부 돋음체" panose="020B0609000101010101" pitchFamily="49" charset="-127"/>
              </a:rPr>
              <a:t>,</a:t>
            </a:r>
            <a:r>
              <a:rPr lang="ko-KR" altLang="en-US" sz="2600" dirty="0">
                <a:ea typeface="문체부 돋음체" panose="020B0609000101010101" pitchFamily="49" charset="-127"/>
              </a:rPr>
              <a:t> 그 원인을 </a:t>
            </a:r>
            <a:r>
              <a:rPr lang="ko-KR" altLang="en-US" sz="2600" dirty="0" smtClean="0">
                <a:ea typeface="문체부 돋음체" panose="020B0609000101010101" pitchFamily="49" charset="-127"/>
              </a:rPr>
              <a:t>분석하여 </a:t>
            </a:r>
            <a:endParaRPr lang="en-US" altLang="ko-KR" sz="2600" dirty="0" smtClean="0">
              <a:ea typeface="문체부 돋음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2600" dirty="0" smtClean="0">
                <a:ea typeface="문체부 돋음체" panose="020B0609000101010101" pitchFamily="49" charset="-127"/>
              </a:rPr>
              <a:t>     </a:t>
            </a:r>
            <a:r>
              <a:rPr lang="ko-KR" altLang="en-US" sz="2600" dirty="0" smtClean="0">
                <a:ea typeface="문체부 돋음체" panose="020B0609000101010101" pitchFamily="49" charset="-127"/>
              </a:rPr>
              <a:t>소외지역에서 벤치마킹을 할 수 있도록 한다</a:t>
            </a:r>
            <a:endParaRPr lang="en-US" altLang="ko-KR" sz="2600" dirty="0" smtClean="0">
              <a:ea typeface="문체부 돋음체" panose="020B0609000101010101" pitchFamily="49" charset="-127"/>
            </a:endParaRPr>
          </a:p>
          <a:p>
            <a:pPr marL="0" indent="0">
              <a:buNone/>
            </a:pPr>
            <a:endParaRPr lang="en-US" altLang="ko-KR" sz="2600" dirty="0">
              <a:ea typeface="문체부 돋음체" panose="020B0609000101010101" pitchFamily="49" charset="-127"/>
            </a:endParaRPr>
          </a:p>
          <a:p>
            <a:pPr marL="0" indent="0">
              <a:buNone/>
            </a:pPr>
            <a:endParaRPr lang="en-US" altLang="ko-KR" sz="2600" dirty="0">
              <a:ea typeface="문체부 돋음체" panose="020B0609000101010101" pitchFamily="49" charset="-127"/>
            </a:endParaRPr>
          </a:p>
          <a:p>
            <a:pPr marL="0" indent="0">
              <a:buNone/>
            </a:pPr>
            <a:endParaRPr lang="ko-KR" altLang="en-US" sz="2600" dirty="0">
              <a:ea typeface="문체부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896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문체부 제목 돋음체" panose="020B0609000101010101" pitchFamily="49" charset="-127"/>
              </a:rPr>
              <a:t>목차</a:t>
            </a:r>
            <a:endParaRPr lang="ko-KR" altLang="en-US" dirty="0">
              <a:ea typeface="문체부 제목 돋음체" panose="020B0609000101010101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600" dirty="0">
                <a:ea typeface="문체부 돋음체" panose="020B0609000101010101" pitchFamily="49" charset="-127"/>
              </a:rPr>
              <a:t>자치구 단위 서울생활인구 </a:t>
            </a:r>
            <a:r>
              <a:rPr lang="ko-KR" altLang="en-US" sz="2600" dirty="0" smtClean="0">
                <a:ea typeface="문체부 돋음체" panose="020B0609000101010101" pitchFamily="49" charset="-127"/>
              </a:rPr>
              <a:t>분석</a:t>
            </a:r>
            <a:endParaRPr lang="en-US" altLang="ko-KR" sz="2600" dirty="0" smtClean="0">
              <a:ea typeface="문체부 돋음체" panose="020B0609000101010101" pitchFamily="49" charset="-127"/>
            </a:endParaRPr>
          </a:p>
          <a:p>
            <a:endParaRPr lang="en-US" altLang="ko-KR" sz="2600" dirty="0" smtClean="0">
              <a:ea typeface="문체부 돋음체" panose="020B0609000101010101" pitchFamily="49" charset="-127"/>
            </a:endParaRPr>
          </a:p>
          <a:p>
            <a:r>
              <a:rPr lang="ko-KR" altLang="en-US" sz="2600" dirty="0">
                <a:ea typeface="문체부 돋음체" panose="020B0609000101010101" pitchFamily="49" charset="-127"/>
              </a:rPr>
              <a:t>서울 내에서 </a:t>
            </a:r>
            <a:r>
              <a:rPr lang="en-US" altLang="ko-KR" sz="2600" dirty="0">
                <a:ea typeface="문체부 돋음체" panose="020B0609000101010101" pitchFamily="49" charset="-127"/>
              </a:rPr>
              <a:t> </a:t>
            </a:r>
            <a:r>
              <a:rPr lang="ko-KR" altLang="en-US" sz="2600" dirty="0">
                <a:ea typeface="문체부 돋음체" panose="020B0609000101010101" pitchFamily="49" charset="-127"/>
              </a:rPr>
              <a:t>인구 밀집 지역과 소외 지역 찾기</a:t>
            </a:r>
            <a:endParaRPr lang="en-US" altLang="ko-KR" sz="2600" dirty="0">
              <a:ea typeface="문체부 돋음체" panose="020B0609000101010101" pitchFamily="49" charset="-127"/>
            </a:endParaRPr>
          </a:p>
          <a:p>
            <a:pPr marL="0" indent="0">
              <a:buNone/>
            </a:pPr>
            <a:endParaRPr lang="en-US" altLang="ko-KR" sz="2600" dirty="0">
              <a:ea typeface="문체부 돋음체" panose="020B0609000101010101" pitchFamily="49" charset="-127"/>
            </a:endParaRPr>
          </a:p>
          <a:p>
            <a:r>
              <a:rPr lang="ko-KR" altLang="en-US" sz="2600" dirty="0" smtClean="0">
                <a:ea typeface="문체부 돋음체" panose="020B0609000101010101" pitchFamily="49" charset="-127"/>
              </a:rPr>
              <a:t>주말과 주중의 </a:t>
            </a:r>
            <a:r>
              <a:rPr lang="ko-KR" altLang="en-US" sz="2600" dirty="0">
                <a:ea typeface="문체부 돋음체" panose="020B0609000101010101" pitchFamily="49" charset="-127"/>
              </a:rPr>
              <a:t>인구 밀집 지역 비교</a:t>
            </a:r>
            <a:endParaRPr lang="en-US" altLang="ko-KR" sz="2600" dirty="0">
              <a:ea typeface="문체부 돋음체" panose="020B0609000101010101" pitchFamily="49" charset="-127"/>
            </a:endParaRPr>
          </a:p>
          <a:p>
            <a:pPr marL="0" indent="0">
              <a:buNone/>
            </a:pPr>
            <a:endParaRPr lang="ko-KR" altLang="en-US" sz="2600" dirty="0">
              <a:ea typeface="문체부 돋음체" panose="020B0609000101010101" pitchFamily="49" charset="-127"/>
            </a:endParaRPr>
          </a:p>
          <a:p>
            <a:r>
              <a:rPr lang="ko-KR" altLang="en-US" sz="2600" dirty="0">
                <a:ea typeface="문체부 돋음체" panose="020B0609000101010101" pitchFamily="49" charset="-127"/>
              </a:rPr>
              <a:t>원인 </a:t>
            </a:r>
            <a:r>
              <a:rPr lang="ko-KR" altLang="en-US" sz="2600" dirty="0" smtClean="0">
                <a:ea typeface="문체부 돋음체" panose="020B0609000101010101" pitchFamily="49" charset="-127"/>
              </a:rPr>
              <a:t>분석</a:t>
            </a:r>
            <a:endParaRPr lang="en-US" altLang="ko-KR" sz="2600" dirty="0" smtClean="0">
              <a:ea typeface="문체부 돋음체" panose="020B0609000101010101" pitchFamily="49" charset="-127"/>
            </a:endParaRPr>
          </a:p>
          <a:p>
            <a:endParaRPr lang="en-US" altLang="ko-KR" sz="2600" dirty="0">
              <a:ea typeface="문체부 돋음체" panose="020B0609000101010101" pitchFamily="49" charset="-127"/>
            </a:endParaRPr>
          </a:p>
          <a:p>
            <a:r>
              <a:rPr lang="ko-KR" altLang="en-US" sz="1800" dirty="0" smtClean="0">
                <a:ea typeface="문체부 돋음체" panose="020B0609000101010101" pitchFamily="49" charset="-127"/>
              </a:rPr>
              <a:t>출처</a:t>
            </a:r>
            <a:r>
              <a:rPr lang="en-US" altLang="ko-KR" sz="1800" dirty="0" smtClean="0">
                <a:ea typeface="문체부 돋음체" panose="020B0609000101010101" pitchFamily="49" charset="-127"/>
              </a:rPr>
              <a:t>: </a:t>
            </a:r>
            <a:r>
              <a:rPr lang="ko-KR" altLang="en-US" sz="1800" dirty="0" smtClean="0">
                <a:ea typeface="문체부 돋음체" panose="020B0609000101010101" pitchFamily="49" charset="-127"/>
              </a:rPr>
              <a:t>서울 열린데이터광장</a:t>
            </a:r>
            <a:r>
              <a:rPr lang="en-US" altLang="ko-KR" sz="1800" dirty="0" smtClean="0">
                <a:ea typeface="문체부 돋음체" panose="020B0609000101010101" pitchFamily="49" charset="-127"/>
              </a:rPr>
              <a:t>, </a:t>
            </a:r>
            <a:r>
              <a:rPr lang="ko-KR" altLang="en-US" sz="1800" dirty="0" err="1" smtClean="0">
                <a:ea typeface="문체부 돋음체" panose="020B0609000101010101" pitchFamily="49" charset="-127"/>
              </a:rPr>
              <a:t>썸트렌드</a:t>
            </a:r>
            <a:endParaRPr lang="en-US" altLang="ko-KR" sz="1800" dirty="0" smtClean="0">
              <a:ea typeface="문체부 돋음체" panose="020B0609000101010101" pitchFamily="49" charset="-127"/>
            </a:endParaRPr>
          </a:p>
          <a:p>
            <a:r>
              <a:rPr lang="ko-KR" altLang="en-US" sz="1800" dirty="0" smtClean="0">
                <a:ea typeface="문체부 돋음체" panose="020B0609000101010101" pitchFamily="49" charset="-127"/>
              </a:rPr>
              <a:t>시각화 툴</a:t>
            </a:r>
            <a:r>
              <a:rPr lang="en-US" altLang="ko-KR" sz="1800" dirty="0" smtClean="0">
                <a:ea typeface="문체부 돋음체" panose="020B0609000101010101" pitchFamily="49" charset="-127"/>
              </a:rPr>
              <a:t>: </a:t>
            </a:r>
            <a:r>
              <a:rPr lang="ko-KR" altLang="en-US" sz="1800" dirty="0" err="1" smtClean="0">
                <a:ea typeface="문체부 돋음체" panose="020B0609000101010101" pitchFamily="49" charset="-127"/>
              </a:rPr>
              <a:t>태블로</a:t>
            </a:r>
            <a:r>
              <a:rPr lang="en-US" altLang="ko-KR" sz="1800" dirty="0" smtClean="0">
                <a:ea typeface="문체부 돋음체" panose="020B0609000101010101" pitchFamily="49" charset="-127"/>
              </a:rPr>
              <a:t>(Tableau)</a:t>
            </a:r>
            <a:endParaRPr lang="en-US" altLang="ko-KR" sz="1800" dirty="0">
              <a:ea typeface="문체부 돋음체" panose="020B0609000101010101" pitchFamily="49" charset="-127"/>
            </a:endParaRPr>
          </a:p>
          <a:p>
            <a:pPr marL="0" indent="0">
              <a:buNone/>
            </a:pPr>
            <a:endParaRPr lang="en-US" altLang="ko-KR" sz="2600" dirty="0">
              <a:ea typeface="문체부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464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ea typeface="문체부 제목 돋음체" panose="020B0609000101010101" pitchFamily="49" charset="-127"/>
              </a:rPr>
              <a:t>서울생활인구 분석</a:t>
            </a:r>
            <a:endParaRPr lang="ko-KR" altLang="en-US" dirty="0">
              <a:ea typeface="문체부 제목 돋음체" panose="020B0609000101010101" pitchFamily="49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45" y="1252728"/>
            <a:ext cx="11412417" cy="527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ea typeface="문체부 제목 돋음체" panose="020B0609000101010101" pitchFamily="49" charset="-127"/>
              </a:rPr>
              <a:t>서울생활인구 분석</a:t>
            </a:r>
            <a:endParaRPr lang="en-US" altLang="ko-KR" dirty="0">
              <a:ea typeface="문체부 제목 돋음체" panose="020B0609000101010101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2726"/>
            <a:ext cx="11416811" cy="527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1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ea typeface="문체부 제목 돋음체" panose="020B0609000101010101" pitchFamily="49" charset="-127"/>
              </a:rPr>
              <a:t>주말과 주중 비교</a:t>
            </a:r>
            <a:endParaRPr lang="en-US" altLang="ko-KR" dirty="0">
              <a:ea typeface="문체부 제목 돋음체" panose="020B0609000101010101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44" y="1252726"/>
            <a:ext cx="11412417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9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ea typeface="문체부 제목 돋음체" panose="020B0609000101010101" pitchFamily="49" charset="-127"/>
              </a:rPr>
              <a:t>사업체와의 연관성</a:t>
            </a:r>
            <a:endParaRPr lang="en-US" altLang="ko-KR" dirty="0">
              <a:ea typeface="문체부 제목 돋음체" panose="020B0609000101010101" pitchFamily="49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44" y="1252728"/>
            <a:ext cx="11412417" cy="527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0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ea typeface="문체부 제목 돋음체" panose="020B0609000101010101" pitchFamily="49" charset="-127"/>
              </a:rPr>
              <a:t>다양한 연관성 분석</a:t>
            </a:r>
            <a:endParaRPr lang="en-US" altLang="ko-KR" dirty="0">
              <a:ea typeface="문체부 제목 돋음체" panose="020B0609000101010101" pitchFamily="49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43" y="1252728"/>
            <a:ext cx="11412417" cy="527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6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ea typeface="문체부 제목 돋음체" panose="020B0609000101010101" pitchFamily="49" charset="-127"/>
              </a:rPr>
              <a:t>서울 검색 </a:t>
            </a:r>
            <a:r>
              <a:rPr lang="ko-KR" altLang="en-US" dirty="0" err="1" smtClean="0">
                <a:ea typeface="문체부 제목 돋음체" panose="020B0609000101010101" pitchFamily="49" charset="-127"/>
              </a:rPr>
              <a:t>연관어</a:t>
            </a:r>
            <a:endParaRPr lang="en-US" altLang="ko-KR" dirty="0">
              <a:ea typeface="문체부 제목 돋음체" panose="020B0609000101010101" pitchFamily="49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6" y="1640043"/>
            <a:ext cx="5800725" cy="4505325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7835153" y="4114801"/>
            <a:ext cx="726141" cy="385481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221506" y="5728449"/>
            <a:ext cx="726141" cy="385481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16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50</TotalTime>
  <Words>73</Words>
  <Application>Microsoft Office PowerPoint</Application>
  <PresentationFormat>와이드스크린</PresentationFormat>
  <Paragraphs>26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HY그래픽M</vt:lpstr>
      <vt:lpstr>맑은 고딕</vt:lpstr>
      <vt:lpstr>문체부 돋음체</vt:lpstr>
      <vt:lpstr>문체부 제목 돋음체</vt:lpstr>
      <vt:lpstr>Arial</vt:lpstr>
      <vt:lpstr>Candara</vt:lpstr>
      <vt:lpstr>Corbel</vt:lpstr>
      <vt:lpstr>Wingdings 3</vt:lpstr>
      <vt:lpstr>New_Education02</vt:lpstr>
      <vt:lpstr>서울 내 상업지구의 균형발전 보고서</vt:lpstr>
      <vt:lpstr>목표</vt:lpstr>
      <vt:lpstr>목차</vt:lpstr>
      <vt:lpstr>서울생활인구 분석</vt:lpstr>
      <vt:lpstr>서울생활인구 분석</vt:lpstr>
      <vt:lpstr>주말과 주중 비교</vt:lpstr>
      <vt:lpstr>사업체와의 연관성</vt:lpstr>
      <vt:lpstr>다양한 연관성 분석</vt:lpstr>
      <vt:lpstr>서울 검색 연관어</vt:lpstr>
      <vt:lpstr>원인 분석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서울 내 상업지구의 균형발전 보고서</dc:title>
  <dc:creator>user</dc:creator>
  <cp:lastModifiedBy>user</cp:lastModifiedBy>
  <cp:revision>7</cp:revision>
  <dcterms:created xsi:type="dcterms:W3CDTF">2022-11-24T07:31:31Z</dcterms:created>
  <dcterms:modified xsi:type="dcterms:W3CDTF">2022-11-24T08:49:44Z</dcterms:modified>
</cp:coreProperties>
</file>