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handoutMasterIdLst>
    <p:handoutMasterId r:id="rId6"/>
  </p:handoutMasterIdLst>
  <p:sldIdLst>
    <p:sldId id="256" r:id="rId2"/>
    <p:sldId id="262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235D7CC-B089-455D-8155-3AAA92536DA9}">
          <p14:sldIdLst>
            <p14:sldId id="256"/>
            <p14:sldId id="262"/>
          </p14:sldIdLst>
        </p14:section>
        <p14:section name="보완보충재" id="{72E191D1-B502-4DCE-A220-F45B46E8A7F9}">
          <p14:sldIdLst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17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90B78-46E0-4F3D-9C37-E699F661B475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D3E35-ABD9-46BC-B023-A0703AF2B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027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F8AD55B9-AD83-4982-BA68-C2F7FE79E769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74B69EF1-DD23-4BF9-B4D9-CF874D012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97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55B9-AD83-4982-BA68-C2F7FE79E769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EF1-DD23-4BF9-B4D9-CF874D012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38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55B9-AD83-4982-BA68-C2F7FE79E769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EF1-DD23-4BF9-B4D9-CF874D012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5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55B9-AD83-4982-BA68-C2F7FE79E769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EF1-DD23-4BF9-B4D9-CF874D012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139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55B9-AD83-4982-BA68-C2F7FE79E769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EF1-DD23-4BF9-B4D9-CF874D012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37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55B9-AD83-4982-BA68-C2F7FE79E769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EF1-DD23-4BF9-B4D9-CF874D012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258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55B9-AD83-4982-BA68-C2F7FE79E769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EF1-DD23-4BF9-B4D9-CF874D012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714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55B9-AD83-4982-BA68-C2F7FE79E769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EF1-DD23-4BF9-B4D9-CF874D012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53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55B9-AD83-4982-BA68-C2F7FE79E769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EF1-DD23-4BF9-B4D9-CF874D012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72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55B9-AD83-4982-BA68-C2F7FE79E769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EF1-DD23-4BF9-B4D9-CF874D012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75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55B9-AD83-4982-BA68-C2F7FE79E769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EF1-DD23-4BF9-B4D9-CF874D012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19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55B9-AD83-4982-BA68-C2F7FE79E769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EF1-DD23-4BF9-B4D9-CF874D012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99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55B9-AD83-4982-BA68-C2F7FE79E769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EF1-DD23-4BF9-B4D9-CF874D012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98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55B9-AD83-4982-BA68-C2F7FE79E769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EF1-DD23-4BF9-B4D9-CF874D012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97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55B9-AD83-4982-BA68-C2F7FE79E769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EF1-DD23-4BF9-B4D9-CF874D012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36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55B9-AD83-4982-BA68-C2F7FE79E769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EF1-DD23-4BF9-B4D9-CF874D012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5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55B9-AD83-4982-BA68-C2F7FE79E769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EF1-DD23-4BF9-B4D9-CF874D012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77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398422"/>
            <a:ext cx="8761412" cy="3621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8AD55B9-AD83-4982-BA68-C2F7FE79E769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74B69EF1-DD23-4BF9-B4D9-CF874D012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11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400" b="1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마케팅 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영업</a:t>
            </a:r>
            <a:r>
              <a:rPr lang="en-US" altLang="ko-KR" dirty="0"/>
              <a:t>/</a:t>
            </a:r>
            <a:r>
              <a:rPr lang="ko-KR" altLang="en-US" dirty="0"/>
              <a:t>마케팅팀</a:t>
            </a:r>
          </a:p>
        </p:txBody>
      </p:sp>
    </p:spTree>
    <p:extLst>
      <p:ext uri="{BB962C8B-B14F-4D97-AF65-F5344CB8AC3E}">
        <p14:creationId xmlns:p14="http://schemas.microsoft.com/office/powerpoint/2010/main" val="334610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ko-KR" altLang="en-US" b="1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b="1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rtl="0"/>
            <a:r>
              <a:rPr lang="ko-KR" altLang="en-US" b="0" i="0" u="none" strike="noStrike" kern="100" baseline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구매결정력</a:t>
            </a:r>
            <a:r>
              <a:rPr lang="ko-KR" altLang="en-US" b="0" i="0" u="none" strike="noStrike" kern="100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역학구조 파악</a:t>
            </a:r>
          </a:p>
          <a:p>
            <a:pPr marR="0" lvl="0" rtl="0"/>
            <a:r>
              <a:rPr lang="ko-KR" altLang="en-US" b="0" i="0" u="none" strike="noStrike" kern="100" baseline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집단별</a:t>
            </a:r>
            <a:r>
              <a:rPr lang="ko-KR" altLang="en-US" b="0" i="0" u="none" strike="noStrike" kern="100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가치판단 형태와 고객의 잠재 요청가치 평가</a:t>
            </a:r>
          </a:p>
          <a:p>
            <a:pPr marR="0" lvl="0" rtl="0"/>
            <a:r>
              <a:rPr lang="ko-KR" altLang="en-US" b="0" i="0" u="none" strike="noStrike" kern="100" baseline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구매결정력</a:t>
            </a:r>
            <a:r>
              <a:rPr lang="ko-KR" altLang="en-US" b="0" i="0" u="none" strike="noStrike" kern="100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구조의 변화 유인 요인 개발</a:t>
            </a:r>
          </a:p>
          <a:p>
            <a:pPr marR="0" lvl="0" rtl="0"/>
            <a:r>
              <a:rPr lang="ko-KR" altLang="en-US" b="0" i="0" u="none" strike="noStrike" kern="100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핵심집단의 구매결정 이유 상세히 분석</a:t>
            </a:r>
          </a:p>
          <a:p>
            <a:pPr marR="0" lvl="0" rtl="0"/>
            <a:r>
              <a:rPr lang="ko-KR" altLang="en-US" b="0" i="0" u="none" strike="noStrike" kern="100" baseline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비핵심</a:t>
            </a:r>
            <a:r>
              <a:rPr lang="ko-KR" altLang="en-US" b="0" i="0" u="none" strike="noStrike" kern="100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집단의 </a:t>
            </a:r>
            <a:r>
              <a:rPr lang="en-US" altLang="ko-KR" b="0" i="0" u="none" strike="noStrike" kern="100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Needs</a:t>
            </a:r>
            <a:r>
              <a:rPr lang="ko-KR" altLang="en-US" b="0" i="0" u="none" strike="noStrike" kern="100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명확히 파악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073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ko-KR" altLang="en-US" b="1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보완</a:t>
            </a:r>
            <a:r>
              <a:rPr lang="en-US" altLang="ko-KR" b="1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보충</a:t>
            </a:r>
            <a:r>
              <a:rPr lang="en-US" altLang="ko-KR" b="1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재의 가치 증대</a:t>
            </a:r>
            <a:endParaRPr lang="ko-KR" altLang="en-US" b="1" i="0" u="none" strike="noStrike" kern="100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R="0" lvl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보완관계의 정의</a:t>
            </a:r>
          </a:p>
          <a:p>
            <a:pPr marR="0" lvl="1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서로 다른 사업군 또는 제품군의 재화나 용역간에 상호보완 필요성에 의하여 소비자의 사용가치가 완성되거나 증대되는 관계</a:t>
            </a:r>
          </a:p>
          <a:p>
            <a:pPr marR="0" lvl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재화나 용역의 구매시점에 따른 분류</a:t>
            </a:r>
          </a:p>
          <a:p>
            <a:pPr marR="0" lvl="1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시간의 경과에 따라 여러 사업군의 보완관계는 이합을 일으키며 변화 가능</a:t>
            </a:r>
          </a:p>
          <a:p>
            <a:pPr marR="0" lvl="1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보완재가 먼저 구매되는 경우</a:t>
            </a:r>
          </a:p>
          <a:p>
            <a:pPr marR="0" lvl="1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동시에 구매되는 경우</a:t>
            </a:r>
          </a:p>
          <a:p>
            <a:pPr marR="0" lvl="1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추후에 구매되는 경우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121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ko-KR" altLang="en-US" b="1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보완</a:t>
            </a:r>
            <a:r>
              <a:rPr lang="en-US" altLang="ko-KR" b="1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보충</a:t>
            </a:r>
            <a:r>
              <a:rPr lang="en-US" altLang="ko-KR" b="1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재의 고려 사항</a:t>
            </a:r>
            <a:endParaRPr lang="ko-KR" altLang="en-US" b="1" i="0" u="none" strike="noStrike" kern="100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보완관계로 인하여 가치증대를 도모하지 못하여 발생하는 판매병목의 해소</a:t>
            </a:r>
          </a:p>
          <a:p>
            <a:pPr marR="0" lvl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자사의 전략방향이 고객의 욕구를 통합적으로 만족</a:t>
            </a:r>
          </a:p>
          <a:p>
            <a:pPr marR="0" lvl="0" rtl="0"/>
            <a:r>
              <a:rPr lang="en-US" altLang="ko-KR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『Total Solution』</a:t>
            </a:r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을 제공해야 함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430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</TotalTime>
  <Words>111</Words>
  <Application>Microsoft Office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Century Gothic</vt:lpstr>
      <vt:lpstr>Times New Roman</vt:lpstr>
      <vt:lpstr>Wingdings 3</vt:lpstr>
      <vt:lpstr>이온(회의실)</vt:lpstr>
      <vt:lpstr>마케팅 분석</vt:lpstr>
      <vt:lpstr>분석 Process</vt:lpstr>
      <vt:lpstr>보완(보충)재의 가치 증대</vt:lpstr>
      <vt:lpstr>보완(보충)재의 고려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이승희</dc:creator>
  <cp:lastModifiedBy>이승희</cp:lastModifiedBy>
  <cp:revision>7</cp:revision>
  <dcterms:created xsi:type="dcterms:W3CDTF">2017-05-27T12:42:23Z</dcterms:created>
  <dcterms:modified xsi:type="dcterms:W3CDTF">2017-05-27T17:12:50Z</dcterms:modified>
</cp:coreProperties>
</file>