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도입" id="{8235D7CC-B089-455D-8155-3AAA92536DA9}">
          <p14:sldIdLst>
            <p14:sldId id="256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보완보충재" id="{72E191D1-B502-4DCE-A220-F45B46E8A7F9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희" initials="lsh" lastIdx="1" clrIdx="0">
    <p:extLst>
      <p:ext uri="{19B8F6BF-5375-455C-9EA6-DF929625EA0E}">
        <p15:presenceInfo xmlns:p15="http://schemas.microsoft.com/office/powerpoint/2012/main" userId="이승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7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9T00:30:30.850" idx="1">
    <p:pos x="2798" y="1909"/>
    <p:text>상세히 기술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295D2-2D0F-4404-B915-DD3CED09884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latinLnBrk="1"/>
          <a:endParaRPr lang="ko-KR" altLang="en-US"/>
        </a:p>
      </dgm:t>
    </dgm:pt>
    <dgm:pt modelId="{2D1396B3-4450-44F0-B8F7-70BF209C95B6}">
      <dgm:prSet/>
      <dgm:spPr/>
      <dgm:t>
        <a:bodyPr/>
        <a:lstStyle/>
        <a:p>
          <a:pPr latinLnBrk="1"/>
          <a:r>
            <a:rPr lang="ko-KR" b="0" i="0" baseline="0"/>
            <a:t>구매결정력 역학구조 파악</a:t>
          </a:r>
          <a:endParaRPr lang="ko-KR"/>
        </a:p>
      </dgm:t>
    </dgm:pt>
    <dgm:pt modelId="{CA9FB116-9136-4A26-861E-6E9B91657AF0}" type="parTrans" cxnId="{7DE48B86-108C-4B9F-98EE-2025F75D76C8}">
      <dgm:prSet/>
      <dgm:spPr/>
      <dgm:t>
        <a:bodyPr/>
        <a:lstStyle/>
        <a:p>
          <a:pPr latinLnBrk="1"/>
          <a:endParaRPr lang="ko-KR" altLang="en-US"/>
        </a:p>
      </dgm:t>
    </dgm:pt>
    <dgm:pt modelId="{C08F986C-4497-4B60-8F8E-8B4643E1B15C}" type="sibTrans" cxnId="{7DE48B86-108C-4B9F-98EE-2025F75D76C8}">
      <dgm:prSet/>
      <dgm:spPr/>
      <dgm:t>
        <a:bodyPr/>
        <a:lstStyle/>
        <a:p>
          <a:pPr latinLnBrk="1"/>
          <a:endParaRPr lang="ko-KR" altLang="en-US"/>
        </a:p>
      </dgm:t>
    </dgm:pt>
    <dgm:pt modelId="{75D67D23-7546-48F7-932B-FC33D06732F9}">
      <dgm:prSet/>
      <dgm:spPr/>
      <dgm:t>
        <a:bodyPr/>
        <a:lstStyle/>
        <a:p>
          <a:pPr latinLnBrk="1"/>
          <a:r>
            <a:rPr lang="ko-KR" b="0" i="0" baseline="0"/>
            <a:t>집단별 가치판단 형태와 고객의 잠재 요청가치 평가</a:t>
          </a:r>
          <a:endParaRPr lang="ko-KR"/>
        </a:p>
      </dgm:t>
    </dgm:pt>
    <dgm:pt modelId="{0B4DA085-75B1-45A5-B337-991AB76CE90A}" type="parTrans" cxnId="{0E1D345A-4B45-4633-9F4D-171260C08213}">
      <dgm:prSet/>
      <dgm:spPr/>
      <dgm:t>
        <a:bodyPr/>
        <a:lstStyle/>
        <a:p>
          <a:pPr latinLnBrk="1"/>
          <a:endParaRPr lang="ko-KR" altLang="en-US"/>
        </a:p>
      </dgm:t>
    </dgm:pt>
    <dgm:pt modelId="{74968007-1117-43B7-9162-99D19A4FB48C}" type="sibTrans" cxnId="{0E1D345A-4B45-4633-9F4D-171260C08213}">
      <dgm:prSet/>
      <dgm:spPr/>
      <dgm:t>
        <a:bodyPr/>
        <a:lstStyle/>
        <a:p>
          <a:pPr latinLnBrk="1"/>
          <a:endParaRPr lang="ko-KR" altLang="en-US"/>
        </a:p>
      </dgm:t>
    </dgm:pt>
    <dgm:pt modelId="{A5464A92-F091-499C-B11E-D8A437A54E68}">
      <dgm:prSet/>
      <dgm:spPr/>
      <dgm:t>
        <a:bodyPr/>
        <a:lstStyle/>
        <a:p>
          <a:pPr latinLnBrk="1"/>
          <a:r>
            <a:rPr lang="ko-KR" b="0" i="0" baseline="0"/>
            <a:t>구매결정력 구조의 변화 유인 요인 개발</a:t>
          </a:r>
          <a:endParaRPr lang="ko-KR"/>
        </a:p>
      </dgm:t>
    </dgm:pt>
    <dgm:pt modelId="{6EF0F115-1E90-4AB6-9AC2-A54AF64E68B9}" type="parTrans" cxnId="{1D9A4A21-8B38-44C6-9B14-FE34D7DD6EEE}">
      <dgm:prSet/>
      <dgm:spPr/>
      <dgm:t>
        <a:bodyPr/>
        <a:lstStyle/>
        <a:p>
          <a:pPr latinLnBrk="1"/>
          <a:endParaRPr lang="ko-KR" altLang="en-US"/>
        </a:p>
      </dgm:t>
    </dgm:pt>
    <dgm:pt modelId="{97C5252F-7378-43C6-B38C-C1BA261E8B4B}" type="sibTrans" cxnId="{1D9A4A21-8B38-44C6-9B14-FE34D7DD6EEE}">
      <dgm:prSet/>
      <dgm:spPr/>
      <dgm:t>
        <a:bodyPr/>
        <a:lstStyle/>
        <a:p>
          <a:pPr latinLnBrk="1"/>
          <a:endParaRPr lang="ko-KR" altLang="en-US"/>
        </a:p>
      </dgm:t>
    </dgm:pt>
    <dgm:pt modelId="{CB0D9648-490A-4750-9C64-F09360A4EBA6}">
      <dgm:prSet/>
      <dgm:spPr/>
      <dgm:t>
        <a:bodyPr/>
        <a:lstStyle/>
        <a:p>
          <a:pPr latinLnBrk="1"/>
          <a:r>
            <a:rPr lang="ko-KR" b="0" i="0" baseline="0"/>
            <a:t>핵심집단의 구매결정 이유 상세히 분석</a:t>
          </a:r>
          <a:endParaRPr lang="ko-KR"/>
        </a:p>
      </dgm:t>
    </dgm:pt>
    <dgm:pt modelId="{966F474B-7182-4F81-AD21-CCBCCBE7C6AC}" type="parTrans" cxnId="{2E21FF59-0D2E-41FE-9B70-75A03285589E}">
      <dgm:prSet/>
      <dgm:spPr/>
      <dgm:t>
        <a:bodyPr/>
        <a:lstStyle/>
        <a:p>
          <a:pPr latinLnBrk="1"/>
          <a:endParaRPr lang="ko-KR" altLang="en-US"/>
        </a:p>
      </dgm:t>
    </dgm:pt>
    <dgm:pt modelId="{22C98C40-B668-4A3F-BB02-D40420CCE144}" type="sibTrans" cxnId="{2E21FF59-0D2E-41FE-9B70-75A03285589E}">
      <dgm:prSet/>
      <dgm:spPr/>
      <dgm:t>
        <a:bodyPr/>
        <a:lstStyle/>
        <a:p>
          <a:pPr latinLnBrk="1"/>
          <a:endParaRPr lang="ko-KR" altLang="en-US"/>
        </a:p>
      </dgm:t>
    </dgm:pt>
    <dgm:pt modelId="{11D374FB-B762-45F0-8BC3-7CF62BF6B965}">
      <dgm:prSet/>
      <dgm:spPr/>
      <dgm:t>
        <a:bodyPr/>
        <a:lstStyle/>
        <a:p>
          <a:pPr latinLnBrk="1"/>
          <a:r>
            <a:rPr lang="ko-KR" b="0" i="0" baseline="0"/>
            <a:t>비핵심 집단의 </a:t>
          </a:r>
          <a:r>
            <a:rPr lang="en-US" b="0" i="0" baseline="0"/>
            <a:t>Needs</a:t>
          </a:r>
          <a:r>
            <a:rPr lang="ko-KR" b="0" i="0" baseline="0"/>
            <a:t>를 명확히 파악</a:t>
          </a:r>
          <a:endParaRPr lang="ko-KR"/>
        </a:p>
      </dgm:t>
    </dgm:pt>
    <dgm:pt modelId="{D1C12535-B9F5-444D-AFE5-F900D39F939A}" type="parTrans" cxnId="{7E1FD041-4FD8-415D-AD0C-9FBBD33CD893}">
      <dgm:prSet/>
      <dgm:spPr/>
      <dgm:t>
        <a:bodyPr/>
        <a:lstStyle/>
        <a:p>
          <a:pPr latinLnBrk="1"/>
          <a:endParaRPr lang="ko-KR" altLang="en-US"/>
        </a:p>
      </dgm:t>
    </dgm:pt>
    <dgm:pt modelId="{AEC7B503-F9B7-49C2-9708-A1A27ACEF421}" type="sibTrans" cxnId="{7E1FD041-4FD8-415D-AD0C-9FBBD33CD893}">
      <dgm:prSet/>
      <dgm:spPr/>
      <dgm:t>
        <a:bodyPr/>
        <a:lstStyle/>
        <a:p>
          <a:pPr latinLnBrk="1"/>
          <a:endParaRPr lang="ko-KR" altLang="en-US"/>
        </a:p>
      </dgm:t>
    </dgm:pt>
    <dgm:pt modelId="{1C27C106-CFF6-4F62-9E45-696E8CD88B38}" type="pres">
      <dgm:prSet presAssocID="{D04295D2-2D0F-4404-B915-DD3CED098845}" presName="outerComposite" presStyleCnt="0">
        <dgm:presLayoutVars>
          <dgm:chMax val="5"/>
          <dgm:dir/>
          <dgm:resizeHandles val="exact"/>
        </dgm:presLayoutVars>
      </dgm:prSet>
      <dgm:spPr/>
    </dgm:pt>
    <dgm:pt modelId="{E4C1F73F-EC3C-4EDE-87A1-118F2A7A2BA2}" type="pres">
      <dgm:prSet presAssocID="{D04295D2-2D0F-4404-B915-DD3CED098845}" presName="dummyMaxCanvas" presStyleCnt="0">
        <dgm:presLayoutVars/>
      </dgm:prSet>
      <dgm:spPr/>
    </dgm:pt>
    <dgm:pt modelId="{55E18BCF-BEAF-409A-8373-8706504DD9A8}" type="pres">
      <dgm:prSet presAssocID="{D04295D2-2D0F-4404-B915-DD3CED098845}" presName="FiveNodes_1" presStyleLbl="node1" presStyleIdx="0" presStyleCnt="5">
        <dgm:presLayoutVars>
          <dgm:bulletEnabled val="1"/>
        </dgm:presLayoutVars>
      </dgm:prSet>
      <dgm:spPr/>
    </dgm:pt>
    <dgm:pt modelId="{1A0BC608-E275-4C43-A500-1719B691DC51}" type="pres">
      <dgm:prSet presAssocID="{D04295D2-2D0F-4404-B915-DD3CED098845}" presName="FiveNodes_2" presStyleLbl="node1" presStyleIdx="1" presStyleCnt="5">
        <dgm:presLayoutVars>
          <dgm:bulletEnabled val="1"/>
        </dgm:presLayoutVars>
      </dgm:prSet>
      <dgm:spPr/>
    </dgm:pt>
    <dgm:pt modelId="{CDBEB5AD-B0C1-4404-A424-5881B58CAD7A}" type="pres">
      <dgm:prSet presAssocID="{D04295D2-2D0F-4404-B915-DD3CED098845}" presName="FiveNodes_3" presStyleLbl="node1" presStyleIdx="2" presStyleCnt="5">
        <dgm:presLayoutVars>
          <dgm:bulletEnabled val="1"/>
        </dgm:presLayoutVars>
      </dgm:prSet>
      <dgm:spPr/>
    </dgm:pt>
    <dgm:pt modelId="{BC769CA6-CEFC-4C3A-973D-1C92EF8CC502}" type="pres">
      <dgm:prSet presAssocID="{D04295D2-2D0F-4404-B915-DD3CED098845}" presName="FiveNodes_4" presStyleLbl="node1" presStyleIdx="3" presStyleCnt="5">
        <dgm:presLayoutVars>
          <dgm:bulletEnabled val="1"/>
        </dgm:presLayoutVars>
      </dgm:prSet>
      <dgm:spPr/>
    </dgm:pt>
    <dgm:pt modelId="{5674B652-D237-4FED-AD3D-BB29EE8C86A9}" type="pres">
      <dgm:prSet presAssocID="{D04295D2-2D0F-4404-B915-DD3CED098845}" presName="FiveNodes_5" presStyleLbl="node1" presStyleIdx="4" presStyleCnt="5">
        <dgm:presLayoutVars>
          <dgm:bulletEnabled val="1"/>
        </dgm:presLayoutVars>
      </dgm:prSet>
      <dgm:spPr/>
    </dgm:pt>
    <dgm:pt modelId="{86758DAE-75C3-48DB-9590-B081CC2AF7D9}" type="pres">
      <dgm:prSet presAssocID="{D04295D2-2D0F-4404-B915-DD3CED098845}" presName="FiveConn_1-2" presStyleLbl="fgAccFollowNode1" presStyleIdx="0" presStyleCnt="4">
        <dgm:presLayoutVars>
          <dgm:bulletEnabled val="1"/>
        </dgm:presLayoutVars>
      </dgm:prSet>
      <dgm:spPr/>
    </dgm:pt>
    <dgm:pt modelId="{559F9DD1-2F4B-40DB-973B-4C122A80D94A}" type="pres">
      <dgm:prSet presAssocID="{D04295D2-2D0F-4404-B915-DD3CED098845}" presName="FiveConn_2-3" presStyleLbl="fgAccFollowNode1" presStyleIdx="1" presStyleCnt="4">
        <dgm:presLayoutVars>
          <dgm:bulletEnabled val="1"/>
        </dgm:presLayoutVars>
      </dgm:prSet>
      <dgm:spPr/>
    </dgm:pt>
    <dgm:pt modelId="{CBA852F0-63F4-45A5-861E-9A426346A0FB}" type="pres">
      <dgm:prSet presAssocID="{D04295D2-2D0F-4404-B915-DD3CED098845}" presName="FiveConn_3-4" presStyleLbl="fgAccFollowNode1" presStyleIdx="2" presStyleCnt="4">
        <dgm:presLayoutVars>
          <dgm:bulletEnabled val="1"/>
        </dgm:presLayoutVars>
      </dgm:prSet>
      <dgm:spPr/>
    </dgm:pt>
    <dgm:pt modelId="{0C766AED-1AAB-410D-9ACE-B36E0A4CD441}" type="pres">
      <dgm:prSet presAssocID="{D04295D2-2D0F-4404-B915-DD3CED098845}" presName="FiveConn_4-5" presStyleLbl="fgAccFollowNode1" presStyleIdx="3" presStyleCnt="4">
        <dgm:presLayoutVars>
          <dgm:bulletEnabled val="1"/>
        </dgm:presLayoutVars>
      </dgm:prSet>
      <dgm:spPr/>
    </dgm:pt>
    <dgm:pt modelId="{33003B6D-694C-4E3D-A604-C040E75612B5}" type="pres">
      <dgm:prSet presAssocID="{D04295D2-2D0F-4404-B915-DD3CED098845}" presName="FiveNodes_1_text" presStyleLbl="node1" presStyleIdx="4" presStyleCnt="5">
        <dgm:presLayoutVars>
          <dgm:bulletEnabled val="1"/>
        </dgm:presLayoutVars>
      </dgm:prSet>
      <dgm:spPr/>
    </dgm:pt>
    <dgm:pt modelId="{2A650E08-38EE-4570-8EA9-7A1CBAED5F52}" type="pres">
      <dgm:prSet presAssocID="{D04295D2-2D0F-4404-B915-DD3CED098845}" presName="FiveNodes_2_text" presStyleLbl="node1" presStyleIdx="4" presStyleCnt="5">
        <dgm:presLayoutVars>
          <dgm:bulletEnabled val="1"/>
        </dgm:presLayoutVars>
      </dgm:prSet>
      <dgm:spPr/>
    </dgm:pt>
    <dgm:pt modelId="{56141614-89CE-4277-8289-F1DCBFB3A460}" type="pres">
      <dgm:prSet presAssocID="{D04295D2-2D0F-4404-B915-DD3CED098845}" presName="FiveNodes_3_text" presStyleLbl="node1" presStyleIdx="4" presStyleCnt="5">
        <dgm:presLayoutVars>
          <dgm:bulletEnabled val="1"/>
        </dgm:presLayoutVars>
      </dgm:prSet>
      <dgm:spPr/>
    </dgm:pt>
    <dgm:pt modelId="{4131A712-A48C-453A-B452-A4EA119D85E3}" type="pres">
      <dgm:prSet presAssocID="{D04295D2-2D0F-4404-B915-DD3CED098845}" presName="FiveNodes_4_text" presStyleLbl="node1" presStyleIdx="4" presStyleCnt="5">
        <dgm:presLayoutVars>
          <dgm:bulletEnabled val="1"/>
        </dgm:presLayoutVars>
      </dgm:prSet>
      <dgm:spPr/>
    </dgm:pt>
    <dgm:pt modelId="{02023F34-FB34-4462-9CD0-D15EAE717795}" type="pres">
      <dgm:prSet presAssocID="{D04295D2-2D0F-4404-B915-DD3CED09884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F14D00F-ABDB-4B91-8B3B-886DE74E013F}" type="presOf" srcId="{75D67D23-7546-48F7-932B-FC33D06732F9}" destId="{2A650E08-38EE-4570-8EA9-7A1CBAED5F52}" srcOrd="1" destOrd="0" presId="urn:microsoft.com/office/officeart/2005/8/layout/vProcess5"/>
    <dgm:cxn modelId="{CD4AA813-8A37-4639-AB6F-5CBBB474895E}" type="presOf" srcId="{2D1396B3-4450-44F0-B8F7-70BF209C95B6}" destId="{55E18BCF-BEAF-409A-8373-8706504DD9A8}" srcOrd="0" destOrd="0" presId="urn:microsoft.com/office/officeart/2005/8/layout/vProcess5"/>
    <dgm:cxn modelId="{CEC00314-C4A2-402B-A6B6-DE2705548799}" type="presOf" srcId="{C08F986C-4497-4B60-8F8E-8B4643E1B15C}" destId="{86758DAE-75C3-48DB-9590-B081CC2AF7D9}" srcOrd="0" destOrd="0" presId="urn:microsoft.com/office/officeart/2005/8/layout/vProcess5"/>
    <dgm:cxn modelId="{32B2501B-6FAF-4E57-A9E2-59F0B832699D}" type="presOf" srcId="{A5464A92-F091-499C-B11E-D8A437A54E68}" destId="{56141614-89CE-4277-8289-F1DCBFB3A460}" srcOrd="1" destOrd="0" presId="urn:microsoft.com/office/officeart/2005/8/layout/vProcess5"/>
    <dgm:cxn modelId="{1D9A4A21-8B38-44C6-9B14-FE34D7DD6EEE}" srcId="{D04295D2-2D0F-4404-B915-DD3CED098845}" destId="{A5464A92-F091-499C-B11E-D8A437A54E68}" srcOrd="2" destOrd="0" parTransId="{6EF0F115-1E90-4AB6-9AC2-A54AF64E68B9}" sibTransId="{97C5252F-7378-43C6-B38C-C1BA261E8B4B}"/>
    <dgm:cxn modelId="{7E1FD041-4FD8-415D-AD0C-9FBBD33CD893}" srcId="{D04295D2-2D0F-4404-B915-DD3CED098845}" destId="{11D374FB-B762-45F0-8BC3-7CF62BF6B965}" srcOrd="4" destOrd="0" parTransId="{D1C12535-B9F5-444D-AFE5-F900D39F939A}" sibTransId="{AEC7B503-F9B7-49C2-9708-A1A27ACEF421}"/>
    <dgm:cxn modelId="{5F93344E-59D5-475B-B47A-E1458ABED5E9}" type="presOf" srcId="{74968007-1117-43B7-9162-99D19A4FB48C}" destId="{559F9DD1-2F4B-40DB-973B-4C122A80D94A}" srcOrd="0" destOrd="0" presId="urn:microsoft.com/office/officeart/2005/8/layout/vProcess5"/>
    <dgm:cxn modelId="{2BA8E852-0242-473F-90C7-18673950654B}" type="presOf" srcId="{11D374FB-B762-45F0-8BC3-7CF62BF6B965}" destId="{5674B652-D237-4FED-AD3D-BB29EE8C86A9}" srcOrd="0" destOrd="0" presId="urn:microsoft.com/office/officeart/2005/8/layout/vProcess5"/>
    <dgm:cxn modelId="{DE0AA877-3ABB-4753-B969-08BF808F21B7}" type="presOf" srcId="{11D374FB-B762-45F0-8BC3-7CF62BF6B965}" destId="{02023F34-FB34-4462-9CD0-D15EAE717795}" srcOrd="1" destOrd="0" presId="urn:microsoft.com/office/officeart/2005/8/layout/vProcess5"/>
    <dgm:cxn modelId="{2E21FF59-0D2E-41FE-9B70-75A03285589E}" srcId="{D04295D2-2D0F-4404-B915-DD3CED098845}" destId="{CB0D9648-490A-4750-9C64-F09360A4EBA6}" srcOrd="3" destOrd="0" parTransId="{966F474B-7182-4F81-AD21-CCBCCBE7C6AC}" sibTransId="{22C98C40-B668-4A3F-BB02-D40420CCE144}"/>
    <dgm:cxn modelId="{0E1D345A-4B45-4633-9F4D-171260C08213}" srcId="{D04295D2-2D0F-4404-B915-DD3CED098845}" destId="{75D67D23-7546-48F7-932B-FC33D06732F9}" srcOrd="1" destOrd="0" parTransId="{0B4DA085-75B1-45A5-B337-991AB76CE90A}" sibTransId="{74968007-1117-43B7-9162-99D19A4FB48C}"/>
    <dgm:cxn modelId="{7DE48B86-108C-4B9F-98EE-2025F75D76C8}" srcId="{D04295D2-2D0F-4404-B915-DD3CED098845}" destId="{2D1396B3-4450-44F0-B8F7-70BF209C95B6}" srcOrd="0" destOrd="0" parTransId="{CA9FB116-9136-4A26-861E-6E9B91657AF0}" sibTransId="{C08F986C-4497-4B60-8F8E-8B4643E1B15C}"/>
    <dgm:cxn modelId="{A22E9188-8539-4151-BA81-2D65F6DD544F}" type="presOf" srcId="{97C5252F-7378-43C6-B38C-C1BA261E8B4B}" destId="{CBA852F0-63F4-45A5-861E-9A426346A0FB}" srcOrd="0" destOrd="0" presId="urn:microsoft.com/office/officeart/2005/8/layout/vProcess5"/>
    <dgm:cxn modelId="{200E09A7-8EA4-456D-A195-FC536AF1253F}" type="presOf" srcId="{22C98C40-B668-4A3F-BB02-D40420CCE144}" destId="{0C766AED-1AAB-410D-9ACE-B36E0A4CD441}" srcOrd="0" destOrd="0" presId="urn:microsoft.com/office/officeart/2005/8/layout/vProcess5"/>
    <dgm:cxn modelId="{B89A7AB6-2ECA-426A-9724-B260610B7550}" type="presOf" srcId="{75D67D23-7546-48F7-932B-FC33D06732F9}" destId="{1A0BC608-E275-4C43-A500-1719B691DC51}" srcOrd="0" destOrd="0" presId="urn:microsoft.com/office/officeart/2005/8/layout/vProcess5"/>
    <dgm:cxn modelId="{C47D52CD-A621-481C-BD35-E7354BC1C1B3}" type="presOf" srcId="{A5464A92-F091-499C-B11E-D8A437A54E68}" destId="{CDBEB5AD-B0C1-4404-A424-5881B58CAD7A}" srcOrd="0" destOrd="0" presId="urn:microsoft.com/office/officeart/2005/8/layout/vProcess5"/>
    <dgm:cxn modelId="{85C0D2E0-2619-454E-A4AB-A7EC954EB158}" type="presOf" srcId="{D04295D2-2D0F-4404-B915-DD3CED098845}" destId="{1C27C106-CFF6-4F62-9E45-696E8CD88B38}" srcOrd="0" destOrd="0" presId="urn:microsoft.com/office/officeart/2005/8/layout/vProcess5"/>
    <dgm:cxn modelId="{A635D7E8-56AF-45A3-B132-84D961E1905A}" type="presOf" srcId="{2D1396B3-4450-44F0-B8F7-70BF209C95B6}" destId="{33003B6D-694C-4E3D-A604-C040E75612B5}" srcOrd="1" destOrd="0" presId="urn:microsoft.com/office/officeart/2005/8/layout/vProcess5"/>
    <dgm:cxn modelId="{5256D3F1-B6C3-4FFF-8B10-7797B28C5D91}" type="presOf" srcId="{CB0D9648-490A-4750-9C64-F09360A4EBA6}" destId="{BC769CA6-CEFC-4C3A-973D-1C92EF8CC502}" srcOrd="0" destOrd="0" presId="urn:microsoft.com/office/officeart/2005/8/layout/vProcess5"/>
    <dgm:cxn modelId="{89FD5AF5-CAA8-4134-9035-D0D83B2FD103}" type="presOf" srcId="{CB0D9648-490A-4750-9C64-F09360A4EBA6}" destId="{4131A712-A48C-453A-B452-A4EA119D85E3}" srcOrd="1" destOrd="0" presId="urn:microsoft.com/office/officeart/2005/8/layout/vProcess5"/>
    <dgm:cxn modelId="{90139919-256A-4BAB-9F74-DB3BB16292F8}" type="presParOf" srcId="{1C27C106-CFF6-4F62-9E45-696E8CD88B38}" destId="{E4C1F73F-EC3C-4EDE-87A1-118F2A7A2BA2}" srcOrd="0" destOrd="0" presId="urn:microsoft.com/office/officeart/2005/8/layout/vProcess5"/>
    <dgm:cxn modelId="{0CAFBD73-4123-45D8-8B52-6EDAE1DC355F}" type="presParOf" srcId="{1C27C106-CFF6-4F62-9E45-696E8CD88B38}" destId="{55E18BCF-BEAF-409A-8373-8706504DD9A8}" srcOrd="1" destOrd="0" presId="urn:microsoft.com/office/officeart/2005/8/layout/vProcess5"/>
    <dgm:cxn modelId="{374DF79A-F0AD-4E60-96E6-B79A32EB1034}" type="presParOf" srcId="{1C27C106-CFF6-4F62-9E45-696E8CD88B38}" destId="{1A0BC608-E275-4C43-A500-1719B691DC51}" srcOrd="2" destOrd="0" presId="urn:microsoft.com/office/officeart/2005/8/layout/vProcess5"/>
    <dgm:cxn modelId="{0A1EC8F0-56E9-493B-A705-1DE5E9DDDF3F}" type="presParOf" srcId="{1C27C106-CFF6-4F62-9E45-696E8CD88B38}" destId="{CDBEB5AD-B0C1-4404-A424-5881B58CAD7A}" srcOrd="3" destOrd="0" presId="urn:microsoft.com/office/officeart/2005/8/layout/vProcess5"/>
    <dgm:cxn modelId="{217CB1AE-95E5-4D9A-AE73-54E13FEB4CF2}" type="presParOf" srcId="{1C27C106-CFF6-4F62-9E45-696E8CD88B38}" destId="{BC769CA6-CEFC-4C3A-973D-1C92EF8CC502}" srcOrd="4" destOrd="0" presId="urn:microsoft.com/office/officeart/2005/8/layout/vProcess5"/>
    <dgm:cxn modelId="{8E0AC7D5-1D4A-43FB-8278-8FD6206E1EB0}" type="presParOf" srcId="{1C27C106-CFF6-4F62-9E45-696E8CD88B38}" destId="{5674B652-D237-4FED-AD3D-BB29EE8C86A9}" srcOrd="5" destOrd="0" presId="urn:microsoft.com/office/officeart/2005/8/layout/vProcess5"/>
    <dgm:cxn modelId="{CA132791-182C-4783-B565-571389E8EF65}" type="presParOf" srcId="{1C27C106-CFF6-4F62-9E45-696E8CD88B38}" destId="{86758DAE-75C3-48DB-9590-B081CC2AF7D9}" srcOrd="6" destOrd="0" presId="urn:microsoft.com/office/officeart/2005/8/layout/vProcess5"/>
    <dgm:cxn modelId="{1373FD53-4572-48CA-B859-12939089C117}" type="presParOf" srcId="{1C27C106-CFF6-4F62-9E45-696E8CD88B38}" destId="{559F9DD1-2F4B-40DB-973B-4C122A80D94A}" srcOrd="7" destOrd="0" presId="urn:microsoft.com/office/officeart/2005/8/layout/vProcess5"/>
    <dgm:cxn modelId="{22F50579-8C67-4F0D-88C4-0B923A993D99}" type="presParOf" srcId="{1C27C106-CFF6-4F62-9E45-696E8CD88B38}" destId="{CBA852F0-63F4-45A5-861E-9A426346A0FB}" srcOrd="8" destOrd="0" presId="urn:microsoft.com/office/officeart/2005/8/layout/vProcess5"/>
    <dgm:cxn modelId="{335CBE6F-B3E1-4A5A-A81A-83F137516C33}" type="presParOf" srcId="{1C27C106-CFF6-4F62-9E45-696E8CD88B38}" destId="{0C766AED-1AAB-410D-9ACE-B36E0A4CD441}" srcOrd="9" destOrd="0" presId="urn:microsoft.com/office/officeart/2005/8/layout/vProcess5"/>
    <dgm:cxn modelId="{E94741B0-24E9-4330-B349-0F8D4E4047E3}" type="presParOf" srcId="{1C27C106-CFF6-4F62-9E45-696E8CD88B38}" destId="{33003B6D-694C-4E3D-A604-C040E75612B5}" srcOrd="10" destOrd="0" presId="urn:microsoft.com/office/officeart/2005/8/layout/vProcess5"/>
    <dgm:cxn modelId="{BF745F04-DF32-49DD-A019-F176F45EDA3A}" type="presParOf" srcId="{1C27C106-CFF6-4F62-9E45-696E8CD88B38}" destId="{2A650E08-38EE-4570-8EA9-7A1CBAED5F52}" srcOrd="11" destOrd="0" presId="urn:microsoft.com/office/officeart/2005/8/layout/vProcess5"/>
    <dgm:cxn modelId="{917E97AD-1AD4-4B9F-82A5-67119A1EBC49}" type="presParOf" srcId="{1C27C106-CFF6-4F62-9E45-696E8CD88B38}" destId="{56141614-89CE-4277-8289-F1DCBFB3A460}" srcOrd="12" destOrd="0" presId="urn:microsoft.com/office/officeart/2005/8/layout/vProcess5"/>
    <dgm:cxn modelId="{69596332-8916-483F-B055-015C2CEE5405}" type="presParOf" srcId="{1C27C106-CFF6-4F62-9E45-696E8CD88B38}" destId="{4131A712-A48C-453A-B452-A4EA119D85E3}" srcOrd="13" destOrd="0" presId="urn:microsoft.com/office/officeart/2005/8/layout/vProcess5"/>
    <dgm:cxn modelId="{FF6F3AA1-9068-40BC-BB83-931333232953}" type="presParOf" srcId="{1C27C106-CFF6-4F62-9E45-696E8CD88B38}" destId="{02023F34-FB34-4462-9CD0-D15EAE71779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18BCF-BEAF-409A-8373-8706504DD9A8}">
      <dsp:nvSpPr>
        <dsp:cNvPr id="0" name=""/>
        <dsp:cNvSpPr/>
      </dsp:nvSpPr>
      <dsp:spPr>
        <a:xfrm>
          <a:off x="0" y="0"/>
          <a:ext cx="6746287" cy="651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b="0" i="0" kern="1200" baseline="0"/>
            <a:t>구매결정력 역학구조 파악</a:t>
          </a:r>
          <a:endParaRPr lang="ko-KR" sz="1900" kern="1200"/>
        </a:p>
      </dsp:txBody>
      <dsp:txXfrm>
        <a:off x="19092" y="19092"/>
        <a:ext cx="5966626" cy="613664"/>
      </dsp:txXfrm>
    </dsp:sp>
    <dsp:sp modelId="{1A0BC608-E275-4C43-A500-1719B691DC51}">
      <dsp:nvSpPr>
        <dsp:cNvPr id="0" name=""/>
        <dsp:cNvSpPr/>
      </dsp:nvSpPr>
      <dsp:spPr>
        <a:xfrm>
          <a:off x="503781" y="742382"/>
          <a:ext cx="6746287" cy="651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b="0" i="0" kern="1200" baseline="0"/>
            <a:t>집단별 가치판단 형태와 고객의 잠재 요청가치 평가</a:t>
          </a:r>
          <a:endParaRPr lang="ko-KR" sz="1900" kern="1200"/>
        </a:p>
      </dsp:txBody>
      <dsp:txXfrm>
        <a:off x="522873" y="761474"/>
        <a:ext cx="5780620" cy="613664"/>
      </dsp:txXfrm>
    </dsp:sp>
    <dsp:sp modelId="{CDBEB5AD-B0C1-4404-A424-5881B58CAD7A}">
      <dsp:nvSpPr>
        <dsp:cNvPr id="0" name=""/>
        <dsp:cNvSpPr/>
      </dsp:nvSpPr>
      <dsp:spPr>
        <a:xfrm>
          <a:off x="1007562" y="1484764"/>
          <a:ext cx="6746287" cy="651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b="0" i="0" kern="1200" baseline="0"/>
            <a:t>구매결정력 구조의 변화 유인 요인 개발</a:t>
          </a:r>
          <a:endParaRPr lang="ko-KR" sz="1900" kern="1200"/>
        </a:p>
      </dsp:txBody>
      <dsp:txXfrm>
        <a:off x="1026654" y="1503856"/>
        <a:ext cx="5780620" cy="613664"/>
      </dsp:txXfrm>
    </dsp:sp>
    <dsp:sp modelId="{BC769CA6-CEFC-4C3A-973D-1C92EF8CC502}">
      <dsp:nvSpPr>
        <dsp:cNvPr id="0" name=""/>
        <dsp:cNvSpPr/>
      </dsp:nvSpPr>
      <dsp:spPr>
        <a:xfrm>
          <a:off x="1511343" y="2227147"/>
          <a:ext cx="6746287" cy="651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b="0" i="0" kern="1200" baseline="0"/>
            <a:t>핵심집단의 구매결정 이유 상세히 분석</a:t>
          </a:r>
          <a:endParaRPr lang="ko-KR" sz="1900" kern="1200"/>
        </a:p>
      </dsp:txBody>
      <dsp:txXfrm>
        <a:off x="1530435" y="2246239"/>
        <a:ext cx="5780620" cy="613664"/>
      </dsp:txXfrm>
    </dsp:sp>
    <dsp:sp modelId="{5674B652-D237-4FED-AD3D-BB29EE8C86A9}">
      <dsp:nvSpPr>
        <dsp:cNvPr id="0" name=""/>
        <dsp:cNvSpPr/>
      </dsp:nvSpPr>
      <dsp:spPr>
        <a:xfrm>
          <a:off x="2015124" y="2969529"/>
          <a:ext cx="6746287" cy="651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b="0" i="0" kern="1200" baseline="0"/>
            <a:t>비핵심 집단의 </a:t>
          </a:r>
          <a:r>
            <a:rPr lang="en-US" sz="1900" b="0" i="0" kern="1200" baseline="0"/>
            <a:t>Needs</a:t>
          </a:r>
          <a:r>
            <a:rPr lang="ko-KR" sz="1900" b="0" i="0" kern="1200" baseline="0"/>
            <a:t>를 명확히 파악</a:t>
          </a:r>
          <a:endParaRPr lang="ko-KR" sz="1900" kern="1200"/>
        </a:p>
      </dsp:txBody>
      <dsp:txXfrm>
        <a:off x="2034216" y="2988621"/>
        <a:ext cx="5780620" cy="613664"/>
      </dsp:txXfrm>
    </dsp:sp>
    <dsp:sp modelId="{86758DAE-75C3-48DB-9590-B081CC2AF7D9}">
      <dsp:nvSpPr>
        <dsp:cNvPr id="0" name=""/>
        <dsp:cNvSpPr/>
      </dsp:nvSpPr>
      <dsp:spPr>
        <a:xfrm>
          <a:off x="6322586" y="476211"/>
          <a:ext cx="423701" cy="4237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6417919" y="476211"/>
        <a:ext cx="233035" cy="318835"/>
      </dsp:txXfrm>
    </dsp:sp>
    <dsp:sp modelId="{559F9DD1-2F4B-40DB-973B-4C122A80D94A}">
      <dsp:nvSpPr>
        <dsp:cNvPr id="0" name=""/>
        <dsp:cNvSpPr/>
      </dsp:nvSpPr>
      <dsp:spPr>
        <a:xfrm>
          <a:off x="6826367" y="1218593"/>
          <a:ext cx="423701" cy="4237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6921700" y="1218593"/>
        <a:ext cx="233035" cy="318835"/>
      </dsp:txXfrm>
    </dsp:sp>
    <dsp:sp modelId="{CBA852F0-63F4-45A5-861E-9A426346A0FB}">
      <dsp:nvSpPr>
        <dsp:cNvPr id="0" name=""/>
        <dsp:cNvSpPr/>
      </dsp:nvSpPr>
      <dsp:spPr>
        <a:xfrm>
          <a:off x="7330148" y="1950112"/>
          <a:ext cx="423701" cy="4237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7425481" y="1950112"/>
        <a:ext cx="233035" cy="318835"/>
      </dsp:txXfrm>
    </dsp:sp>
    <dsp:sp modelId="{0C766AED-1AAB-410D-9ACE-B36E0A4CD441}">
      <dsp:nvSpPr>
        <dsp:cNvPr id="0" name=""/>
        <dsp:cNvSpPr/>
      </dsp:nvSpPr>
      <dsp:spPr>
        <a:xfrm>
          <a:off x="7833929" y="2699737"/>
          <a:ext cx="423701" cy="4237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900" kern="1200"/>
        </a:p>
      </dsp:txBody>
      <dsp:txXfrm>
        <a:off x="7929262" y="2699737"/>
        <a:ext cx="233035" cy="318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90B78-46E0-4F3D-9C37-E699F661B475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D3E35-ABD9-46BC-B023-A0703AF2B4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ko-KR" altLang="en-US" dirty="0"/>
              <a:t>검토진행</a:t>
            </a:r>
          </a:p>
        </p:txBody>
      </p:sp>
    </p:spTree>
    <p:extLst>
      <p:ext uri="{BB962C8B-B14F-4D97-AF65-F5344CB8AC3E}">
        <p14:creationId xmlns:p14="http://schemas.microsoft.com/office/powerpoint/2010/main" val="1021027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7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8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5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3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73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58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714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53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2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5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9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9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8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97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6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77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398422"/>
            <a:ext cx="8761412" cy="362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AD55B9-AD83-4982-BA68-C2F7FE79E769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4B69EF1-DD23-4BF9-B4D9-CF874D012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400" b="1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마케팅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영업</a:t>
            </a:r>
            <a:r>
              <a:rPr lang="en-US" altLang="ko-KR" dirty="0"/>
              <a:t>/</a:t>
            </a:r>
            <a:r>
              <a:rPr lang="ko-KR" altLang="en-US" dirty="0"/>
              <a:t>마케팅팀</a:t>
            </a:r>
          </a:p>
        </p:txBody>
      </p:sp>
    </p:spTree>
    <p:extLst>
      <p:ext uri="{BB962C8B-B14F-4D97-AF65-F5344CB8AC3E}">
        <p14:creationId xmlns:p14="http://schemas.microsoft.com/office/powerpoint/2010/main" val="33461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935256"/>
              </p:ext>
            </p:extLst>
          </p:nvPr>
        </p:nvGraphicFramePr>
        <p:xfrm>
          <a:off x="1154955" y="2398422"/>
          <a:ext cx="8761412" cy="3621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73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 반응 </a:t>
            </a:r>
            <a:r>
              <a:rPr lang="en-US" altLang="ko-KR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Spectrum</a:t>
            </a:r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차별적 이탈</a:t>
            </a:r>
            <a:endParaRPr lang="ko-KR" altLang="en-US" b="1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(Consumer-being)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특유의 이성 및 감성적 양대 구조를 거쳐 구매의향에 대한 선호여부가 결정됨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현존시장에서 영향력이 큰 감성요인 개발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반대의 경우는 이성적 요인 개발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소비자의 선호 기준의 변수 존재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현재와 다른 영역의 요인으로 차별화하여 신시장을 창조하는 전략적 시각 필요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차별화 노력은 이별화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(Deviation)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가 될 수 있음을 경계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96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전략적 그룹</a:t>
            </a:r>
            <a:endParaRPr lang="ko-KR" altLang="en-US" b="1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사업군에는 유사한 전략을 구사하는 경쟁사들로 묶여지는 전략적 그룹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(Strategic Group)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들이 존재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내의 경쟁자들은 습관적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만성적으로 소속된 그룹영역 내에서 경쟁우위를 점하려고 전력투구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그 결과는 노력에 비해 거의 변하지 않는 경쟁구도로 되돌아가는 순환의 연속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전략적 그룹으로부터 이탈</a:t>
            </a:r>
            <a:endParaRPr lang="ko-KR" altLang="en-US" b="1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소모적 경쟁에 지쳤다면 잠시 경쟁을 바라보는 제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자의 시각이 필요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전략적 그룹의 경계영역을 가늠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울타리 밖의 세계를 관찰하는 창조적 시각이 요구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전략적 그룹의 분할 기준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소비자가 재화나 용역의 가치가 가격대에 의하여 구분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형태나 속성 등의 기준으로도 분리됨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그룹간의 구매는 대체 관계 경향이 강함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전략적 그룹 분할 시 개념적 영역 구분에 대한 섬세한 판단이 요구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60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대체시장의 잠식</a:t>
            </a:r>
            <a:endParaRPr lang="ko-KR" altLang="en-US" b="1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자사의 재화와 용역이 동일하거나 유사한 대체시장으로 확장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(Extension)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전략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재화나 용역의 일치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형태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모양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구매동기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활용 등에서 상대적 비교가 가능한 개념으로 정리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대체시장 잠식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대체시장 파악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 파악된 대체시장 중에서 선 공략 우선순위 선정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대체시장으로 진입하기 위한 전략 수립 및 진입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목표 시장의 우선순위 선정 시 평가 기준 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시장의 크기</a:t>
            </a:r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달성 가능성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85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전략적 </a:t>
            </a:r>
            <a:r>
              <a:rPr lang="en-US" altLang="ko-KR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Marketer</a:t>
            </a:r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자세</a:t>
            </a:r>
            <a:endParaRPr lang="ko-KR" altLang="en-US" b="1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에 취하여 극심한 경쟁이 치뤄지고 있는 현 사업영역에서 이탈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대체가능성이 있는 시장의 파악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전략 구사하는 폭 넓은 시각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자사 제품의 강점이 대체시장의 약점을 보완할 수 있는가의 가능성 검토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62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r>
              <a:rPr lang="en-US" altLang="ko-KR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보충</a:t>
            </a:r>
            <a:r>
              <a:rPr lang="en-US" altLang="ko-KR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재의 가치 증대</a:t>
            </a:r>
            <a:endParaRPr lang="ko-KR" altLang="en-US" b="1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보완관계의 정의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사업군 또는 제품군의 재화나 용역간에 상호보완 필요성에 의하여 소비자의 사용가치가 완성되거나 증대되는 관계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재화나 용역의 구매시점에 따른 분류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시간의 경과에 따라 여러 사업군의 보완관계는 이합을 일으키며 변화 가능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보완재가 먼저 구매되는 경우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동시에 구매되는 경우</a:t>
            </a:r>
          </a:p>
          <a:p>
            <a:pPr marR="0" lvl="1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추후에 구매되는 경우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21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r>
              <a:rPr lang="en-US" altLang="ko-KR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보충</a:t>
            </a:r>
            <a:r>
              <a:rPr lang="en-US" altLang="ko-KR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재의 고려 사항</a:t>
            </a:r>
            <a:endParaRPr lang="ko-KR" altLang="en-US" b="1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보완관계로 인하여 가치증대를 도모하지 못하여 발생하는 판매병목의 해소</a:t>
            </a:r>
          </a:p>
          <a:p>
            <a:pPr marR="0" lvl="0" rtl="0"/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자사의 전략방향이 고객의 욕구를 통합적으로 만족</a:t>
            </a:r>
          </a:p>
          <a:p>
            <a:pPr marR="0" lvl="0" rtl="0"/>
            <a:r>
              <a:rPr lang="en-US" altLang="ko-KR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『Total Solution』</a:t>
            </a:r>
            <a:r>
              <a:rPr lang="ko-KR" altLang="en-US" b="0" i="0" u="none" strike="noStrike" kern="1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을 제공해야 함</a:t>
            </a:r>
            <a:endParaRPr lang="ko-KR" altLang="en-US" b="0" i="0" u="none" strike="noStrike" kern="100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430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363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Century Gothic</vt:lpstr>
      <vt:lpstr>Times New Roman</vt:lpstr>
      <vt:lpstr>Wingdings 3</vt:lpstr>
      <vt:lpstr>이온(회의실)</vt:lpstr>
      <vt:lpstr>마케팅 분석</vt:lpstr>
      <vt:lpstr>분석 Process</vt:lpstr>
      <vt:lpstr>소비자 반응 Spectrum의 차별적 이탈</vt:lpstr>
      <vt:lpstr>전략적 그룹</vt:lpstr>
      <vt:lpstr>전략적 그룹으로부터 이탈</vt:lpstr>
      <vt:lpstr>대체시장의 잠식</vt:lpstr>
      <vt:lpstr>전략적 Marketer의 자세</vt:lpstr>
      <vt:lpstr>보완(보충)재의 가치 증대</vt:lpstr>
      <vt:lpstr>보완(보충)재의 고려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이승희</dc:creator>
  <cp:lastModifiedBy>이승희</cp:lastModifiedBy>
  <cp:revision>9</cp:revision>
  <dcterms:created xsi:type="dcterms:W3CDTF">2017-05-27T12:42:23Z</dcterms:created>
  <dcterms:modified xsi:type="dcterms:W3CDTF">2017-05-28T15:36:06Z</dcterms:modified>
</cp:coreProperties>
</file>