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62" r:id="rId5"/>
    <p:sldId id="263" r:id="rId6"/>
    <p:sldId id="257" r:id="rId7"/>
    <p:sldId id="269" r:id="rId8"/>
    <p:sldId id="264" r:id="rId9"/>
    <p:sldId id="265" r:id="rId10"/>
    <p:sldId id="260" r:id="rId11"/>
    <p:sldId id="266" r:id="rId12"/>
    <p:sldId id="258" r:id="rId13"/>
    <p:sldId id="268" r:id="rId14"/>
    <p:sldId id="267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6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6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9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0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6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4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9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B1FD-3F11-4466-8EFB-3C6564735DFF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F5BA9-1C91-4359-8C24-8954736C0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8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14497" y="2672865"/>
            <a:ext cx="7403124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사용자 등록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인증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18895" y="3472181"/>
            <a:ext cx="7403124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도서 검색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대출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4497" y="4271497"/>
            <a:ext cx="7403124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사용자 정보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05704" y="5099333"/>
            <a:ext cx="7403124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사용자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도서 관리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7280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도서 관리 웹 </a:t>
            </a:r>
            <a:r>
              <a:rPr lang="en-US" altLang="ko-KR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JH-Library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9038" y="2672865"/>
            <a:ext cx="78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Broadway" panose="04040905080B02020502" pitchFamily="82" charset="0"/>
                <a:ea typeface="HY헤드라인M" panose="02030600000101010101" pitchFamily="18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Broadway" panose="04040905080B02020502" pitchFamily="82" charset="0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9037" y="5057411"/>
            <a:ext cx="78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Broadway" panose="04040905080B02020502" pitchFamily="82" charset="0"/>
                <a:ea typeface="HY헤드라인M" panose="02030600000101010101" pitchFamily="18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Broadway" panose="04040905080B02020502" pitchFamily="82" charset="0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9037" y="4266104"/>
            <a:ext cx="78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Broadway" panose="04040905080B02020502" pitchFamily="82" charset="0"/>
                <a:ea typeface="HY헤드라인M" panose="02030600000101010101" pitchFamily="18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Broadway" panose="04040905080B02020502" pitchFamily="82" charset="0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9037" y="3391948"/>
            <a:ext cx="78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Broadway" panose="04040905080B02020502" pitchFamily="82" charset="0"/>
                <a:ea typeface="HY헤드라인M" panose="02030600000101010101" pitchFamily="18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Broadway" panose="04040905080B02020502" pitchFamily="82" charset="0"/>
              <a:ea typeface="HY헤드라인M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61485" y="1323986"/>
            <a:ext cx="3965331" cy="5539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91416105 </a:t>
            </a:r>
            <a:r>
              <a:rPr lang="ko-KR" altLang="en-US" b="1" dirty="0" smtClean="0">
                <a:solidFill>
                  <a:schemeClr val="accent1"/>
                </a:solidFill>
              </a:rPr>
              <a:t>도지현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14497" y="5935048"/>
            <a:ext cx="7403124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Q&amp;A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7830" y="5893126"/>
            <a:ext cx="78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Broadway" panose="04040905080B02020502" pitchFamily="82" charset="0"/>
                <a:ea typeface="HY헤드라인M" panose="02030600000101010101" pitchFamily="18" charset="-127"/>
              </a:rPr>
              <a:t>5</a:t>
            </a:r>
            <a:endParaRPr lang="ko-KR" altLang="en-US" sz="4000" b="1" dirty="0">
              <a:solidFill>
                <a:schemeClr val="bg1"/>
              </a:solidFill>
              <a:latin typeface="Broadway" panose="04040905080B02020502" pitchFamily="82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4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정보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2192601"/>
            <a:ext cx="7524076" cy="328500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427178" y="5120440"/>
            <a:ext cx="5301760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사용자 정보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대여 중인 도서 출력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27178" y="6020185"/>
            <a:ext cx="5301760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사용자 정보 수정 기능 구현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정보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0" y="2302780"/>
            <a:ext cx="3761862" cy="416916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55378" y="5715402"/>
            <a:ext cx="314764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사용자 정보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수정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36" y="2600067"/>
            <a:ext cx="3931279" cy="2991841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364417" y="5398879"/>
            <a:ext cx="314764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수정 쿼리 작성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7" y="503298"/>
            <a:ext cx="5758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r>
              <a:rPr lang="en-US" altLang="ko-KR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도서 관리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7" y="2211421"/>
            <a:ext cx="5170256" cy="363102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065228" y="2360735"/>
            <a:ext cx="314764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ID admin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PW admin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75106" y="3297115"/>
            <a:ext cx="314764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관리 메뉴 출력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7" y="503298"/>
            <a:ext cx="5758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r>
              <a:rPr lang="en-US" altLang="ko-KR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도서 관리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2318909"/>
            <a:ext cx="6662108" cy="3501634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308732" y="5411666"/>
            <a:ext cx="314764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사용자 관리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7" y="503298"/>
            <a:ext cx="5758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r>
              <a:rPr lang="en-US" altLang="ko-KR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도서 관리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5" y="2369526"/>
            <a:ext cx="8146775" cy="307628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572499" y="3917485"/>
            <a:ext cx="314764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도서 관리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72499" y="4776932"/>
            <a:ext cx="314764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반납 처리 가능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12218376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98402" y="2370937"/>
            <a:ext cx="721848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9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8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등록</a:t>
            </a:r>
            <a:r>
              <a:rPr lang="en-US" altLang="ko-KR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인증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14" y="2184990"/>
            <a:ext cx="4359018" cy="3688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3" y="2184990"/>
            <a:ext cx="4999153" cy="440474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229099" y="5956686"/>
            <a:ext cx="7403124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로컬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카카오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네이버 가입 구축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등록</a:t>
            </a:r>
            <a:r>
              <a:rPr lang="en-US" altLang="ko-KR" sz="48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인증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97" y="2369526"/>
            <a:ext cx="4453303" cy="36980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2" y="2369526"/>
            <a:ext cx="5646366" cy="2415621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088174" y="5188527"/>
            <a:ext cx="243107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카카오 앱 등록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30661" y="6067590"/>
            <a:ext cx="243107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네이버 앱 등록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등록</a:t>
            </a:r>
            <a:r>
              <a:rPr lang="en-US" altLang="ko-KR" sz="48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인증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1" y="2369526"/>
            <a:ext cx="3262367" cy="4180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04" y="2369526"/>
            <a:ext cx="4606258" cy="415986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204188" y="4743449"/>
            <a:ext cx="243107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Passport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이용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04188" y="5581649"/>
            <a:ext cx="243107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JWT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토큰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등록</a:t>
            </a:r>
            <a:r>
              <a:rPr lang="en-US" altLang="ko-KR" sz="48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인증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7" y="2083776"/>
            <a:ext cx="4213553" cy="294600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38554" y="5310844"/>
            <a:ext cx="3842239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로그인시 초기값 설정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2150009"/>
            <a:ext cx="6797629" cy="182133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160436" y="4396734"/>
            <a:ext cx="3842239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사용자 데이터 스키마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도서 검색</a:t>
            </a:r>
            <a:r>
              <a:rPr lang="en-US" altLang="ko-KR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대출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2" y="2259991"/>
            <a:ext cx="7673493" cy="233801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340969" y="2374214"/>
            <a:ext cx="3842239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검색 쿼리 설정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49761" y="3256376"/>
            <a:ext cx="3842239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요청 시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DB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등록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40968" y="4139120"/>
            <a:ext cx="3842239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네이버 책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DB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이용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47" y="4897352"/>
            <a:ext cx="4023709" cy="83065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8349761" y="5021282"/>
            <a:ext cx="3842239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구현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도서 검색</a:t>
            </a:r>
            <a:r>
              <a:rPr lang="en-US" altLang="ko-KR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대출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2278280"/>
            <a:ext cx="9723963" cy="2301439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7930661" y="4769290"/>
            <a:ext cx="3842239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도서 데이터 스키마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도서 검색</a:t>
            </a:r>
            <a:r>
              <a:rPr lang="en-US" altLang="ko-KR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대출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71" y="2240177"/>
            <a:ext cx="5547841" cy="23776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8" y="2162909"/>
            <a:ext cx="3832740" cy="435198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440615" y="4827268"/>
            <a:ext cx="2992315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소스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40615" y="5759253"/>
            <a:ext cx="2992314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LocalStorage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이용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05" y="4808004"/>
            <a:ext cx="3787468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376" y="0"/>
            <a:ext cx="25146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92" y="0"/>
            <a:ext cx="12192000" cy="191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6376" y="0"/>
            <a:ext cx="2505808" cy="191672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3300" y="55391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538" y="503298"/>
            <a:ext cx="5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도서 검색</a:t>
            </a:r>
            <a:r>
              <a:rPr lang="en-US" altLang="ko-KR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800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대출</a:t>
            </a:r>
            <a:endParaRPr lang="ko-KR" altLang="en-US" sz="4800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101111"/>
            <a:ext cx="1714500" cy="1714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6" y="2017834"/>
            <a:ext cx="8227668" cy="289706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631860" y="5147896"/>
            <a:ext cx="3842239" cy="633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에 등록된 책 검색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155</Words>
  <Application>Microsoft Office PowerPoint</Application>
  <PresentationFormat>와이드스크린</PresentationFormat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HY헤드라인M</vt:lpstr>
      <vt:lpstr>맑은 고딕</vt:lpstr>
      <vt:lpstr>Arial</vt:lpstr>
      <vt:lpstr>Broadway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 지현</dc:creator>
  <cp:lastModifiedBy>도 지현</cp:lastModifiedBy>
  <cp:revision>19</cp:revision>
  <dcterms:created xsi:type="dcterms:W3CDTF">2018-10-22T00:33:50Z</dcterms:created>
  <dcterms:modified xsi:type="dcterms:W3CDTF">2018-12-17T07:20:52Z</dcterms:modified>
</cp:coreProperties>
</file>