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7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1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5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15C-AF9E-41F9-8526-A314B36A0801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AAC6-56F0-4AB1-81DE-031B1EE6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181" y="603682"/>
            <a:ext cx="9144000" cy="527066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배경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250490" y="1229381"/>
            <a:ext cx="796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통계적으로 유의하지 못한 미신임에도 불구하고 매년 주목을 받는 이유</a:t>
            </a:r>
            <a:r>
              <a:rPr lang="en-US" altLang="ko-KR"/>
              <a:t>:</a:t>
            </a:r>
            <a:endParaRPr lang="en-US" altLang="ko-KR" smtClean="0"/>
          </a:p>
          <a:p>
            <a:r>
              <a:rPr lang="ko-KR" altLang="en-US" smtClean="0"/>
              <a:t>산타랠리 기간에서 떨어지는 날보다 오르는 날이 더 많기 때문에 통계적으로 검증되지 않더라도 투자자들에게 이 기간은 매력적으로 다가올 수 있음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35" y="2840853"/>
            <a:ext cx="4649290" cy="3486968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>
            <a:off x="1083076" y="2290439"/>
            <a:ext cx="1358283" cy="10298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136" y="2091574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S&amp;P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84" y="2840853"/>
            <a:ext cx="4560512" cy="3423213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9572894" y="2199027"/>
            <a:ext cx="1077548" cy="9268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50442" y="2041903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NASDAQ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181" y="603682"/>
            <a:ext cx="9144000" cy="527066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문제점 정의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145715" y="1872538"/>
            <a:ext cx="8544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논문에서는 지수만을 검증했다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직접 기준을 통해서 종목을 선정하고 포트폴리오를 구성할 경우 통계적인 유의미성이 있는지 파악하기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통계적으로 유의미한 결과가 나온다면 산타랠리 맞춤형 포트폴리오 제안이 가능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실패하면 망한다고 생각하면 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03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181" y="603682"/>
            <a:ext cx="10355894" cy="527066"/>
          </a:xfrm>
        </p:spPr>
        <p:txBody>
          <a:bodyPr>
            <a:normAutofit fontScale="90000"/>
          </a:bodyPr>
          <a:lstStyle/>
          <a:p>
            <a:r>
              <a:rPr lang="ko-KR" altLang="en-US" sz="2400" smtClean="0"/>
              <a:t>포트폴리오 제안 </a:t>
            </a:r>
            <a:r>
              <a:rPr lang="en-US" altLang="ko-KR" sz="2400" smtClean="0"/>
              <a:t>(</a:t>
            </a:r>
            <a:r>
              <a:rPr lang="ko-KR" altLang="en-US" sz="2400" smtClean="0"/>
              <a:t>모델로 만들어도 되고 직접 기준을 만들어서 해도 괜찮을 듯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602790" y="1815388"/>
            <a:ext cx="9598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종목 </a:t>
            </a:r>
            <a:r>
              <a:rPr lang="en-US" altLang="ko-KR" smtClean="0"/>
              <a:t>: S&amp;P 500</a:t>
            </a:r>
            <a:r>
              <a:rPr lang="ko-KR" altLang="en-US" smtClean="0"/>
              <a:t>에 구성된 종목</a:t>
            </a:r>
            <a:endParaRPr lang="en-US" altLang="ko-KR" smtClean="0"/>
          </a:p>
          <a:p>
            <a:r>
              <a:rPr lang="ko-KR" altLang="en-US" smtClean="0"/>
              <a:t>투자 기간 </a:t>
            </a:r>
            <a:r>
              <a:rPr lang="en-US" altLang="ko-KR" smtClean="0"/>
              <a:t>: 2013~2022</a:t>
            </a:r>
          </a:p>
          <a:p>
            <a:r>
              <a:rPr lang="ko-KR" altLang="en-US" smtClean="0"/>
              <a:t>피처 </a:t>
            </a:r>
            <a:r>
              <a:rPr lang="en-US" altLang="ko-KR" smtClean="0"/>
              <a:t>: </a:t>
            </a:r>
            <a:r>
              <a:rPr lang="ko-KR" altLang="en-US" smtClean="0"/>
              <a:t>재무제표</a:t>
            </a:r>
            <a:r>
              <a:rPr lang="en-US" altLang="ko-KR" smtClean="0"/>
              <a:t>, </a:t>
            </a:r>
            <a:r>
              <a:rPr lang="ko-KR" altLang="en-US" smtClean="0"/>
              <a:t>투자지표</a:t>
            </a:r>
            <a:r>
              <a:rPr lang="en-US" altLang="ko-KR" smtClean="0"/>
              <a:t>, </a:t>
            </a:r>
            <a:r>
              <a:rPr lang="ko-KR" altLang="en-US" smtClean="0"/>
              <a:t>기술적지표</a:t>
            </a:r>
            <a:r>
              <a:rPr lang="en-US" altLang="ko-KR" smtClean="0"/>
              <a:t>, </a:t>
            </a:r>
            <a:r>
              <a:rPr lang="ko-KR" altLang="en-US" smtClean="0"/>
              <a:t>거시지표</a:t>
            </a:r>
            <a:endParaRPr lang="en-US" altLang="ko-KR"/>
          </a:p>
          <a:p>
            <a:r>
              <a:rPr lang="ko-KR" altLang="en-US" smtClean="0"/>
              <a:t>재무제표 </a:t>
            </a:r>
            <a:r>
              <a:rPr lang="en-US" altLang="ko-KR" smtClean="0"/>
              <a:t>: </a:t>
            </a:r>
            <a:r>
              <a:rPr lang="ko-KR" altLang="en-US" smtClean="0"/>
              <a:t>이익증가율</a:t>
            </a:r>
            <a:r>
              <a:rPr lang="en-US" altLang="ko-KR" smtClean="0"/>
              <a:t>, </a:t>
            </a:r>
            <a:r>
              <a:rPr lang="ko-KR" altLang="en-US" smtClean="0"/>
              <a:t>매출증가율</a:t>
            </a:r>
            <a:r>
              <a:rPr lang="en-US" altLang="ko-KR" smtClean="0"/>
              <a:t>, </a:t>
            </a:r>
            <a:r>
              <a:rPr lang="ko-KR" altLang="en-US" smtClean="0"/>
              <a:t>영업이익증가율</a:t>
            </a:r>
            <a:r>
              <a:rPr lang="en-US" altLang="ko-KR" smtClean="0"/>
              <a:t>….. (</a:t>
            </a:r>
            <a:r>
              <a:rPr lang="ko-KR" altLang="en-US" smtClean="0"/>
              <a:t>크롤링으로 수집 </a:t>
            </a:r>
            <a:r>
              <a:rPr lang="en-US" altLang="ko-KR" smtClean="0"/>
              <a:t>- https://www.choicestock.co.kr/search/invest/A)</a:t>
            </a:r>
          </a:p>
          <a:p>
            <a:r>
              <a:rPr lang="ko-KR" altLang="en-US" smtClean="0"/>
              <a:t>투자지표 </a:t>
            </a:r>
            <a:r>
              <a:rPr lang="en-US" altLang="ko-KR" smtClean="0"/>
              <a:t>: eps, bps, sps, per… </a:t>
            </a:r>
            <a:r>
              <a:rPr lang="en-US" altLang="ko-KR" smtClean="0"/>
              <a:t>(</a:t>
            </a:r>
            <a:r>
              <a:rPr lang="ko-KR" altLang="en-US" smtClean="0"/>
              <a:t>크롤링으로 수집 </a:t>
            </a:r>
            <a:r>
              <a:rPr lang="en-US" altLang="ko-KR" smtClean="0"/>
              <a:t>- https://www.choicestock.co.kr/search/invest/A)</a:t>
            </a:r>
            <a:endParaRPr lang="en-US" altLang="ko-KR" smtClean="0"/>
          </a:p>
          <a:p>
            <a:r>
              <a:rPr lang="ko-KR" altLang="en-US" smtClean="0"/>
              <a:t>기술적지표 </a:t>
            </a:r>
            <a:r>
              <a:rPr lang="en-US" altLang="ko-KR" smtClean="0"/>
              <a:t>: rsi, macd, 1M ~ 6M </a:t>
            </a:r>
            <a:r>
              <a:rPr lang="ko-KR" altLang="en-US" smtClean="0"/>
              <a:t>수익률</a:t>
            </a:r>
            <a:r>
              <a:rPr lang="en-US" altLang="ko-KR" smtClean="0"/>
              <a:t>, </a:t>
            </a:r>
            <a:r>
              <a:rPr lang="ko-KR" altLang="en-US" smtClean="0"/>
              <a:t>이평선</a:t>
            </a:r>
            <a:r>
              <a:rPr lang="en-US" altLang="ko-KR" smtClean="0"/>
              <a:t>… (yfinance, pykrx, fdr </a:t>
            </a:r>
            <a:r>
              <a:rPr lang="ko-KR" altLang="en-US" smtClean="0"/>
              <a:t>등등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거시지표 </a:t>
            </a:r>
            <a:r>
              <a:rPr lang="en-US" altLang="ko-KR" smtClean="0"/>
              <a:t>: </a:t>
            </a:r>
            <a:r>
              <a:rPr lang="ko-KR" altLang="en-US" smtClean="0"/>
              <a:t>금</a:t>
            </a:r>
            <a:r>
              <a:rPr lang="en-US" altLang="ko-KR" smtClean="0"/>
              <a:t>, </a:t>
            </a:r>
            <a:r>
              <a:rPr lang="ko-KR" altLang="en-US" smtClean="0"/>
              <a:t>금리</a:t>
            </a:r>
            <a:r>
              <a:rPr lang="en-US" altLang="ko-KR" smtClean="0"/>
              <a:t>, </a:t>
            </a:r>
            <a:r>
              <a:rPr lang="ko-KR" altLang="en-US" smtClean="0"/>
              <a:t>채권수익률</a:t>
            </a:r>
            <a:r>
              <a:rPr lang="en-US" altLang="ko-KR" smtClean="0"/>
              <a:t>, </a:t>
            </a:r>
            <a:r>
              <a:rPr lang="ko-KR" altLang="en-US" smtClean="0"/>
              <a:t>실업률</a:t>
            </a:r>
            <a:r>
              <a:rPr lang="en-US" altLang="ko-KR" smtClean="0"/>
              <a:t>, cpi…. (fdr)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5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배경</vt:lpstr>
      <vt:lpstr>문제점 정의</vt:lpstr>
      <vt:lpstr>포트폴리오 제안 (모델로 만들어도 되고 직접 기준을 만들어서 해도 괜찮을 듯)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문제점 정의</dc:title>
  <dc:creator>USER</dc:creator>
  <cp:lastModifiedBy>USER</cp:lastModifiedBy>
  <cp:revision>24</cp:revision>
  <dcterms:created xsi:type="dcterms:W3CDTF">2023-12-30T07:12:46Z</dcterms:created>
  <dcterms:modified xsi:type="dcterms:W3CDTF">2023-12-30T08:22:08Z</dcterms:modified>
</cp:coreProperties>
</file>