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2"/>
  </p:normalViewPr>
  <p:slideViewPr>
    <p:cSldViewPr>
      <p:cViewPr varScale="1">
        <p:scale>
          <a:sx n="110" d="100"/>
          <a:sy n="110" d="100"/>
        </p:scale>
        <p:origin x="19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9489" y="580390"/>
            <a:ext cx="80848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15290" y="1967229"/>
            <a:ext cx="3491865" cy="4284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3660" y="267970"/>
            <a:ext cx="7396479" cy="1319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8330" y="2273300"/>
            <a:ext cx="8867139" cy="1609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ybinder.org/v2/gh/dophos/may_2019_forum.git/mas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openscilabs.github.io/drake-manual/" TargetMode="External"/><Relationship Id="rId2" Type="http://schemas.openxmlformats.org/officeDocument/2006/relationships/hyperlink" Target="https://cran.r-project.org/web/packages/foreach/vignettes/foreach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04519"/>
            <a:ext cx="93091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80" dirty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pc="-180" dirty="0"/>
              <a:t> and </a:t>
            </a:r>
            <a:r>
              <a:rPr lang="en-US" spc="-180" dirty="0">
                <a:latin typeface="Consolas" panose="020B0609020204030204" pitchFamily="49" charset="0"/>
                <a:cs typeface="Consolas" panose="020B0609020204030204" pitchFamily="49" charset="0"/>
              </a:rPr>
              <a:t>drake</a:t>
            </a:r>
            <a:r>
              <a:rPr lang="en-US" spc="-180" dirty="0"/>
              <a:t>, packages in R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2146300" y="3251200"/>
            <a:ext cx="5257800" cy="1429237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714375" marR="702945" algn="ctr">
              <a:lnSpc>
                <a:spcPts val="3570"/>
              </a:lnSpc>
              <a:spcBef>
                <a:spcPts val="445"/>
              </a:spcBef>
            </a:pPr>
            <a:r>
              <a:rPr lang="en-US" sz="3200" spc="-270" dirty="0">
                <a:latin typeface="Arial"/>
                <a:cs typeface="Arial"/>
              </a:rPr>
              <a:t>Do Hyun Kim </a:t>
            </a:r>
            <a:r>
              <a:rPr lang="en-US" sz="3200" spc="-220" dirty="0">
                <a:latin typeface="Arial"/>
                <a:cs typeface="Arial"/>
              </a:rPr>
              <a:t>Biostatistics Branch</a:t>
            </a:r>
            <a:endParaRPr sz="3200" dirty="0">
              <a:latin typeface="Arial"/>
              <a:cs typeface="Arial"/>
            </a:endParaRPr>
          </a:p>
          <a:p>
            <a:pPr algn="ctr">
              <a:lnSpc>
                <a:spcPts val="3495"/>
              </a:lnSpc>
            </a:pPr>
            <a:r>
              <a:rPr lang="en-US" sz="3200" spc="-200" dirty="0">
                <a:latin typeface="Arial"/>
                <a:cs typeface="Arial"/>
              </a:rPr>
              <a:t>May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lang="en-US" sz="3200" spc="-145" dirty="0">
                <a:latin typeface="Arial"/>
                <a:cs typeface="Arial"/>
              </a:rPr>
              <a:t>20</a:t>
            </a:r>
            <a:r>
              <a:rPr sz="3200" spc="-145" dirty="0">
                <a:latin typeface="Arial"/>
                <a:cs typeface="Arial"/>
              </a:rPr>
              <a:t>,</a:t>
            </a:r>
            <a:r>
              <a:rPr sz="3200" spc="-22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2018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0872" y="501650"/>
            <a:ext cx="172205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70" dirty="0"/>
              <a:t>Basics </a:t>
            </a:r>
            <a:endParaRPr spc="-70" dirty="0"/>
          </a:p>
        </p:txBody>
      </p:sp>
      <p:sp>
        <p:nvSpPr>
          <p:cNvPr id="3" name="object 3"/>
          <p:cNvSpPr/>
          <p:nvPr/>
        </p:nvSpPr>
        <p:spPr>
          <a:xfrm>
            <a:off x="1222725" y="1434019"/>
            <a:ext cx="5190775" cy="3931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27900" y="1683266"/>
            <a:ext cx="25527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latin typeface="Arial"/>
                <a:cs typeface="Arial"/>
              </a:rPr>
              <a:t>Example: </a:t>
            </a:r>
            <a:r>
              <a:rPr sz="2000" spc="-185" dirty="0">
                <a:latin typeface="Arial"/>
                <a:cs typeface="Arial"/>
              </a:rPr>
              <a:t>8-CPU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Specification (My mac has quad-core, which means I can do spin 8-thread parallelism)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9EA8-1D2D-8D4C-ACD0-E1BF620F91F4}"/>
              </a:ext>
            </a:extLst>
          </p:cNvPr>
          <p:cNvSpPr txBox="1"/>
          <p:nvPr/>
        </p:nvSpPr>
        <p:spPr>
          <a:xfrm>
            <a:off x="3026860" y="5090868"/>
            <a:ext cx="338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NIH </a:t>
            </a:r>
            <a:r>
              <a:rPr lang="en-US" sz="1200" dirty="0" err="1"/>
              <a:t>Biowulf</a:t>
            </a:r>
            <a:r>
              <a:rPr lang="en-US" sz="1200" dirty="0"/>
              <a:t> HPC ,"Introduction to </a:t>
            </a:r>
            <a:r>
              <a:rPr lang="en-US" sz="1200" dirty="0" err="1"/>
              <a:t>Biowulf</a:t>
            </a:r>
            <a:r>
              <a:rPr lang="en-US" sz="1200" dirty="0"/>
              <a:t>.”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FBB2C-11CA-CF4C-AB7E-33CE004D7DCB}"/>
              </a:ext>
            </a:extLst>
          </p:cNvPr>
          <p:cNvSpPr txBox="1"/>
          <p:nvPr/>
        </p:nvSpPr>
        <p:spPr>
          <a:xfrm>
            <a:off x="599472" y="5770430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“Logical cores</a:t>
            </a:r>
            <a:r>
              <a:rPr lang="en-US" dirty="0"/>
              <a:t> are the number of </a:t>
            </a:r>
            <a:r>
              <a:rPr lang="en-US" b="1" dirty="0"/>
              <a:t>Physical cores</a:t>
            </a:r>
            <a:r>
              <a:rPr lang="en-US" dirty="0"/>
              <a:t> times the number of </a:t>
            </a:r>
            <a:r>
              <a:rPr lang="en-US" b="1" dirty="0"/>
              <a:t>threads</a:t>
            </a:r>
            <a:r>
              <a:rPr lang="en-US" dirty="0"/>
              <a:t> that can run on each cores. This is known as </a:t>
            </a:r>
            <a:r>
              <a:rPr lang="en-US" b="1" dirty="0" err="1"/>
              <a:t>HyperThreading</a:t>
            </a:r>
            <a:r>
              <a:rPr lang="en-US" b="1" dirty="0"/>
              <a:t>”</a:t>
            </a:r>
          </a:p>
          <a:p>
            <a:pPr algn="r"/>
            <a:endParaRPr lang="en-US" sz="1200" dirty="0"/>
          </a:p>
          <a:p>
            <a:pPr algn="r"/>
            <a:r>
              <a:rPr lang="en-US" sz="1200" dirty="0"/>
              <a:t>Source:  https://</a:t>
            </a:r>
            <a:r>
              <a:rPr lang="en-US" sz="1200" dirty="0" err="1"/>
              <a:t>superuser.com</a:t>
            </a:r>
            <a:r>
              <a:rPr lang="en-US" sz="1200" dirty="0"/>
              <a:t>/questions/1105654/logical-vs-physical-</a:t>
            </a:r>
            <a:r>
              <a:rPr lang="en-US" sz="1200" dirty="0" err="1"/>
              <a:t>cpu</a:t>
            </a:r>
            <a:r>
              <a:rPr lang="en-US" sz="1200" dirty="0"/>
              <a:t>-performance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4C8A-7158-A347-A614-231D1D0E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09" y="425450"/>
            <a:ext cx="4716779" cy="677108"/>
          </a:xfrm>
        </p:spPr>
        <p:txBody>
          <a:bodyPr/>
          <a:lstStyle/>
          <a:p>
            <a:r>
              <a:rPr lang="en-US" dirty="0"/>
              <a:t>Connect to Binder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3ABCA-B5E9-0F4D-A0FA-A27982D45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1949450"/>
            <a:ext cx="9067799" cy="769441"/>
          </a:xfrm>
        </p:spPr>
        <p:txBody>
          <a:bodyPr/>
          <a:lstStyle/>
          <a:p>
            <a:r>
              <a:rPr lang="en-US" sz="2500" dirty="0">
                <a:hlinkClick r:id="rId2"/>
              </a:rPr>
              <a:t>https://mybinder.org/v2/gh/dophos/may_2019_forum.git/master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0596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4A30-746A-2043-9E5B-C388E194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015" y="577850"/>
            <a:ext cx="8319769" cy="677108"/>
          </a:xfrm>
        </p:spPr>
        <p:txBody>
          <a:bodyPr/>
          <a:lstStyle/>
          <a:p>
            <a:r>
              <a:rPr lang="en-US" dirty="0"/>
              <a:t>What can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drake</a:t>
            </a:r>
            <a:r>
              <a:rPr lang="en-US" dirty="0"/>
              <a:t> can do for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5ADD6-23ED-4E44-B6B1-E440B2E3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30" y="2273300"/>
            <a:ext cx="8867139" cy="23083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Similar to philosophy behind Make and </a:t>
            </a:r>
            <a:r>
              <a:rPr lang="en-US" sz="2500" dirty="0" err="1"/>
              <a:t>Makefile</a:t>
            </a:r>
            <a:r>
              <a:rPr lang="en-US" sz="2500" dirty="0"/>
              <a:t> in 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Easy to track and map R object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Reduce unnecessary R script runs by caching the results of previous runs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Other researchers can easily and confidently reproduce your results</a:t>
            </a:r>
          </a:p>
        </p:txBody>
      </p:sp>
    </p:spTree>
    <p:extLst>
      <p:ext uri="{BB962C8B-B14F-4D97-AF65-F5344CB8AC3E}">
        <p14:creationId xmlns:p14="http://schemas.microsoft.com/office/powerpoint/2010/main" val="137498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10FA-43E2-104A-A6D8-70338803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99" y="501650"/>
            <a:ext cx="7924799" cy="677108"/>
          </a:xfrm>
        </p:spPr>
        <p:txBody>
          <a:bodyPr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BCAB6-84CF-0F43-8D4B-C8A140944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30" y="2273300"/>
            <a:ext cx="9310370" cy="153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500" dirty="0"/>
              <a:t>: </a:t>
            </a:r>
            <a:r>
              <a:rPr lang="en-US" sz="2500" dirty="0">
                <a:hlinkClick r:id="rId2"/>
              </a:rPr>
              <a:t>https://cran.r-project.org/web/packages/foreach/vignettes/foreach.pdf</a:t>
            </a:r>
            <a:endParaRPr lang="en-US" sz="2500" dirty="0"/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drake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https://ropenscilabs.github.io/drake-manual/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7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154</Words>
  <Application>Microsoft Macintosh PowerPoint</Application>
  <PresentationFormat>Custom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Office Theme</vt:lpstr>
      <vt:lpstr>foreach and drake, packages in R</vt:lpstr>
      <vt:lpstr>Basics </vt:lpstr>
      <vt:lpstr>Connect to Binder</vt:lpstr>
      <vt:lpstr>What can drake can do for you?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jobs and benchmarking</dc:title>
  <cp:lastModifiedBy>Microsoft Office User</cp:lastModifiedBy>
  <cp:revision>9</cp:revision>
  <dcterms:created xsi:type="dcterms:W3CDTF">2019-05-18T14:41:38Z</dcterms:created>
  <dcterms:modified xsi:type="dcterms:W3CDTF">2019-05-20T01:10:29Z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2018-01-16T00:00:00Z</vt:filetime>
  </property>
  <property fmtid="{D5CDD505-2E9C-101B-9397-08002B2CF9AE}" pid="3" name="Creator">
    <vt:lpwstr>Impress</vt:lpwstr>
  </property>
  <property fmtid="{D5CDD505-2E9C-101B-9397-08002B2CF9AE}" pid="4" name="LastSaved">
    <vt:filetime>2018-01-16T00:00:00Z</vt:filetime>
  </property>
</Properties>
</file>