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0" d="100"/>
          <a:sy n="110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89" y="580390"/>
            <a:ext cx="8084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5290" y="1967229"/>
            <a:ext cx="3491865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3660" y="267970"/>
            <a:ext cx="7396479" cy="131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330" y="2273300"/>
            <a:ext cx="8867139" cy="1609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604519"/>
            <a:ext cx="9309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80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pc="-180" dirty="0"/>
              <a:t> and </a:t>
            </a:r>
            <a:r>
              <a:rPr lang="en-US" spc="-180" dirty="0">
                <a:latin typeface="Consolas" panose="020B0609020204030204" pitchFamily="49" charset="0"/>
                <a:cs typeface="Consolas" panose="020B0609020204030204" pitchFamily="49" charset="0"/>
              </a:rPr>
              <a:t>drake</a:t>
            </a:r>
            <a:r>
              <a:rPr lang="en-US" spc="-180" dirty="0"/>
              <a:t>, packages in R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2146300" y="3251200"/>
            <a:ext cx="5257800" cy="142923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14375" marR="702945" algn="ctr">
              <a:lnSpc>
                <a:spcPts val="3570"/>
              </a:lnSpc>
              <a:spcBef>
                <a:spcPts val="445"/>
              </a:spcBef>
            </a:pPr>
            <a:r>
              <a:rPr lang="en-US" sz="3200" spc="-270" dirty="0">
                <a:latin typeface="Arial"/>
                <a:cs typeface="Arial"/>
              </a:rPr>
              <a:t>Do Hyun Kim </a:t>
            </a:r>
            <a:r>
              <a:rPr lang="en-US" sz="3200" spc="-220" dirty="0">
                <a:latin typeface="Arial"/>
                <a:cs typeface="Arial"/>
              </a:rPr>
              <a:t>Biostatistics Branch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ts val="3495"/>
              </a:lnSpc>
            </a:pPr>
            <a:r>
              <a:rPr lang="en-US" sz="3200" spc="-200" dirty="0">
                <a:latin typeface="Arial"/>
                <a:cs typeface="Arial"/>
              </a:rPr>
              <a:t>May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lang="en-US" sz="3200" spc="-145" dirty="0">
                <a:latin typeface="Arial"/>
                <a:cs typeface="Arial"/>
              </a:rPr>
              <a:t>20</a:t>
            </a:r>
            <a:r>
              <a:rPr sz="3200" spc="-145" dirty="0">
                <a:latin typeface="Arial"/>
                <a:cs typeface="Arial"/>
              </a:rPr>
              <a:t>,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2018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444" y="545616"/>
            <a:ext cx="6553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 dirty="0"/>
              <a:t>Basics before diving in …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1411605" y="1576840"/>
            <a:ext cx="7260590" cy="526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7900" y="1683266"/>
            <a:ext cx="25527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Arial"/>
                <a:cs typeface="Arial"/>
              </a:rPr>
              <a:t>Example: </a:t>
            </a:r>
            <a:r>
              <a:rPr sz="2000" spc="-185" dirty="0">
                <a:latin typeface="Arial"/>
                <a:cs typeface="Arial"/>
              </a:rPr>
              <a:t>8-CPU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Specification (My mac has quad-core, which means I can do spin 8-thread parallelism)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9EA8-1D2D-8D4C-ACD0-E1BF620F91F4}"/>
              </a:ext>
            </a:extLst>
          </p:cNvPr>
          <p:cNvSpPr txBox="1"/>
          <p:nvPr/>
        </p:nvSpPr>
        <p:spPr>
          <a:xfrm>
            <a:off x="7861300" y="6618469"/>
            <a:ext cx="2019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NIH </a:t>
            </a:r>
            <a:r>
              <a:rPr lang="en-US" sz="1500" dirty="0" err="1"/>
              <a:t>Biowulf</a:t>
            </a:r>
            <a:r>
              <a:rPr lang="en-US" sz="1500" dirty="0"/>
              <a:t> HPC ,"Introduction to </a:t>
            </a:r>
            <a:r>
              <a:rPr lang="en-US" sz="1500" dirty="0" err="1"/>
              <a:t>Biowulf</a:t>
            </a:r>
            <a:r>
              <a:rPr lang="en-US" sz="1500" dirty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C8A-7158-A347-A614-231D1D0E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321" y="273050"/>
            <a:ext cx="4716779" cy="677108"/>
          </a:xfrm>
        </p:spPr>
        <p:txBody>
          <a:bodyPr/>
          <a:lstStyle/>
          <a:p>
            <a:r>
              <a:rPr lang="en-US" dirty="0"/>
              <a:t>Connect to Binder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ABCA-B5E9-0F4D-A0FA-A27982D45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53</Words>
  <Application>Microsoft Macintosh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foreach and drake, packages in R</vt:lpstr>
      <vt:lpstr>Basics before diving in …</vt:lpstr>
      <vt:lpstr>Connect to Binder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jobs and benchmarking</dc:title>
  <cp:lastModifiedBy>Microsoft Office User</cp:lastModifiedBy>
  <cp:revision>4</cp:revision>
  <dcterms:created xsi:type="dcterms:W3CDTF">2019-05-18T14:41:38Z</dcterms:created>
  <dcterms:modified xsi:type="dcterms:W3CDTF">2019-05-18T19:59:40Z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2018-01-16T00:00:00Z</vt:filetime>
  </property>
  <property fmtid="{D5CDD505-2E9C-101B-9397-08002B2CF9AE}" pid="3" name="Creator">
    <vt:lpwstr>Impress</vt:lpwstr>
  </property>
  <property fmtid="{D5CDD505-2E9C-101B-9397-08002B2CF9AE}" pid="4" name="LastSaved">
    <vt:filetime>2018-01-16T00:00:00Z</vt:filetime>
  </property>
</Properties>
</file>