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00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p:scale>
          <a:sx n="30" d="100"/>
          <a:sy n="30" d="100"/>
        </p:scale>
        <p:origin x="816"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77943" y="685800"/>
            <a:ext cx="47028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1d1c0b53f_0_10:notes"/>
          <p:cNvSpPr>
            <a:spLocks noGrp="1" noRot="1" noChangeAspect="1"/>
          </p:cNvSpPr>
          <p:nvPr>
            <p:ph type="sldImg" idx="2"/>
          </p:nvPr>
        </p:nvSpPr>
        <p:spPr>
          <a:xfrm>
            <a:off x="1077913" y="685800"/>
            <a:ext cx="47021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41d1c0b53f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Revisions: </a:t>
            </a:r>
            <a:endParaRPr/>
          </a:p>
          <a:p>
            <a:pPr marL="457200" marR="0" lvl="0" indent="-298450" algn="l" rtl="0">
              <a:lnSpc>
                <a:spcPct val="100000"/>
              </a:lnSpc>
              <a:spcBef>
                <a:spcPts val="0"/>
              </a:spcBef>
              <a:spcAft>
                <a:spcPts val="0"/>
              </a:spcAft>
              <a:buSzPts val="1100"/>
              <a:buChar char="-"/>
            </a:pPr>
            <a:r>
              <a:rPr lang="en"/>
              <a:t>Reduce text </a:t>
            </a:r>
            <a:endParaRPr/>
          </a:p>
          <a:p>
            <a:pPr marL="457200" marR="0" lvl="0" indent="-298450" algn="l" rtl="0">
              <a:lnSpc>
                <a:spcPct val="100000"/>
              </a:lnSpc>
              <a:spcBef>
                <a:spcPts val="0"/>
              </a:spcBef>
              <a:spcAft>
                <a:spcPts val="0"/>
              </a:spcAft>
              <a:buSzPts val="1100"/>
              <a:buChar char="-"/>
            </a:pPr>
            <a:r>
              <a:rPr lang="en"/>
              <a:t>Figures &amp; captions of figures </a:t>
            </a:r>
            <a:endParaRPr/>
          </a:p>
          <a:p>
            <a:pPr marL="914400" marR="0" lvl="1" indent="-298450" algn="l" rtl="0">
              <a:lnSpc>
                <a:spcPct val="100000"/>
              </a:lnSpc>
              <a:spcBef>
                <a:spcPts val="0"/>
              </a:spcBef>
              <a:spcAft>
                <a:spcPts val="0"/>
              </a:spcAft>
              <a:buSzPts val="1100"/>
              <a:buChar char="-"/>
            </a:pPr>
            <a:r>
              <a:rPr lang="en"/>
              <a:t>Image from Zheng paper </a:t>
            </a:r>
            <a:endParaRPr/>
          </a:p>
          <a:p>
            <a:pPr marL="1371600" marR="0" lvl="2" indent="-298450" algn="l" rtl="0">
              <a:lnSpc>
                <a:spcPct val="100000"/>
              </a:lnSpc>
              <a:spcBef>
                <a:spcPts val="0"/>
              </a:spcBef>
              <a:spcAft>
                <a:spcPts val="0"/>
              </a:spcAft>
              <a:buSzPts val="1100"/>
              <a:buChar char="-"/>
            </a:pPr>
            <a:r>
              <a:rPr lang="en"/>
              <a:t>Current State of Art</a:t>
            </a:r>
            <a:endParaRPr/>
          </a:p>
          <a:p>
            <a:pPr marL="914400" marR="0" lvl="1" indent="-298450" algn="l" rtl="0">
              <a:lnSpc>
                <a:spcPct val="100000"/>
              </a:lnSpc>
              <a:spcBef>
                <a:spcPts val="0"/>
              </a:spcBef>
              <a:spcAft>
                <a:spcPts val="0"/>
              </a:spcAft>
              <a:buSzPts val="1100"/>
              <a:buChar char="-"/>
            </a:pPr>
            <a:r>
              <a:rPr lang="en"/>
              <a:t>Image from Robey paper</a:t>
            </a:r>
            <a:endParaRPr/>
          </a:p>
          <a:p>
            <a:pPr marL="1371600" marR="0" lvl="2" indent="-298450" algn="l" rtl="0">
              <a:lnSpc>
                <a:spcPct val="100000"/>
              </a:lnSpc>
              <a:spcBef>
                <a:spcPts val="0"/>
              </a:spcBef>
              <a:spcAft>
                <a:spcPts val="0"/>
              </a:spcAft>
              <a:buSzPts val="1100"/>
              <a:buChar char="-"/>
            </a:pPr>
            <a:r>
              <a:rPr lang="en"/>
              <a:t>Reduce using deep learning</a:t>
            </a:r>
            <a:endParaRPr/>
          </a:p>
          <a:p>
            <a:pPr marL="1371600" marR="0" lvl="2" indent="-298450" algn="l" rtl="0">
              <a:lnSpc>
                <a:spcPct val="100000"/>
              </a:lnSpc>
              <a:spcBef>
                <a:spcPts val="0"/>
              </a:spcBef>
              <a:spcAft>
                <a:spcPts val="0"/>
              </a:spcAft>
              <a:buSzPts val="1100"/>
              <a:buChar char="-"/>
            </a:pPr>
            <a:r>
              <a:rPr lang="en"/>
              <a:t>Experimentally prove Robey Paper </a:t>
            </a:r>
            <a:endParaRPr/>
          </a:p>
          <a:p>
            <a:pPr marL="914400" marR="0" lvl="1" indent="-298450" algn="l" rtl="0">
              <a:lnSpc>
                <a:spcPct val="100000"/>
              </a:lnSpc>
              <a:spcBef>
                <a:spcPts val="0"/>
              </a:spcBef>
              <a:spcAft>
                <a:spcPts val="0"/>
              </a:spcAft>
              <a:buSzPts val="1100"/>
              <a:buChar char="-"/>
            </a:pPr>
            <a:r>
              <a:rPr lang="en"/>
              <a:t>Merge with study objectives</a:t>
            </a:r>
            <a:endParaRPr/>
          </a:p>
          <a:p>
            <a:pPr marL="457200" marR="0" lvl="0" indent="-298450" algn="l" rtl="0">
              <a:lnSpc>
                <a:spcPct val="100000"/>
              </a:lnSpc>
              <a:spcBef>
                <a:spcPts val="0"/>
              </a:spcBef>
              <a:spcAft>
                <a:spcPts val="0"/>
              </a:spcAft>
              <a:buSzPts val="1100"/>
              <a:buChar char="-"/>
            </a:pPr>
            <a:r>
              <a:rPr lang="en"/>
              <a:t>Discussion photo in Methods </a:t>
            </a:r>
            <a:endParaRPr/>
          </a:p>
          <a:p>
            <a:pPr marL="914400" marR="0" lvl="1" indent="-298450" algn="l" rtl="0">
              <a:lnSpc>
                <a:spcPct val="100000"/>
              </a:lnSpc>
              <a:spcBef>
                <a:spcPts val="0"/>
              </a:spcBef>
              <a:spcAft>
                <a:spcPts val="0"/>
              </a:spcAft>
              <a:buSzPts val="1100"/>
              <a:buChar char="-"/>
            </a:pPr>
            <a:r>
              <a:rPr lang="en"/>
              <a:t>Numbered list of things done </a:t>
            </a:r>
            <a:endParaRPr/>
          </a:p>
          <a:p>
            <a:pPr marL="914400" marR="0" lvl="1" indent="-298450" algn="l" rtl="0">
              <a:lnSpc>
                <a:spcPct val="100000"/>
              </a:lnSpc>
              <a:spcBef>
                <a:spcPts val="0"/>
              </a:spcBef>
              <a:spcAft>
                <a:spcPts val="0"/>
              </a:spcAft>
              <a:buSzPts val="1100"/>
              <a:buChar char="-"/>
            </a:pPr>
            <a:endParaRPr/>
          </a:p>
          <a:p>
            <a:pPr marL="1371600" marR="0" lvl="2" indent="-298450" algn="l" rtl="0">
              <a:lnSpc>
                <a:spcPct val="100000"/>
              </a:lnSpc>
              <a:spcBef>
                <a:spcPts val="0"/>
              </a:spcBef>
              <a:spcAft>
                <a:spcPts val="0"/>
              </a:spcAft>
              <a:buSzPts val="1100"/>
              <a:buChar char="-"/>
            </a:pPr>
            <a:r>
              <a:rPr lang="en"/>
              <a:t>Caption on photograph for step 1 </a:t>
            </a:r>
            <a:endParaRPr/>
          </a:p>
          <a:p>
            <a:pPr marL="914400" marR="0" lvl="1" indent="-298450" algn="l" rtl="0">
              <a:lnSpc>
                <a:spcPct val="100000"/>
              </a:lnSpc>
              <a:spcBef>
                <a:spcPts val="0"/>
              </a:spcBef>
              <a:spcAft>
                <a:spcPts val="0"/>
              </a:spcAft>
              <a:buSzPts val="1100"/>
              <a:buChar char="-"/>
            </a:pPr>
            <a:r>
              <a:rPr lang="en"/>
              <a:t>Numbering </a:t>
            </a:r>
            <a:endParaRPr/>
          </a:p>
          <a:p>
            <a:pPr marL="914400" marR="0" lvl="1" indent="-298450" algn="l" rtl="0">
              <a:lnSpc>
                <a:spcPct val="100000"/>
              </a:lnSpc>
              <a:spcBef>
                <a:spcPts val="0"/>
              </a:spcBef>
              <a:spcAft>
                <a:spcPts val="0"/>
              </a:spcAft>
              <a:buSzPts val="1100"/>
              <a:buChar char="-"/>
            </a:pPr>
            <a:r>
              <a:rPr lang="en"/>
              <a:t>Need higher resolution version for image </a:t>
            </a:r>
            <a:endParaRPr/>
          </a:p>
          <a:p>
            <a:pPr marL="457200" marR="0" lvl="0" indent="-298450" algn="l" rtl="0">
              <a:lnSpc>
                <a:spcPct val="100000"/>
              </a:lnSpc>
              <a:spcBef>
                <a:spcPts val="0"/>
              </a:spcBef>
              <a:spcAft>
                <a:spcPts val="0"/>
              </a:spcAft>
              <a:buSzPts val="1100"/>
              <a:buChar char="-"/>
            </a:pPr>
            <a:r>
              <a:rPr lang="en"/>
              <a:t>Everything past tense </a:t>
            </a:r>
            <a:endParaRPr/>
          </a:p>
          <a:p>
            <a:pPr marL="457200" marR="0" lvl="0" indent="0" algn="l" rtl="0">
              <a:lnSpc>
                <a:spcPct val="100000"/>
              </a:lnSpc>
              <a:spcBef>
                <a:spcPts val="0"/>
              </a:spcBef>
              <a:spcAft>
                <a:spcPts val="0"/>
              </a:spcAft>
              <a:buNone/>
            </a:pPr>
            <a:endParaRPr/>
          </a:p>
          <a:p>
            <a:pPr marL="457200" marR="0" lvl="0" indent="-298450" algn="l" rtl="0">
              <a:lnSpc>
                <a:spcPct val="100000"/>
              </a:lnSpc>
              <a:spcBef>
                <a:spcPts val="0"/>
              </a:spcBef>
              <a:spcAft>
                <a:spcPts val="0"/>
              </a:spcAft>
              <a:buSzPts val="1100"/>
              <a:buChar char="-"/>
            </a:pPr>
            <a:r>
              <a:rPr lang="en"/>
              <a:t>Results section </a:t>
            </a:r>
            <a:endParaRPr/>
          </a:p>
          <a:p>
            <a:pPr marL="914400" marR="0" lvl="1" indent="-298450" algn="l" rtl="0">
              <a:lnSpc>
                <a:spcPct val="100000"/>
              </a:lnSpc>
              <a:spcBef>
                <a:spcPts val="0"/>
              </a:spcBef>
              <a:spcAft>
                <a:spcPts val="0"/>
              </a:spcAft>
              <a:buSzPts val="1100"/>
              <a:buChar char="-"/>
            </a:pPr>
            <a:r>
              <a:rPr lang="en"/>
              <a:t>Inclusion of target image </a:t>
            </a:r>
            <a:endParaRPr/>
          </a:p>
          <a:p>
            <a:pPr marL="914400" marR="0" lvl="1" indent="-298450" algn="l" rtl="0">
              <a:lnSpc>
                <a:spcPct val="100000"/>
              </a:lnSpc>
              <a:spcBef>
                <a:spcPts val="0"/>
              </a:spcBef>
              <a:spcAft>
                <a:spcPts val="0"/>
              </a:spcAft>
              <a:buSzPts val="1100"/>
              <a:buChar char="-"/>
            </a:pP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96200" y="4632911"/>
            <a:ext cx="40898701" cy="12771900"/>
          </a:xfrm>
          <a:prstGeom prst="rect">
            <a:avLst/>
          </a:prstGeom>
          <a:noFill/>
          <a:ln>
            <a:noFill/>
          </a:ln>
        </p:spPr>
        <p:txBody>
          <a:bodyPr spcFirstLastPara="1" wrap="square" lIns="479475" tIns="479475" rIns="479475" bIns="479475" anchor="b" anchorCtr="0">
            <a:noAutofit/>
          </a:bodyPr>
          <a:lstStyle>
            <a:lvl1pPr marR="0" lvl="0" algn="ctr" rtl="0">
              <a:lnSpc>
                <a:spcPct val="100000"/>
              </a:lnSpc>
              <a:spcBef>
                <a:spcPts val="0"/>
              </a:spcBef>
              <a:spcAft>
                <a:spcPts val="0"/>
              </a:spcAft>
              <a:buClr>
                <a:schemeClr val="dk1"/>
              </a:buClr>
              <a:buSzPts val="27300"/>
              <a:buFont typeface="Arial"/>
              <a:buNone/>
              <a:defRPr sz="273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27300"/>
              <a:buFont typeface="Arial"/>
              <a:buNone/>
              <a:defRPr sz="273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7300"/>
              <a:buFont typeface="Arial"/>
              <a:buNone/>
              <a:defRPr sz="273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7300"/>
              <a:buFont typeface="Arial"/>
              <a:buNone/>
              <a:defRPr sz="273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7300"/>
              <a:buFont typeface="Arial"/>
              <a:buNone/>
              <a:defRPr sz="273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7300"/>
              <a:buFont typeface="Arial"/>
              <a:buNone/>
              <a:defRPr sz="273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7300"/>
              <a:buFont typeface="Arial"/>
              <a:buNone/>
              <a:defRPr sz="273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7300"/>
              <a:buFont typeface="Arial"/>
              <a:buNone/>
              <a:defRPr sz="273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7300"/>
              <a:buFont typeface="Arial"/>
              <a:buNone/>
              <a:defRPr sz="27300" b="0" i="0" u="none" strike="noStrike" cap="none">
                <a:solidFill>
                  <a:schemeClr val="dk1"/>
                </a:solidFill>
                <a:latin typeface="Arial"/>
                <a:ea typeface="Arial"/>
                <a:cs typeface="Arial"/>
                <a:sym typeface="Arial"/>
              </a:defRPr>
            </a:lvl9pPr>
          </a:lstStyle>
          <a:p>
            <a:endParaRPr/>
          </a:p>
        </p:txBody>
      </p:sp>
      <p:sp>
        <p:nvSpPr>
          <p:cNvPr id="11" name="Google Shape;11;p2"/>
          <p:cNvSpPr txBox="1">
            <a:spLocks noGrp="1"/>
          </p:cNvSpPr>
          <p:nvPr>
            <p:ph type="subTitle" idx="1"/>
          </p:nvPr>
        </p:nvSpPr>
        <p:spPr>
          <a:xfrm>
            <a:off x="1496160" y="17634556"/>
            <a:ext cx="40898701" cy="4931700"/>
          </a:xfrm>
          <a:prstGeom prst="rect">
            <a:avLst/>
          </a:prstGeom>
          <a:noFill/>
          <a:ln>
            <a:noFill/>
          </a:ln>
        </p:spPr>
        <p:txBody>
          <a:bodyPr spcFirstLastPara="1" wrap="square" lIns="479475" tIns="479475" rIns="479475" bIns="479475" anchor="t" anchorCtr="0">
            <a:noAutofit/>
          </a:bodyPr>
          <a:lstStyle>
            <a:lvl1pPr marR="0" lvl="0" algn="ctr" rtl="0">
              <a:lnSpc>
                <a:spcPct val="100000"/>
              </a:lnSpc>
              <a:spcBef>
                <a:spcPts val="0"/>
              </a:spcBef>
              <a:spcAft>
                <a:spcPts val="0"/>
              </a:spcAft>
              <a:buClr>
                <a:schemeClr val="dk2"/>
              </a:buClr>
              <a:buSzPts val="14700"/>
              <a:buFont typeface="Arial"/>
              <a:buNone/>
              <a:defRPr sz="147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14700"/>
              <a:buFont typeface="Arial"/>
              <a:buNone/>
              <a:defRPr sz="147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4700"/>
              <a:buFont typeface="Arial"/>
              <a:buNone/>
              <a:defRPr sz="147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4700"/>
              <a:buFont typeface="Arial"/>
              <a:buNone/>
              <a:defRPr sz="147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4700"/>
              <a:buFont typeface="Arial"/>
              <a:buNone/>
              <a:defRPr sz="147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4700"/>
              <a:buFont typeface="Arial"/>
              <a:buNone/>
              <a:defRPr sz="147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4700"/>
              <a:buFont typeface="Arial"/>
              <a:buNone/>
              <a:defRPr sz="147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4700"/>
              <a:buFont typeface="Arial"/>
              <a:buNone/>
              <a:defRPr sz="147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4700"/>
              <a:buFont typeface="Arial"/>
              <a:buNone/>
              <a:defRPr sz="14700" b="0" i="0" u="none" strike="noStrike" cap="none">
                <a:solidFill>
                  <a:schemeClr val="dk2"/>
                </a:solidFill>
                <a:latin typeface="Arial"/>
                <a:ea typeface="Arial"/>
                <a:cs typeface="Arial"/>
                <a:sym typeface="Arial"/>
              </a:defRPr>
            </a:lvl9pPr>
          </a:lstStyle>
          <a:p>
            <a:endParaRPr/>
          </a:p>
        </p:txBody>
      </p:sp>
      <p:sp>
        <p:nvSpPr>
          <p:cNvPr id="12" name="Google Shape;12;p2"/>
          <p:cNvSpPr txBox="1">
            <a:spLocks noGrp="1"/>
          </p:cNvSpPr>
          <p:nvPr>
            <p:ph type="sldNum" idx="12"/>
          </p:nvPr>
        </p:nvSpPr>
        <p:spPr>
          <a:xfrm>
            <a:off x="40667797" y="29015572"/>
            <a:ext cx="2633700" cy="2449200"/>
          </a:xfrm>
          <a:prstGeom prst="rect">
            <a:avLst/>
          </a:prstGeom>
          <a:noFill/>
          <a:ln>
            <a:noFill/>
          </a:ln>
        </p:spPr>
        <p:txBody>
          <a:bodyPr spcFirstLastPara="1" wrap="square" lIns="479475" tIns="479475" rIns="479475" bIns="479475" anchor="ctr" anchorCtr="0">
            <a:noAutofit/>
          </a:bodyPr>
          <a:lstStyle>
            <a:lvl1pPr marL="0" marR="0" lvl="0"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496160" y="6882556"/>
            <a:ext cx="40898701" cy="12217200"/>
          </a:xfrm>
          <a:prstGeom prst="rect">
            <a:avLst/>
          </a:prstGeom>
          <a:noFill/>
          <a:ln>
            <a:noFill/>
          </a:ln>
        </p:spPr>
        <p:txBody>
          <a:bodyPr spcFirstLastPara="1" wrap="square" lIns="479475" tIns="479475" rIns="479475" bIns="479475" anchor="b" anchorCtr="0">
            <a:noAutofit/>
          </a:bodyPr>
          <a:lstStyle>
            <a:lvl1pPr marR="0" lvl="0" algn="ctr" rtl="0">
              <a:lnSpc>
                <a:spcPct val="100000"/>
              </a:lnSpc>
              <a:spcBef>
                <a:spcPts val="0"/>
              </a:spcBef>
              <a:spcAft>
                <a:spcPts val="0"/>
              </a:spcAft>
              <a:buClr>
                <a:schemeClr val="dk1"/>
              </a:buClr>
              <a:buSzPts val="62900"/>
              <a:buFont typeface="Arial"/>
              <a:buNone/>
              <a:defRPr sz="629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62900"/>
              <a:buFont typeface="Arial"/>
              <a:buNone/>
              <a:defRPr sz="629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62900"/>
              <a:buFont typeface="Arial"/>
              <a:buNone/>
              <a:defRPr sz="629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62900"/>
              <a:buFont typeface="Arial"/>
              <a:buNone/>
              <a:defRPr sz="629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62900"/>
              <a:buFont typeface="Arial"/>
              <a:buNone/>
              <a:defRPr sz="629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62900"/>
              <a:buFont typeface="Arial"/>
              <a:buNone/>
              <a:defRPr sz="629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62900"/>
              <a:buFont typeface="Arial"/>
              <a:buNone/>
              <a:defRPr sz="629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62900"/>
              <a:buFont typeface="Arial"/>
              <a:buNone/>
              <a:defRPr sz="629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62900"/>
              <a:buFont typeface="Arial"/>
              <a:buNone/>
              <a:defRPr sz="62900" b="0" i="0" u="none" strike="noStrike" cap="none">
                <a:solidFill>
                  <a:schemeClr val="dk1"/>
                </a:solidFill>
                <a:latin typeface="Arial"/>
                <a:ea typeface="Arial"/>
                <a:cs typeface="Arial"/>
                <a:sym typeface="Arial"/>
              </a:defRPr>
            </a:lvl9pPr>
          </a:lstStyle>
          <a:p>
            <a:r>
              <a:t>xx%</a:t>
            </a:r>
          </a:p>
        </p:txBody>
      </p:sp>
      <p:sp>
        <p:nvSpPr>
          <p:cNvPr id="46" name="Google Shape;46;p11"/>
          <p:cNvSpPr txBox="1">
            <a:spLocks noGrp="1"/>
          </p:cNvSpPr>
          <p:nvPr>
            <p:ph type="body" idx="1"/>
          </p:nvPr>
        </p:nvSpPr>
        <p:spPr>
          <a:xfrm>
            <a:off x="1496160" y="19613844"/>
            <a:ext cx="40898701" cy="8094000"/>
          </a:xfrm>
          <a:prstGeom prst="rect">
            <a:avLst/>
          </a:prstGeom>
          <a:noFill/>
          <a:ln>
            <a:noFill/>
          </a:ln>
        </p:spPr>
        <p:txBody>
          <a:bodyPr spcFirstLastPara="1" wrap="square" lIns="479475" tIns="479475" rIns="479475" bIns="479475" anchor="t" anchorCtr="0">
            <a:noAutofit/>
          </a:bodyPr>
          <a:lstStyle>
            <a:lvl1pPr marL="457200" marR="0" lvl="0" indent="-825500" algn="ctr" rtl="0">
              <a:lnSpc>
                <a:spcPct val="115000"/>
              </a:lnSpc>
              <a:spcBef>
                <a:spcPts val="0"/>
              </a:spcBef>
              <a:spcAft>
                <a:spcPts val="0"/>
              </a:spcAft>
              <a:buClr>
                <a:schemeClr val="dk2"/>
              </a:buClr>
              <a:buSzPts val="9400"/>
              <a:buFont typeface="Arial"/>
              <a:buChar char="●"/>
              <a:defRPr sz="9400" b="0" i="0" u="none" strike="noStrike" cap="none">
                <a:solidFill>
                  <a:schemeClr val="dk2"/>
                </a:solidFill>
                <a:latin typeface="Arial"/>
                <a:ea typeface="Arial"/>
                <a:cs typeface="Arial"/>
                <a:sym typeface="Arial"/>
              </a:defRPr>
            </a:lvl1pPr>
            <a:lvl2pPr marL="914400" marR="0" lvl="1" indent="-692150" algn="ctr"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2pPr>
            <a:lvl3pPr marL="1371600" marR="0" lvl="2" indent="-692150" algn="ctr"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3pPr>
            <a:lvl4pPr marL="1828800" marR="0" lvl="3" indent="-692150" algn="ctr"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4pPr>
            <a:lvl5pPr marL="2286000" marR="0" lvl="4" indent="-692150" algn="ctr"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5pPr>
            <a:lvl6pPr marL="2743200" marR="0" lvl="5" indent="-692150" algn="ctr"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6pPr>
            <a:lvl7pPr marL="3200400" marR="0" lvl="6" indent="-692150" algn="ctr"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7pPr>
            <a:lvl8pPr marL="3657600" marR="0" lvl="7" indent="-692150" algn="ctr"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8pPr>
            <a:lvl9pPr marL="4114800" marR="0" lvl="8" indent="-692150" algn="ctr" rtl="0">
              <a:lnSpc>
                <a:spcPct val="115000"/>
              </a:lnSpc>
              <a:spcBef>
                <a:spcPts val="8400"/>
              </a:spcBef>
              <a:spcAft>
                <a:spcPts val="8400"/>
              </a:spcAft>
              <a:buClr>
                <a:schemeClr val="dk2"/>
              </a:buClr>
              <a:buSzPts val="7300"/>
              <a:buFont typeface="Arial"/>
              <a:buChar char="■"/>
              <a:defRPr sz="7300" b="0" i="0" u="none" strike="noStrike" cap="none">
                <a:solidFill>
                  <a:schemeClr val="dk2"/>
                </a:solidFill>
                <a:latin typeface="Arial"/>
                <a:ea typeface="Arial"/>
                <a:cs typeface="Arial"/>
                <a:sym typeface="Arial"/>
              </a:defRPr>
            </a:lvl9pPr>
          </a:lstStyle>
          <a:p>
            <a:endParaRPr/>
          </a:p>
        </p:txBody>
      </p:sp>
      <p:sp>
        <p:nvSpPr>
          <p:cNvPr id="47" name="Google Shape;47;p11"/>
          <p:cNvSpPr txBox="1">
            <a:spLocks noGrp="1"/>
          </p:cNvSpPr>
          <p:nvPr>
            <p:ph type="sldNum" idx="12"/>
          </p:nvPr>
        </p:nvSpPr>
        <p:spPr>
          <a:xfrm>
            <a:off x="40667797" y="29015572"/>
            <a:ext cx="2633700" cy="2449200"/>
          </a:xfrm>
          <a:prstGeom prst="rect">
            <a:avLst/>
          </a:prstGeom>
          <a:noFill/>
          <a:ln>
            <a:noFill/>
          </a:ln>
        </p:spPr>
        <p:txBody>
          <a:bodyPr spcFirstLastPara="1" wrap="square" lIns="479475" tIns="479475" rIns="479475" bIns="479475" anchor="ctr" anchorCtr="0">
            <a:noAutofit/>
          </a:bodyPr>
          <a:lstStyle>
            <a:lvl1pPr marL="0" marR="0" lvl="0"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40667797" y="29015572"/>
            <a:ext cx="2633700" cy="2449200"/>
          </a:xfrm>
          <a:prstGeom prst="rect">
            <a:avLst/>
          </a:prstGeom>
          <a:noFill/>
          <a:ln>
            <a:noFill/>
          </a:ln>
        </p:spPr>
        <p:txBody>
          <a:bodyPr spcFirstLastPara="1" wrap="square" lIns="479475" tIns="479475" rIns="479475" bIns="479475" anchor="ctr" anchorCtr="0">
            <a:noAutofit/>
          </a:bodyPr>
          <a:lstStyle>
            <a:lvl1pPr marL="0" marR="0" lvl="0"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96160" y="13383067"/>
            <a:ext cx="40898701" cy="5238000"/>
          </a:xfrm>
          <a:prstGeom prst="rect">
            <a:avLst/>
          </a:prstGeom>
          <a:noFill/>
          <a:ln>
            <a:noFill/>
          </a:ln>
        </p:spPr>
        <p:txBody>
          <a:bodyPr spcFirstLastPara="1" wrap="square" lIns="479475" tIns="479475" rIns="479475" bIns="479475" anchor="ctr" anchorCtr="0">
            <a:noAutofit/>
          </a:bodyPr>
          <a:lstStyle>
            <a:lvl1pPr marR="0" lvl="0" algn="ctr" rtl="0">
              <a:lnSpc>
                <a:spcPct val="100000"/>
              </a:lnSpc>
              <a:spcBef>
                <a:spcPts val="0"/>
              </a:spcBef>
              <a:spcAft>
                <a:spcPts val="0"/>
              </a:spcAft>
              <a:buClr>
                <a:schemeClr val="dk1"/>
              </a:buClr>
              <a:buSzPts val="18900"/>
              <a:buFont typeface="Arial"/>
              <a:buNone/>
              <a:defRPr sz="189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18900"/>
              <a:buFont typeface="Arial"/>
              <a:buNone/>
              <a:defRPr sz="189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8900"/>
              <a:buFont typeface="Arial"/>
              <a:buNone/>
              <a:defRPr sz="189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8900"/>
              <a:buFont typeface="Arial"/>
              <a:buNone/>
              <a:defRPr sz="189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8900"/>
              <a:buFont typeface="Arial"/>
              <a:buNone/>
              <a:defRPr sz="189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8900"/>
              <a:buFont typeface="Arial"/>
              <a:buNone/>
              <a:defRPr sz="189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8900"/>
              <a:buFont typeface="Arial"/>
              <a:buNone/>
              <a:defRPr sz="189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8900"/>
              <a:buFont typeface="Arial"/>
              <a:buNone/>
              <a:defRPr sz="189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8900"/>
              <a:buFont typeface="Arial"/>
              <a:buNone/>
              <a:defRPr sz="18900" b="0" i="0" u="none" strike="noStrike" cap="none">
                <a:solidFill>
                  <a:schemeClr val="dk1"/>
                </a:solidFill>
                <a:latin typeface="Arial"/>
                <a:ea typeface="Arial"/>
                <a:cs typeface="Arial"/>
                <a:sym typeface="Arial"/>
              </a:defRPr>
            </a:lvl9pPr>
          </a:lstStyle>
          <a:p>
            <a:endParaRPr/>
          </a:p>
        </p:txBody>
      </p:sp>
      <p:sp>
        <p:nvSpPr>
          <p:cNvPr id="15" name="Google Shape;15;p3"/>
          <p:cNvSpPr txBox="1">
            <a:spLocks noGrp="1"/>
          </p:cNvSpPr>
          <p:nvPr>
            <p:ph type="sldNum" idx="12"/>
          </p:nvPr>
        </p:nvSpPr>
        <p:spPr>
          <a:xfrm>
            <a:off x="40667797" y="29015572"/>
            <a:ext cx="2633700" cy="2449200"/>
          </a:xfrm>
          <a:prstGeom prst="rect">
            <a:avLst/>
          </a:prstGeom>
          <a:noFill/>
          <a:ln>
            <a:noFill/>
          </a:ln>
        </p:spPr>
        <p:txBody>
          <a:bodyPr spcFirstLastPara="1" wrap="square" lIns="479475" tIns="479475" rIns="479475" bIns="479475" anchor="ctr" anchorCtr="0">
            <a:noAutofit/>
          </a:bodyPr>
          <a:lstStyle>
            <a:lvl1pPr marL="0" marR="0" lvl="0"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496160" y="2769044"/>
            <a:ext cx="40898701" cy="3563700"/>
          </a:xfrm>
          <a:prstGeom prst="rect">
            <a:avLst/>
          </a:prstGeom>
          <a:noFill/>
          <a:ln>
            <a:noFill/>
          </a:ln>
        </p:spPr>
        <p:txBody>
          <a:bodyPr spcFirstLastPara="1" wrap="square" lIns="479475" tIns="479475" rIns="479475" bIns="479475" anchor="t" anchorCtr="0">
            <a:noAutofit/>
          </a:bodyPr>
          <a:lstStyle>
            <a:lvl1pPr marR="0" lvl="0"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9pPr>
          </a:lstStyle>
          <a:p>
            <a:endParaRPr/>
          </a:p>
        </p:txBody>
      </p:sp>
      <p:sp>
        <p:nvSpPr>
          <p:cNvPr id="18" name="Google Shape;18;p4"/>
          <p:cNvSpPr txBox="1">
            <a:spLocks noGrp="1"/>
          </p:cNvSpPr>
          <p:nvPr>
            <p:ph type="body" idx="1"/>
          </p:nvPr>
        </p:nvSpPr>
        <p:spPr>
          <a:xfrm>
            <a:off x="1496160" y="7170956"/>
            <a:ext cx="40898701" cy="21257699"/>
          </a:xfrm>
          <a:prstGeom prst="rect">
            <a:avLst/>
          </a:prstGeom>
          <a:noFill/>
          <a:ln>
            <a:noFill/>
          </a:ln>
        </p:spPr>
        <p:txBody>
          <a:bodyPr spcFirstLastPara="1" wrap="square" lIns="479475" tIns="479475" rIns="479475" bIns="479475" anchor="t" anchorCtr="0">
            <a:noAutofit/>
          </a:bodyPr>
          <a:lstStyle>
            <a:lvl1pPr marL="457200" marR="0" lvl="0" indent="-825500" algn="l" rtl="0">
              <a:lnSpc>
                <a:spcPct val="115000"/>
              </a:lnSpc>
              <a:spcBef>
                <a:spcPts val="0"/>
              </a:spcBef>
              <a:spcAft>
                <a:spcPts val="0"/>
              </a:spcAft>
              <a:buClr>
                <a:schemeClr val="dk2"/>
              </a:buClr>
              <a:buSzPts val="9400"/>
              <a:buFont typeface="Arial"/>
              <a:buChar char="●"/>
              <a:defRPr sz="9400" b="0" i="0" u="none" strike="noStrike" cap="none">
                <a:solidFill>
                  <a:schemeClr val="dk2"/>
                </a:solidFill>
                <a:latin typeface="Arial"/>
                <a:ea typeface="Arial"/>
                <a:cs typeface="Arial"/>
                <a:sym typeface="Arial"/>
              </a:defRPr>
            </a:lvl1pPr>
            <a:lvl2pPr marL="914400" marR="0" lvl="1" indent="-692150" algn="l"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2pPr>
            <a:lvl3pPr marL="1371600" marR="0" lvl="2" indent="-692150" algn="l"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3pPr>
            <a:lvl4pPr marL="1828800" marR="0" lvl="3" indent="-692150" algn="l"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4pPr>
            <a:lvl5pPr marL="2286000" marR="0" lvl="4" indent="-692150" algn="l"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5pPr>
            <a:lvl6pPr marL="2743200" marR="0" lvl="5" indent="-692150" algn="l"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6pPr>
            <a:lvl7pPr marL="3200400" marR="0" lvl="6" indent="-692150" algn="l"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7pPr>
            <a:lvl8pPr marL="3657600" marR="0" lvl="7" indent="-692150" algn="l"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8pPr>
            <a:lvl9pPr marL="4114800" marR="0" lvl="8" indent="-692150" algn="l" rtl="0">
              <a:lnSpc>
                <a:spcPct val="115000"/>
              </a:lnSpc>
              <a:spcBef>
                <a:spcPts val="8400"/>
              </a:spcBef>
              <a:spcAft>
                <a:spcPts val="8400"/>
              </a:spcAft>
              <a:buClr>
                <a:schemeClr val="dk2"/>
              </a:buClr>
              <a:buSzPts val="7300"/>
              <a:buFont typeface="Arial"/>
              <a:buChar char="■"/>
              <a:defRPr sz="7300" b="0" i="0" u="none" strike="noStrike" cap="none">
                <a:solidFill>
                  <a:schemeClr val="dk2"/>
                </a:solidFill>
                <a:latin typeface="Arial"/>
                <a:ea typeface="Arial"/>
                <a:cs typeface="Arial"/>
                <a:sym typeface="Arial"/>
              </a:defRPr>
            </a:lvl9pPr>
          </a:lstStyle>
          <a:p>
            <a:endParaRPr/>
          </a:p>
        </p:txBody>
      </p:sp>
      <p:sp>
        <p:nvSpPr>
          <p:cNvPr id="19" name="Google Shape;19;p4"/>
          <p:cNvSpPr txBox="1">
            <a:spLocks noGrp="1"/>
          </p:cNvSpPr>
          <p:nvPr>
            <p:ph type="sldNum" idx="12"/>
          </p:nvPr>
        </p:nvSpPr>
        <p:spPr>
          <a:xfrm>
            <a:off x="40667797" y="29015572"/>
            <a:ext cx="2633700" cy="2449200"/>
          </a:xfrm>
          <a:prstGeom prst="rect">
            <a:avLst/>
          </a:prstGeom>
          <a:noFill/>
          <a:ln>
            <a:noFill/>
          </a:ln>
        </p:spPr>
        <p:txBody>
          <a:bodyPr spcFirstLastPara="1" wrap="square" lIns="479475" tIns="479475" rIns="479475" bIns="479475" anchor="ctr" anchorCtr="0">
            <a:noAutofit/>
          </a:bodyPr>
          <a:lstStyle>
            <a:lvl1pPr marL="0" marR="0" lvl="0"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496160" y="2769044"/>
            <a:ext cx="40898701" cy="3563700"/>
          </a:xfrm>
          <a:prstGeom prst="rect">
            <a:avLst/>
          </a:prstGeom>
          <a:noFill/>
          <a:ln>
            <a:noFill/>
          </a:ln>
        </p:spPr>
        <p:txBody>
          <a:bodyPr spcFirstLastPara="1" wrap="square" lIns="479475" tIns="479475" rIns="479475" bIns="479475" anchor="t" anchorCtr="0">
            <a:noAutofit/>
          </a:bodyPr>
          <a:lstStyle>
            <a:lvl1pPr marR="0" lvl="0"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9pPr>
          </a:lstStyle>
          <a:p>
            <a:endParaRPr/>
          </a:p>
        </p:txBody>
      </p:sp>
      <p:sp>
        <p:nvSpPr>
          <p:cNvPr id="22" name="Google Shape;22;p5"/>
          <p:cNvSpPr txBox="1">
            <a:spLocks noGrp="1"/>
          </p:cNvSpPr>
          <p:nvPr>
            <p:ph type="body" idx="1"/>
          </p:nvPr>
        </p:nvSpPr>
        <p:spPr>
          <a:xfrm>
            <a:off x="1496160" y="7170956"/>
            <a:ext cx="19199700" cy="21257699"/>
          </a:xfrm>
          <a:prstGeom prst="rect">
            <a:avLst/>
          </a:prstGeom>
          <a:noFill/>
          <a:ln>
            <a:noFill/>
          </a:ln>
        </p:spPr>
        <p:txBody>
          <a:bodyPr spcFirstLastPara="1" wrap="square" lIns="479475" tIns="479475" rIns="479475" bIns="479475" anchor="t" anchorCtr="0">
            <a:noAutofit/>
          </a:bodyPr>
          <a:lstStyle>
            <a:lvl1pPr marL="457200" marR="0" lvl="0" indent="-692150" algn="l" rtl="0">
              <a:lnSpc>
                <a:spcPct val="115000"/>
              </a:lnSpc>
              <a:spcBef>
                <a:spcPts val="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1pPr>
            <a:lvl2pPr marL="914400" marR="0" lvl="1" indent="-628650" algn="l" rtl="0">
              <a:lnSpc>
                <a:spcPct val="115000"/>
              </a:lnSpc>
              <a:spcBef>
                <a:spcPts val="84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2pPr>
            <a:lvl3pPr marL="1371600" marR="0" lvl="2" indent="-628650" algn="l" rtl="0">
              <a:lnSpc>
                <a:spcPct val="115000"/>
              </a:lnSpc>
              <a:spcBef>
                <a:spcPts val="84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3pPr>
            <a:lvl4pPr marL="1828800" marR="0" lvl="3" indent="-628650" algn="l" rtl="0">
              <a:lnSpc>
                <a:spcPct val="115000"/>
              </a:lnSpc>
              <a:spcBef>
                <a:spcPts val="84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4pPr>
            <a:lvl5pPr marL="2286000" marR="0" lvl="4" indent="-628650" algn="l" rtl="0">
              <a:lnSpc>
                <a:spcPct val="115000"/>
              </a:lnSpc>
              <a:spcBef>
                <a:spcPts val="84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5pPr>
            <a:lvl6pPr marL="2743200" marR="0" lvl="5" indent="-628650" algn="l" rtl="0">
              <a:lnSpc>
                <a:spcPct val="115000"/>
              </a:lnSpc>
              <a:spcBef>
                <a:spcPts val="84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6pPr>
            <a:lvl7pPr marL="3200400" marR="0" lvl="6" indent="-628650" algn="l" rtl="0">
              <a:lnSpc>
                <a:spcPct val="115000"/>
              </a:lnSpc>
              <a:spcBef>
                <a:spcPts val="84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7pPr>
            <a:lvl8pPr marL="3657600" marR="0" lvl="7" indent="-628650" algn="l" rtl="0">
              <a:lnSpc>
                <a:spcPct val="115000"/>
              </a:lnSpc>
              <a:spcBef>
                <a:spcPts val="84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8pPr>
            <a:lvl9pPr marL="4114800" marR="0" lvl="8" indent="-628650" algn="l" rtl="0">
              <a:lnSpc>
                <a:spcPct val="115000"/>
              </a:lnSpc>
              <a:spcBef>
                <a:spcPts val="8400"/>
              </a:spcBef>
              <a:spcAft>
                <a:spcPts val="8400"/>
              </a:spcAft>
              <a:buClr>
                <a:schemeClr val="dk2"/>
              </a:buClr>
              <a:buSzPts val="6300"/>
              <a:buFont typeface="Arial"/>
              <a:buChar char="■"/>
              <a:defRPr sz="6300" b="0" i="0" u="none" strike="noStrike" cap="none">
                <a:solidFill>
                  <a:schemeClr val="dk2"/>
                </a:solidFill>
                <a:latin typeface="Arial"/>
                <a:ea typeface="Arial"/>
                <a:cs typeface="Arial"/>
                <a:sym typeface="Arial"/>
              </a:defRPr>
            </a:lvl9pPr>
          </a:lstStyle>
          <a:p>
            <a:endParaRPr/>
          </a:p>
        </p:txBody>
      </p:sp>
      <p:sp>
        <p:nvSpPr>
          <p:cNvPr id="23" name="Google Shape;23;p5"/>
          <p:cNvSpPr txBox="1">
            <a:spLocks noGrp="1"/>
          </p:cNvSpPr>
          <p:nvPr>
            <p:ph type="body" idx="2"/>
          </p:nvPr>
        </p:nvSpPr>
        <p:spPr>
          <a:xfrm>
            <a:off x="23195520" y="7170956"/>
            <a:ext cx="19199700" cy="21257699"/>
          </a:xfrm>
          <a:prstGeom prst="rect">
            <a:avLst/>
          </a:prstGeom>
          <a:noFill/>
          <a:ln>
            <a:noFill/>
          </a:ln>
        </p:spPr>
        <p:txBody>
          <a:bodyPr spcFirstLastPara="1" wrap="square" lIns="479475" tIns="479475" rIns="479475" bIns="479475" anchor="t" anchorCtr="0">
            <a:noAutofit/>
          </a:bodyPr>
          <a:lstStyle>
            <a:lvl1pPr marL="457200" marR="0" lvl="0" indent="-692150" algn="l" rtl="0">
              <a:lnSpc>
                <a:spcPct val="115000"/>
              </a:lnSpc>
              <a:spcBef>
                <a:spcPts val="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1pPr>
            <a:lvl2pPr marL="914400" marR="0" lvl="1" indent="-628650" algn="l" rtl="0">
              <a:lnSpc>
                <a:spcPct val="115000"/>
              </a:lnSpc>
              <a:spcBef>
                <a:spcPts val="84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2pPr>
            <a:lvl3pPr marL="1371600" marR="0" lvl="2" indent="-628650" algn="l" rtl="0">
              <a:lnSpc>
                <a:spcPct val="115000"/>
              </a:lnSpc>
              <a:spcBef>
                <a:spcPts val="84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3pPr>
            <a:lvl4pPr marL="1828800" marR="0" lvl="3" indent="-628650" algn="l" rtl="0">
              <a:lnSpc>
                <a:spcPct val="115000"/>
              </a:lnSpc>
              <a:spcBef>
                <a:spcPts val="84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4pPr>
            <a:lvl5pPr marL="2286000" marR="0" lvl="4" indent="-628650" algn="l" rtl="0">
              <a:lnSpc>
                <a:spcPct val="115000"/>
              </a:lnSpc>
              <a:spcBef>
                <a:spcPts val="84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5pPr>
            <a:lvl6pPr marL="2743200" marR="0" lvl="5" indent="-628650" algn="l" rtl="0">
              <a:lnSpc>
                <a:spcPct val="115000"/>
              </a:lnSpc>
              <a:spcBef>
                <a:spcPts val="84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6pPr>
            <a:lvl7pPr marL="3200400" marR="0" lvl="6" indent="-628650" algn="l" rtl="0">
              <a:lnSpc>
                <a:spcPct val="115000"/>
              </a:lnSpc>
              <a:spcBef>
                <a:spcPts val="84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7pPr>
            <a:lvl8pPr marL="3657600" marR="0" lvl="7" indent="-628650" algn="l" rtl="0">
              <a:lnSpc>
                <a:spcPct val="115000"/>
              </a:lnSpc>
              <a:spcBef>
                <a:spcPts val="84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8pPr>
            <a:lvl9pPr marL="4114800" marR="0" lvl="8" indent="-628650" algn="l" rtl="0">
              <a:lnSpc>
                <a:spcPct val="115000"/>
              </a:lnSpc>
              <a:spcBef>
                <a:spcPts val="8400"/>
              </a:spcBef>
              <a:spcAft>
                <a:spcPts val="8400"/>
              </a:spcAft>
              <a:buClr>
                <a:schemeClr val="dk2"/>
              </a:buClr>
              <a:buSzPts val="6300"/>
              <a:buFont typeface="Arial"/>
              <a:buChar char="■"/>
              <a:defRPr sz="6300" b="0" i="0" u="none" strike="noStrike" cap="none">
                <a:solidFill>
                  <a:schemeClr val="dk2"/>
                </a:solidFill>
                <a:latin typeface="Arial"/>
                <a:ea typeface="Arial"/>
                <a:cs typeface="Arial"/>
                <a:sym typeface="Arial"/>
              </a:defRPr>
            </a:lvl9pPr>
          </a:lstStyle>
          <a:p>
            <a:endParaRPr/>
          </a:p>
        </p:txBody>
      </p:sp>
      <p:sp>
        <p:nvSpPr>
          <p:cNvPr id="24" name="Google Shape;24;p5"/>
          <p:cNvSpPr txBox="1">
            <a:spLocks noGrp="1"/>
          </p:cNvSpPr>
          <p:nvPr>
            <p:ph type="sldNum" idx="12"/>
          </p:nvPr>
        </p:nvSpPr>
        <p:spPr>
          <a:xfrm>
            <a:off x="40667797" y="29015572"/>
            <a:ext cx="2633700" cy="2449200"/>
          </a:xfrm>
          <a:prstGeom prst="rect">
            <a:avLst/>
          </a:prstGeom>
          <a:noFill/>
          <a:ln>
            <a:noFill/>
          </a:ln>
        </p:spPr>
        <p:txBody>
          <a:bodyPr spcFirstLastPara="1" wrap="square" lIns="479475" tIns="479475" rIns="479475" bIns="479475" anchor="ctr" anchorCtr="0">
            <a:noAutofit/>
          </a:bodyPr>
          <a:lstStyle>
            <a:lvl1pPr marL="0" marR="0" lvl="0"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496160" y="2769044"/>
            <a:ext cx="40898701" cy="3563700"/>
          </a:xfrm>
          <a:prstGeom prst="rect">
            <a:avLst/>
          </a:prstGeom>
          <a:noFill/>
          <a:ln>
            <a:noFill/>
          </a:ln>
        </p:spPr>
        <p:txBody>
          <a:bodyPr spcFirstLastPara="1" wrap="square" lIns="479475" tIns="479475" rIns="479475" bIns="479475" anchor="t" anchorCtr="0">
            <a:noAutofit/>
          </a:bodyPr>
          <a:lstStyle>
            <a:lvl1pPr marR="0" lvl="0"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9pPr>
          </a:lstStyle>
          <a:p>
            <a:endParaRPr/>
          </a:p>
        </p:txBody>
      </p:sp>
      <p:sp>
        <p:nvSpPr>
          <p:cNvPr id="27" name="Google Shape;27;p6"/>
          <p:cNvSpPr txBox="1">
            <a:spLocks noGrp="1"/>
          </p:cNvSpPr>
          <p:nvPr>
            <p:ph type="sldNum" idx="12"/>
          </p:nvPr>
        </p:nvSpPr>
        <p:spPr>
          <a:xfrm>
            <a:off x="40667797" y="29015572"/>
            <a:ext cx="2633700" cy="2449200"/>
          </a:xfrm>
          <a:prstGeom prst="rect">
            <a:avLst/>
          </a:prstGeom>
          <a:noFill/>
          <a:ln>
            <a:noFill/>
          </a:ln>
        </p:spPr>
        <p:txBody>
          <a:bodyPr spcFirstLastPara="1" wrap="square" lIns="479475" tIns="479475" rIns="479475" bIns="479475" anchor="ctr" anchorCtr="0">
            <a:noAutofit/>
          </a:bodyPr>
          <a:lstStyle>
            <a:lvl1pPr marL="0" marR="0" lvl="0"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496160" y="3457067"/>
            <a:ext cx="13478401" cy="4701900"/>
          </a:xfrm>
          <a:prstGeom prst="rect">
            <a:avLst/>
          </a:prstGeom>
          <a:noFill/>
          <a:ln>
            <a:noFill/>
          </a:ln>
        </p:spPr>
        <p:txBody>
          <a:bodyPr spcFirstLastPara="1" wrap="square" lIns="479475" tIns="479475" rIns="479475" bIns="479475" anchor="b" anchorCtr="0">
            <a:noAutofit/>
          </a:bodyPr>
          <a:lstStyle>
            <a:lvl1pPr marR="0" lvl="0" algn="l" rtl="0">
              <a:lnSpc>
                <a:spcPct val="100000"/>
              </a:lnSpc>
              <a:spcBef>
                <a:spcPts val="0"/>
              </a:spcBef>
              <a:spcAft>
                <a:spcPts val="0"/>
              </a:spcAft>
              <a:buClr>
                <a:schemeClr val="dk1"/>
              </a:buClr>
              <a:buSzPts val="12600"/>
              <a:buFont typeface="Arial"/>
              <a:buNone/>
              <a:defRPr sz="12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2600"/>
              <a:buFont typeface="Arial"/>
              <a:buNone/>
              <a:defRPr sz="12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2600"/>
              <a:buFont typeface="Arial"/>
              <a:buNone/>
              <a:defRPr sz="12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2600"/>
              <a:buFont typeface="Arial"/>
              <a:buNone/>
              <a:defRPr sz="12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2600"/>
              <a:buFont typeface="Arial"/>
              <a:buNone/>
              <a:defRPr sz="12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2600"/>
              <a:buFont typeface="Arial"/>
              <a:buNone/>
              <a:defRPr sz="12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2600"/>
              <a:buFont typeface="Arial"/>
              <a:buNone/>
              <a:defRPr sz="12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2600"/>
              <a:buFont typeface="Arial"/>
              <a:buNone/>
              <a:defRPr sz="12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2600"/>
              <a:buFont typeface="Arial"/>
              <a:buNone/>
              <a:defRPr sz="12600" b="0" i="0" u="none" strike="noStrike" cap="none">
                <a:solidFill>
                  <a:schemeClr val="dk1"/>
                </a:solidFill>
                <a:latin typeface="Arial"/>
                <a:ea typeface="Arial"/>
                <a:cs typeface="Arial"/>
                <a:sym typeface="Arial"/>
              </a:defRPr>
            </a:lvl9pPr>
          </a:lstStyle>
          <a:p>
            <a:endParaRPr/>
          </a:p>
        </p:txBody>
      </p:sp>
      <p:sp>
        <p:nvSpPr>
          <p:cNvPr id="30" name="Google Shape;30;p7"/>
          <p:cNvSpPr txBox="1">
            <a:spLocks noGrp="1"/>
          </p:cNvSpPr>
          <p:nvPr>
            <p:ph type="body" idx="1"/>
          </p:nvPr>
        </p:nvSpPr>
        <p:spPr>
          <a:xfrm>
            <a:off x="1496160" y="8646400"/>
            <a:ext cx="13478401" cy="19782899"/>
          </a:xfrm>
          <a:prstGeom prst="rect">
            <a:avLst/>
          </a:prstGeom>
          <a:noFill/>
          <a:ln>
            <a:noFill/>
          </a:ln>
        </p:spPr>
        <p:txBody>
          <a:bodyPr spcFirstLastPara="1" wrap="square" lIns="479475" tIns="479475" rIns="479475" bIns="479475" anchor="t" anchorCtr="0">
            <a:noAutofit/>
          </a:bodyPr>
          <a:lstStyle>
            <a:lvl1pPr marL="457200" marR="0" lvl="0" indent="-628650" algn="l" rtl="0">
              <a:lnSpc>
                <a:spcPct val="115000"/>
              </a:lnSpc>
              <a:spcBef>
                <a:spcPts val="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1pPr>
            <a:lvl2pPr marL="914400" marR="0" lvl="1" indent="-628650" algn="l" rtl="0">
              <a:lnSpc>
                <a:spcPct val="115000"/>
              </a:lnSpc>
              <a:spcBef>
                <a:spcPts val="84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2pPr>
            <a:lvl3pPr marL="1371600" marR="0" lvl="2" indent="-628650" algn="l" rtl="0">
              <a:lnSpc>
                <a:spcPct val="115000"/>
              </a:lnSpc>
              <a:spcBef>
                <a:spcPts val="84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3pPr>
            <a:lvl4pPr marL="1828800" marR="0" lvl="3" indent="-628650" algn="l" rtl="0">
              <a:lnSpc>
                <a:spcPct val="115000"/>
              </a:lnSpc>
              <a:spcBef>
                <a:spcPts val="84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4pPr>
            <a:lvl5pPr marL="2286000" marR="0" lvl="4" indent="-628650" algn="l" rtl="0">
              <a:lnSpc>
                <a:spcPct val="115000"/>
              </a:lnSpc>
              <a:spcBef>
                <a:spcPts val="84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5pPr>
            <a:lvl6pPr marL="2743200" marR="0" lvl="5" indent="-628650" algn="l" rtl="0">
              <a:lnSpc>
                <a:spcPct val="115000"/>
              </a:lnSpc>
              <a:spcBef>
                <a:spcPts val="84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6pPr>
            <a:lvl7pPr marL="3200400" marR="0" lvl="6" indent="-628650" algn="l" rtl="0">
              <a:lnSpc>
                <a:spcPct val="115000"/>
              </a:lnSpc>
              <a:spcBef>
                <a:spcPts val="84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7pPr>
            <a:lvl8pPr marL="3657600" marR="0" lvl="7" indent="-628650" algn="l" rtl="0">
              <a:lnSpc>
                <a:spcPct val="115000"/>
              </a:lnSpc>
              <a:spcBef>
                <a:spcPts val="84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8pPr>
            <a:lvl9pPr marL="4114800" marR="0" lvl="8" indent="-628650" algn="l" rtl="0">
              <a:lnSpc>
                <a:spcPct val="115000"/>
              </a:lnSpc>
              <a:spcBef>
                <a:spcPts val="8400"/>
              </a:spcBef>
              <a:spcAft>
                <a:spcPts val="8400"/>
              </a:spcAft>
              <a:buClr>
                <a:schemeClr val="dk2"/>
              </a:buClr>
              <a:buSzPts val="6300"/>
              <a:buFont typeface="Arial"/>
              <a:buChar char="■"/>
              <a:defRPr sz="6300" b="0" i="0" u="none" strike="noStrike" cap="none">
                <a:solidFill>
                  <a:schemeClr val="dk2"/>
                </a:solidFill>
                <a:latin typeface="Arial"/>
                <a:ea typeface="Arial"/>
                <a:cs typeface="Arial"/>
                <a:sym typeface="Arial"/>
              </a:defRPr>
            </a:lvl9pPr>
          </a:lstStyle>
          <a:p>
            <a:endParaRPr/>
          </a:p>
        </p:txBody>
      </p:sp>
      <p:sp>
        <p:nvSpPr>
          <p:cNvPr id="31" name="Google Shape;31;p7"/>
          <p:cNvSpPr txBox="1">
            <a:spLocks noGrp="1"/>
          </p:cNvSpPr>
          <p:nvPr>
            <p:ph type="sldNum" idx="12"/>
          </p:nvPr>
        </p:nvSpPr>
        <p:spPr>
          <a:xfrm>
            <a:off x="40667797" y="29015572"/>
            <a:ext cx="2633700" cy="2449200"/>
          </a:xfrm>
          <a:prstGeom prst="rect">
            <a:avLst/>
          </a:prstGeom>
          <a:noFill/>
          <a:ln>
            <a:noFill/>
          </a:ln>
        </p:spPr>
        <p:txBody>
          <a:bodyPr spcFirstLastPara="1" wrap="square" lIns="479475" tIns="479475" rIns="479475" bIns="479475" anchor="ctr" anchorCtr="0">
            <a:noAutofit/>
          </a:bodyPr>
          <a:lstStyle>
            <a:lvl1pPr marL="0" marR="0" lvl="0"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353200" y="2800933"/>
            <a:ext cx="30565501" cy="25454101"/>
          </a:xfrm>
          <a:prstGeom prst="rect">
            <a:avLst/>
          </a:prstGeom>
          <a:noFill/>
          <a:ln>
            <a:noFill/>
          </a:ln>
        </p:spPr>
        <p:txBody>
          <a:bodyPr spcFirstLastPara="1" wrap="square" lIns="479475" tIns="479475" rIns="479475" bIns="479475" anchor="ctr" anchorCtr="0">
            <a:noAutofit/>
          </a:bodyPr>
          <a:lstStyle>
            <a:lvl1pPr marR="0" lvl="0" algn="l" rtl="0">
              <a:lnSpc>
                <a:spcPct val="100000"/>
              </a:lnSpc>
              <a:spcBef>
                <a:spcPts val="0"/>
              </a:spcBef>
              <a:spcAft>
                <a:spcPts val="0"/>
              </a:spcAft>
              <a:buClr>
                <a:schemeClr val="dk1"/>
              </a:buClr>
              <a:buSzPts val="25200"/>
              <a:buFont typeface="Arial"/>
              <a:buNone/>
              <a:defRPr sz="25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5200"/>
              <a:buFont typeface="Arial"/>
              <a:buNone/>
              <a:defRPr sz="25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5200"/>
              <a:buFont typeface="Arial"/>
              <a:buNone/>
              <a:defRPr sz="25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5200"/>
              <a:buFont typeface="Arial"/>
              <a:buNone/>
              <a:defRPr sz="25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5200"/>
              <a:buFont typeface="Arial"/>
              <a:buNone/>
              <a:defRPr sz="25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5200"/>
              <a:buFont typeface="Arial"/>
              <a:buNone/>
              <a:defRPr sz="25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5200"/>
              <a:buFont typeface="Arial"/>
              <a:buNone/>
              <a:defRPr sz="25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5200"/>
              <a:buFont typeface="Arial"/>
              <a:buNone/>
              <a:defRPr sz="25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5200"/>
              <a:buFont typeface="Arial"/>
              <a:buNone/>
              <a:defRPr sz="25200" b="0" i="0" u="none" strike="noStrike" cap="none">
                <a:solidFill>
                  <a:schemeClr val="dk1"/>
                </a:solidFill>
                <a:latin typeface="Arial"/>
                <a:ea typeface="Arial"/>
                <a:cs typeface="Arial"/>
                <a:sym typeface="Arial"/>
              </a:defRPr>
            </a:lvl9pPr>
          </a:lstStyle>
          <a:p>
            <a:endParaRPr/>
          </a:p>
        </p:txBody>
      </p:sp>
      <p:sp>
        <p:nvSpPr>
          <p:cNvPr id="34" name="Google Shape;34;p8"/>
          <p:cNvSpPr txBox="1">
            <a:spLocks noGrp="1"/>
          </p:cNvSpPr>
          <p:nvPr>
            <p:ph type="sldNum" idx="12"/>
          </p:nvPr>
        </p:nvSpPr>
        <p:spPr>
          <a:xfrm>
            <a:off x="40667797" y="29015572"/>
            <a:ext cx="2633700" cy="2449200"/>
          </a:xfrm>
          <a:prstGeom prst="rect">
            <a:avLst/>
          </a:prstGeom>
          <a:noFill/>
          <a:ln>
            <a:noFill/>
          </a:ln>
        </p:spPr>
        <p:txBody>
          <a:bodyPr spcFirstLastPara="1" wrap="square" lIns="479475" tIns="479475" rIns="479475" bIns="479475" anchor="ctr" anchorCtr="0">
            <a:noAutofit/>
          </a:bodyPr>
          <a:lstStyle>
            <a:lvl1pPr marL="0" marR="0" lvl="0"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1945600" y="-778"/>
            <a:ext cx="21945600" cy="32004001"/>
          </a:xfrm>
          <a:prstGeom prst="rect">
            <a:avLst/>
          </a:prstGeom>
          <a:solidFill>
            <a:schemeClr val="lt2"/>
          </a:solidFill>
          <a:ln>
            <a:noFill/>
          </a:ln>
        </p:spPr>
        <p:txBody>
          <a:bodyPr spcFirstLastPara="1" wrap="square" lIns="479475" tIns="479475" rIns="479475" bIns="4794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1274400" y="7673089"/>
            <a:ext cx="19416900" cy="9223200"/>
          </a:xfrm>
          <a:prstGeom prst="rect">
            <a:avLst/>
          </a:prstGeom>
          <a:noFill/>
          <a:ln>
            <a:noFill/>
          </a:ln>
        </p:spPr>
        <p:txBody>
          <a:bodyPr spcFirstLastPara="1" wrap="square" lIns="479475" tIns="479475" rIns="479475" bIns="479475" anchor="b" anchorCtr="0">
            <a:noAutofit/>
          </a:bodyPr>
          <a:lstStyle>
            <a:lvl1pPr marR="0" lvl="0" algn="ctr" rtl="0">
              <a:lnSpc>
                <a:spcPct val="100000"/>
              </a:lnSpc>
              <a:spcBef>
                <a:spcPts val="0"/>
              </a:spcBef>
              <a:spcAft>
                <a:spcPts val="0"/>
              </a:spcAft>
              <a:buClr>
                <a:schemeClr val="dk1"/>
              </a:buClr>
              <a:buSzPts val="22000"/>
              <a:buFont typeface="Arial"/>
              <a:buNone/>
              <a:defRPr sz="220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22000"/>
              <a:buFont typeface="Arial"/>
              <a:buNone/>
              <a:defRPr sz="2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2000"/>
              <a:buFont typeface="Arial"/>
              <a:buNone/>
              <a:defRPr sz="2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2000"/>
              <a:buFont typeface="Arial"/>
              <a:buNone/>
              <a:defRPr sz="2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2000"/>
              <a:buFont typeface="Arial"/>
              <a:buNone/>
              <a:defRPr sz="2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2000"/>
              <a:buFont typeface="Arial"/>
              <a:buNone/>
              <a:defRPr sz="2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2000"/>
              <a:buFont typeface="Arial"/>
              <a:buNone/>
              <a:defRPr sz="2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2000"/>
              <a:buFont typeface="Arial"/>
              <a:buNone/>
              <a:defRPr sz="2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2000"/>
              <a:buFont typeface="Arial"/>
              <a:buNone/>
              <a:defRPr sz="22000" b="0" i="0" u="none" strike="noStrike" cap="none">
                <a:solidFill>
                  <a:schemeClr val="dk1"/>
                </a:solidFill>
                <a:latin typeface="Arial"/>
                <a:ea typeface="Arial"/>
                <a:cs typeface="Arial"/>
                <a:sym typeface="Arial"/>
              </a:defRPr>
            </a:lvl9pPr>
          </a:lstStyle>
          <a:p>
            <a:endParaRPr/>
          </a:p>
        </p:txBody>
      </p:sp>
      <p:sp>
        <p:nvSpPr>
          <p:cNvPr id="38" name="Google Shape;38;p9"/>
          <p:cNvSpPr txBox="1">
            <a:spLocks noGrp="1"/>
          </p:cNvSpPr>
          <p:nvPr>
            <p:ph type="subTitle" idx="1"/>
          </p:nvPr>
        </p:nvSpPr>
        <p:spPr>
          <a:xfrm>
            <a:off x="1274400" y="17441356"/>
            <a:ext cx="19416900" cy="7685100"/>
          </a:xfrm>
          <a:prstGeom prst="rect">
            <a:avLst/>
          </a:prstGeom>
          <a:noFill/>
          <a:ln>
            <a:noFill/>
          </a:ln>
        </p:spPr>
        <p:txBody>
          <a:bodyPr spcFirstLastPara="1" wrap="square" lIns="479475" tIns="479475" rIns="479475" bIns="479475" anchor="t" anchorCtr="0">
            <a:noAutofit/>
          </a:bodyPr>
          <a:lstStyle>
            <a:lvl1pPr marR="0" lvl="0" algn="ctr" rtl="0">
              <a:lnSpc>
                <a:spcPct val="100000"/>
              </a:lnSpc>
              <a:spcBef>
                <a:spcPts val="0"/>
              </a:spcBef>
              <a:spcAft>
                <a:spcPts val="0"/>
              </a:spcAft>
              <a:buClr>
                <a:schemeClr val="dk2"/>
              </a:buClr>
              <a:buSzPts val="11000"/>
              <a:buFont typeface="Arial"/>
              <a:buNone/>
              <a:defRPr sz="110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11000"/>
              <a:buFont typeface="Arial"/>
              <a:buNone/>
              <a:defRPr sz="11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1000"/>
              <a:buFont typeface="Arial"/>
              <a:buNone/>
              <a:defRPr sz="11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1000"/>
              <a:buFont typeface="Arial"/>
              <a:buNone/>
              <a:defRPr sz="11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1000"/>
              <a:buFont typeface="Arial"/>
              <a:buNone/>
              <a:defRPr sz="11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1000"/>
              <a:buFont typeface="Arial"/>
              <a:buNone/>
              <a:defRPr sz="11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1000"/>
              <a:buFont typeface="Arial"/>
              <a:buNone/>
              <a:defRPr sz="11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1000"/>
              <a:buFont typeface="Arial"/>
              <a:buNone/>
              <a:defRPr sz="11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1000"/>
              <a:buFont typeface="Arial"/>
              <a:buNone/>
              <a:defRPr sz="11000" b="0" i="0" u="none" strike="noStrike" cap="none">
                <a:solidFill>
                  <a:schemeClr val="dk2"/>
                </a:solidFill>
                <a:latin typeface="Arial"/>
                <a:ea typeface="Arial"/>
                <a:cs typeface="Arial"/>
                <a:sym typeface="Arial"/>
              </a:defRPr>
            </a:lvl9pPr>
          </a:lstStyle>
          <a:p>
            <a:endParaRPr/>
          </a:p>
        </p:txBody>
      </p:sp>
      <p:sp>
        <p:nvSpPr>
          <p:cNvPr id="39" name="Google Shape;39;p9"/>
          <p:cNvSpPr txBox="1">
            <a:spLocks noGrp="1"/>
          </p:cNvSpPr>
          <p:nvPr>
            <p:ph type="body" idx="2"/>
          </p:nvPr>
        </p:nvSpPr>
        <p:spPr>
          <a:xfrm>
            <a:off x="23709600" y="4505356"/>
            <a:ext cx="18417601" cy="22991700"/>
          </a:xfrm>
          <a:prstGeom prst="rect">
            <a:avLst/>
          </a:prstGeom>
          <a:noFill/>
          <a:ln>
            <a:noFill/>
          </a:ln>
        </p:spPr>
        <p:txBody>
          <a:bodyPr spcFirstLastPara="1" wrap="square" lIns="479475" tIns="479475" rIns="479475" bIns="479475" anchor="ctr" anchorCtr="0">
            <a:noAutofit/>
          </a:bodyPr>
          <a:lstStyle>
            <a:lvl1pPr marL="457200" marR="0" lvl="0" indent="-825500" algn="l" rtl="0">
              <a:lnSpc>
                <a:spcPct val="115000"/>
              </a:lnSpc>
              <a:spcBef>
                <a:spcPts val="0"/>
              </a:spcBef>
              <a:spcAft>
                <a:spcPts val="0"/>
              </a:spcAft>
              <a:buClr>
                <a:schemeClr val="dk2"/>
              </a:buClr>
              <a:buSzPts val="9400"/>
              <a:buFont typeface="Arial"/>
              <a:buChar char="●"/>
              <a:defRPr sz="9400" b="0" i="0" u="none" strike="noStrike" cap="none">
                <a:solidFill>
                  <a:schemeClr val="dk2"/>
                </a:solidFill>
                <a:latin typeface="Arial"/>
                <a:ea typeface="Arial"/>
                <a:cs typeface="Arial"/>
                <a:sym typeface="Arial"/>
              </a:defRPr>
            </a:lvl1pPr>
            <a:lvl2pPr marL="914400" marR="0" lvl="1" indent="-692150" algn="l"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2pPr>
            <a:lvl3pPr marL="1371600" marR="0" lvl="2" indent="-692150" algn="l"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3pPr>
            <a:lvl4pPr marL="1828800" marR="0" lvl="3" indent="-692150" algn="l"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4pPr>
            <a:lvl5pPr marL="2286000" marR="0" lvl="4" indent="-692150" algn="l"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5pPr>
            <a:lvl6pPr marL="2743200" marR="0" lvl="5" indent="-692150" algn="l"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6pPr>
            <a:lvl7pPr marL="3200400" marR="0" lvl="6" indent="-692150" algn="l"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7pPr>
            <a:lvl8pPr marL="3657600" marR="0" lvl="7" indent="-692150" algn="l"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8pPr>
            <a:lvl9pPr marL="4114800" marR="0" lvl="8" indent="-692150" algn="l" rtl="0">
              <a:lnSpc>
                <a:spcPct val="115000"/>
              </a:lnSpc>
              <a:spcBef>
                <a:spcPts val="8400"/>
              </a:spcBef>
              <a:spcAft>
                <a:spcPts val="8400"/>
              </a:spcAft>
              <a:buClr>
                <a:schemeClr val="dk2"/>
              </a:buClr>
              <a:buSzPts val="7300"/>
              <a:buFont typeface="Arial"/>
              <a:buChar char="■"/>
              <a:defRPr sz="7300" b="0" i="0" u="none" strike="noStrike" cap="none">
                <a:solidFill>
                  <a:schemeClr val="dk2"/>
                </a:solidFill>
                <a:latin typeface="Arial"/>
                <a:ea typeface="Arial"/>
                <a:cs typeface="Arial"/>
                <a:sym typeface="Arial"/>
              </a:defRPr>
            </a:lvl9pPr>
          </a:lstStyle>
          <a:p>
            <a:endParaRPr/>
          </a:p>
        </p:txBody>
      </p:sp>
      <p:sp>
        <p:nvSpPr>
          <p:cNvPr id="40" name="Google Shape;40;p9"/>
          <p:cNvSpPr txBox="1">
            <a:spLocks noGrp="1"/>
          </p:cNvSpPr>
          <p:nvPr>
            <p:ph type="sldNum" idx="12"/>
          </p:nvPr>
        </p:nvSpPr>
        <p:spPr>
          <a:xfrm>
            <a:off x="40667797" y="29015572"/>
            <a:ext cx="2633700" cy="2449200"/>
          </a:xfrm>
          <a:prstGeom prst="rect">
            <a:avLst/>
          </a:prstGeom>
          <a:noFill/>
          <a:ln>
            <a:noFill/>
          </a:ln>
        </p:spPr>
        <p:txBody>
          <a:bodyPr spcFirstLastPara="1" wrap="square" lIns="479475" tIns="479475" rIns="479475" bIns="479475" anchor="ctr" anchorCtr="0">
            <a:noAutofit/>
          </a:bodyPr>
          <a:lstStyle>
            <a:lvl1pPr marL="0" marR="0" lvl="0"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496160" y="26323578"/>
            <a:ext cx="28794299" cy="3765000"/>
          </a:xfrm>
          <a:prstGeom prst="rect">
            <a:avLst/>
          </a:prstGeom>
          <a:noFill/>
          <a:ln>
            <a:noFill/>
          </a:ln>
        </p:spPr>
        <p:txBody>
          <a:bodyPr spcFirstLastPara="1" wrap="square" lIns="479475" tIns="479475" rIns="479475" bIns="479475" anchor="ctr" anchorCtr="0">
            <a:noAutofit/>
          </a:bodyPr>
          <a:lstStyle>
            <a:lvl1pPr marL="457200" marR="0" lvl="0" indent="-228600" algn="l" rtl="0">
              <a:lnSpc>
                <a:spcPct val="100000"/>
              </a:lnSpc>
              <a:spcBef>
                <a:spcPts val="0"/>
              </a:spcBef>
              <a:spcAft>
                <a:spcPts val="0"/>
              </a:spcAft>
              <a:buClr>
                <a:schemeClr val="dk2"/>
              </a:buClr>
              <a:buSzPts val="9400"/>
              <a:buFont typeface="Arial"/>
              <a:buNone/>
              <a:defRPr sz="9400" b="0" i="0" u="none" strike="noStrike" cap="none">
                <a:solidFill>
                  <a:schemeClr val="dk2"/>
                </a:solidFill>
                <a:latin typeface="Arial"/>
                <a:ea typeface="Arial"/>
                <a:cs typeface="Arial"/>
                <a:sym typeface="Arial"/>
              </a:defRPr>
            </a:lvl1pPr>
          </a:lstStyle>
          <a:p>
            <a:endParaRPr/>
          </a:p>
        </p:txBody>
      </p:sp>
      <p:sp>
        <p:nvSpPr>
          <p:cNvPr id="43" name="Google Shape;43;p10"/>
          <p:cNvSpPr txBox="1">
            <a:spLocks noGrp="1"/>
          </p:cNvSpPr>
          <p:nvPr>
            <p:ph type="sldNum" idx="12"/>
          </p:nvPr>
        </p:nvSpPr>
        <p:spPr>
          <a:xfrm>
            <a:off x="40667797" y="29015572"/>
            <a:ext cx="2633700" cy="2449200"/>
          </a:xfrm>
          <a:prstGeom prst="rect">
            <a:avLst/>
          </a:prstGeom>
          <a:noFill/>
          <a:ln>
            <a:noFill/>
          </a:ln>
        </p:spPr>
        <p:txBody>
          <a:bodyPr spcFirstLastPara="1" wrap="square" lIns="479475" tIns="479475" rIns="479475" bIns="479475" anchor="ctr" anchorCtr="0">
            <a:noAutofit/>
          </a:bodyPr>
          <a:lstStyle>
            <a:lvl1pPr marL="0" marR="0" lvl="0"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96160" y="2769044"/>
            <a:ext cx="40898701" cy="3563700"/>
          </a:xfrm>
          <a:prstGeom prst="rect">
            <a:avLst/>
          </a:prstGeom>
          <a:noFill/>
          <a:ln>
            <a:noFill/>
          </a:ln>
        </p:spPr>
        <p:txBody>
          <a:bodyPr spcFirstLastPara="1" wrap="square" lIns="479475" tIns="479475" rIns="479475" bIns="479475" anchor="t" anchorCtr="0">
            <a:noAutofit/>
          </a:bodyPr>
          <a:lstStyle>
            <a:lvl1pPr marR="0" lvl="0"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700"/>
              <a:buFont typeface="Arial"/>
              <a:buNone/>
              <a:defRPr sz="147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1496160" y="7170956"/>
            <a:ext cx="40898701" cy="21257699"/>
          </a:xfrm>
          <a:prstGeom prst="rect">
            <a:avLst/>
          </a:prstGeom>
          <a:noFill/>
          <a:ln>
            <a:noFill/>
          </a:ln>
        </p:spPr>
        <p:txBody>
          <a:bodyPr spcFirstLastPara="1" wrap="square" lIns="479475" tIns="479475" rIns="479475" bIns="479475" anchor="t" anchorCtr="0">
            <a:noAutofit/>
          </a:bodyPr>
          <a:lstStyle>
            <a:lvl1pPr marL="457200" marR="0" lvl="0" indent="-825500" algn="l" rtl="0">
              <a:lnSpc>
                <a:spcPct val="115000"/>
              </a:lnSpc>
              <a:spcBef>
                <a:spcPts val="0"/>
              </a:spcBef>
              <a:spcAft>
                <a:spcPts val="0"/>
              </a:spcAft>
              <a:buClr>
                <a:schemeClr val="dk2"/>
              </a:buClr>
              <a:buSzPts val="9400"/>
              <a:buFont typeface="Arial"/>
              <a:buChar char="●"/>
              <a:defRPr sz="9400" b="0" i="0" u="none" strike="noStrike" cap="none">
                <a:solidFill>
                  <a:schemeClr val="dk2"/>
                </a:solidFill>
                <a:latin typeface="Arial"/>
                <a:ea typeface="Arial"/>
                <a:cs typeface="Arial"/>
                <a:sym typeface="Arial"/>
              </a:defRPr>
            </a:lvl1pPr>
            <a:lvl2pPr marL="914400" marR="0" lvl="1" indent="-692150" algn="l"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2pPr>
            <a:lvl3pPr marL="1371600" marR="0" lvl="2" indent="-692150" algn="l"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3pPr>
            <a:lvl4pPr marL="1828800" marR="0" lvl="3" indent="-692150" algn="l"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4pPr>
            <a:lvl5pPr marL="2286000" marR="0" lvl="4" indent="-692150" algn="l"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5pPr>
            <a:lvl6pPr marL="2743200" marR="0" lvl="5" indent="-692150" algn="l"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6pPr>
            <a:lvl7pPr marL="3200400" marR="0" lvl="6" indent="-692150" algn="l"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7pPr>
            <a:lvl8pPr marL="3657600" marR="0" lvl="7" indent="-692150" algn="l" rtl="0">
              <a:lnSpc>
                <a:spcPct val="115000"/>
              </a:lnSpc>
              <a:spcBef>
                <a:spcPts val="8400"/>
              </a:spcBef>
              <a:spcAft>
                <a:spcPts val="0"/>
              </a:spcAft>
              <a:buClr>
                <a:schemeClr val="dk2"/>
              </a:buClr>
              <a:buSzPts val="7300"/>
              <a:buFont typeface="Arial"/>
              <a:buChar char="○"/>
              <a:defRPr sz="7300" b="0" i="0" u="none" strike="noStrike" cap="none">
                <a:solidFill>
                  <a:schemeClr val="dk2"/>
                </a:solidFill>
                <a:latin typeface="Arial"/>
                <a:ea typeface="Arial"/>
                <a:cs typeface="Arial"/>
                <a:sym typeface="Arial"/>
              </a:defRPr>
            </a:lvl8pPr>
            <a:lvl9pPr marL="4114800" marR="0" lvl="8" indent="-692150" algn="l" rtl="0">
              <a:lnSpc>
                <a:spcPct val="115000"/>
              </a:lnSpc>
              <a:spcBef>
                <a:spcPts val="8400"/>
              </a:spcBef>
              <a:spcAft>
                <a:spcPts val="8400"/>
              </a:spcAft>
              <a:buClr>
                <a:schemeClr val="dk2"/>
              </a:buClr>
              <a:buSzPts val="7300"/>
              <a:buFont typeface="Arial"/>
              <a:buChar char="■"/>
              <a:defRPr sz="73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40667797" y="29015572"/>
            <a:ext cx="2633700" cy="2449200"/>
          </a:xfrm>
          <a:prstGeom prst="rect">
            <a:avLst/>
          </a:prstGeom>
          <a:noFill/>
          <a:ln>
            <a:noFill/>
          </a:ln>
        </p:spPr>
        <p:txBody>
          <a:bodyPr spcFirstLastPara="1" wrap="square" lIns="479475" tIns="479475" rIns="479475" bIns="479475" anchor="ctr" anchorCtr="0">
            <a:noAutofit/>
          </a:bodyPr>
          <a:lstStyle>
            <a:lvl1pPr marL="0" marR="0" lvl="0"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200"/>
              <a:buFont typeface="Arial"/>
              <a:buNone/>
              <a:defRPr sz="5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75" y="-76200"/>
            <a:ext cx="43891200" cy="3264300"/>
          </a:xfrm>
          <a:prstGeom prst="rect">
            <a:avLst/>
          </a:prstGeom>
          <a:solidFill>
            <a:srgbClr val="A61C00"/>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 sz="9600" b="1" dirty="0">
                <a:solidFill>
                  <a:srgbClr val="FFFFFF"/>
                </a:solidFill>
                <a:latin typeface="Times New Roman"/>
                <a:ea typeface="Times New Roman"/>
                <a:cs typeface="Times New Roman"/>
                <a:sym typeface="Times New Roman"/>
              </a:rPr>
              <a:t>Are Marvel Movies Better than its Competitors?</a:t>
            </a:r>
            <a:endParaRPr sz="9600" b="1" i="0" u="none" strike="noStrike" cap="none" dirty="0">
              <a:solidFill>
                <a:srgbClr val="FFFFFF"/>
              </a:solidFill>
              <a:latin typeface="Times New Roman"/>
              <a:ea typeface="Times New Roman"/>
              <a:cs typeface="Times New Roman"/>
              <a:sym typeface="Times New Roman"/>
            </a:endParaRPr>
          </a:p>
        </p:txBody>
      </p:sp>
      <p:pic>
        <p:nvPicPr>
          <p:cNvPr id="55" name="Google Shape;55;p13"/>
          <p:cNvPicPr preferRelativeResize="0"/>
          <p:nvPr/>
        </p:nvPicPr>
        <p:blipFill rotWithShape="1">
          <a:blip r:embed="rId3">
            <a:alphaModFix/>
          </a:blip>
          <a:srcRect t="-146879" b="146880"/>
          <a:stretch/>
        </p:blipFill>
        <p:spPr>
          <a:xfrm>
            <a:off x="268725" y="3549914"/>
            <a:ext cx="14772601" cy="857792"/>
          </a:xfrm>
          <a:prstGeom prst="rect">
            <a:avLst/>
          </a:prstGeom>
          <a:noFill/>
          <a:ln>
            <a:noFill/>
          </a:ln>
        </p:spPr>
      </p:pic>
      <p:sp>
        <p:nvSpPr>
          <p:cNvPr id="56" name="Google Shape;56;p13"/>
          <p:cNvSpPr txBox="1"/>
          <p:nvPr/>
        </p:nvSpPr>
        <p:spPr>
          <a:xfrm>
            <a:off x="228600" y="3377125"/>
            <a:ext cx="14071500" cy="857700"/>
          </a:xfrm>
          <a:prstGeom prst="rect">
            <a:avLst/>
          </a:prstGeom>
          <a:solidFill>
            <a:srgbClr val="CC4125"/>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 sz="4000" b="1">
                <a:solidFill>
                  <a:srgbClr val="FFFFFF"/>
                </a:solidFill>
                <a:latin typeface="Times New Roman"/>
                <a:ea typeface="Times New Roman"/>
                <a:cs typeface="Times New Roman"/>
                <a:sym typeface="Times New Roman"/>
              </a:rPr>
              <a:t>Background and purpose</a:t>
            </a:r>
            <a:endParaRPr sz="4000" b="1" i="0" u="none" strike="noStrike" cap="none">
              <a:solidFill>
                <a:srgbClr val="FFFFFF"/>
              </a:solidFill>
              <a:latin typeface="Times New Roman"/>
              <a:ea typeface="Times New Roman"/>
              <a:cs typeface="Times New Roman"/>
              <a:sym typeface="Times New Roman"/>
            </a:endParaRPr>
          </a:p>
        </p:txBody>
      </p:sp>
      <p:sp>
        <p:nvSpPr>
          <p:cNvPr id="57" name="Google Shape;57;p13"/>
          <p:cNvSpPr txBox="1"/>
          <p:nvPr/>
        </p:nvSpPr>
        <p:spPr>
          <a:xfrm>
            <a:off x="14946000" y="3370125"/>
            <a:ext cx="28718100" cy="857700"/>
          </a:xfrm>
          <a:prstGeom prst="rect">
            <a:avLst/>
          </a:prstGeom>
          <a:solidFill>
            <a:srgbClr val="CC4125"/>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 sz="4000" b="1">
                <a:solidFill>
                  <a:srgbClr val="FFFFFF"/>
                </a:solidFill>
                <a:latin typeface="Times New Roman"/>
                <a:ea typeface="Times New Roman"/>
                <a:cs typeface="Times New Roman"/>
                <a:sym typeface="Times New Roman"/>
              </a:rPr>
              <a:t>Results &amp; Conclusion</a:t>
            </a:r>
            <a:endParaRPr sz="4000" b="1" i="0" u="none" strike="noStrike" cap="none">
              <a:solidFill>
                <a:srgbClr val="FFFFFF"/>
              </a:solidFill>
              <a:latin typeface="Times New Roman"/>
              <a:ea typeface="Times New Roman"/>
              <a:cs typeface="Times New Roman"/>
              <a:sym typeface="Times New Roman"/>
            </a:endParaRPr>
          </a:p>
        </p:txBody>
      </p:sp>
      <p:sp>
        <p:nvSpPr>
          <p:cNvPr id="58" name="Google Shape;58;p13"/>
          <p:cNvSpPr txBox="1"/>
          <p:nvPr/>
        </p:nvSpPr>
        <p:spPr>
          <a:xfrm>
            <a:off x="173300" y="16927725"/>
            <a:ext cx="14071500" cy="857700"/>
          </a:xfrm>
          <a:prstGeom prst="rect">
            <a:avLst/>
          </a:prstGeom>
          <a:solidFill>
            <a:srgbClr val="CC4125"/>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 sz="4000" b="1">
                <a:solidFill>
                  <a:srgbClr val="FFFFFF"/>
                </a:solidFill>
                <a:latin typeface="Times New Roman"/>
                <a:ea typeface="Times New Roman"/>
                <a:cs typeface="Times New Roman"/>
                <a:sym typeface="Times New Roman"/>
              </a:rPr>
              <a:t>Methods</a:t>
            </a:r>
            <a:endParaRPr sz="4000" b="1" i="0" u="none" strike="noStrike" cap="none">
              <a:solidFill>
                <a:srgbClr val="FFFFFF"/>
              </a:solidFill>
              <a:latin typeface="Times New Roman"/>
              <a:ea typeface="Times New Roman"/>
              <a:cs typeface="Times New Roman"/>
              <a:sym typeface="Times New Roman"/>
            </a:endParaRPr>
          </a:p>
        </p:txBody>
      </p:sp>
      <p:sp>
        <p:nvSpPr>
          <p:cNvPr id="59" name="Google Shape;59;p13"/>
          <p:cNvSpPr txBox="1"/>
          <p:nvPr/>
        </p:nvSpPr>
        <p:spPr>
          <a:xfrm>
            <a:off x="29577375" y="27717850"/>
            <a:ext cx="14017800" cy="822900"/>
          </a:xfrm>
          <a:prstGeom prst="rect">
            <a:avLst/>
          </a:prstGeom>
          <a:solidFill>
            <a:srgbClr val="CC4125"/>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 sz="4000" b="1">
                <a:solidFill>
                  <a:srgbClr val="FFFFFF"/>
                </a:solidFill>
                <a:latin typeface="Times New Roman"/>
                <a:ea typeface="Times New Roman"/>
                <a:cs typeface="Times New Roman"/>
                <a:sym typeface="Times New Roman"/>
              </a:rPr>
              <a:t>Discussion</a:t>
            </a:r>
            <a:endParaRPr sz="4000" b="1" i="0" u="none" strike="noStrike" cap="none">
              <a:solidFill>
                <a:srgbClr val="FFFFFF"/>
              </a:solidFill>
              <a:latin typeface="Times New Roman"/>
              <a:ea typeface="Times New Roman"/>
              <a:cs typeface="Times New Roman"/>
              <a:sym typeface="Times New Roman"/>
            </a:endParaRPr>
          </a:p>
        </p:txBody>
      </p:sp>
      <p:sp>
        <p:nvSpPr>
          <p:cNvPr id="60" name="Google Shape;60;p13"/>
          <p:cNvSpPr txBox="1"/>
          <p:nvPr/>
        </p:nvSpPr>
        <p:spPr>
          <a:xfrm>
            <a:off x="709475" y="29235062"/>
            <a:ext cx="14071500" cy="3027600"/>
          </a:xfrm>
          <a:prstGeom prst="rect">
            <a:avLst/>
          </a:prstGeom>
          <a:noFill/>
          <a:ln>
            <a:noFill/>
          </a:ln>
        </p:spPr>
        <p:txBody>
          <a:bodyPr spcFirstLastPara="1" wrap="square" lIns="91425" tIns="91425" rIns="91425" bIns="91425" anchor="t" anchorCtr="0">
            <a:noAutofit/>
          </a:bodyPr>
          <a:lstStyle/>
          <a:p>
            <a:pPr marL="457200" lvl="0" indent="-419100" algn="l" rtl="0">
              <a:lnSpc>
                <a:spcPct val="100000"/>
              </a:lnSpc>
              <a:spcBef>
                <a:spcPts val="1200"/>
              </a:spcBef>
              <a:spcAft>
                <a:spcPts val="0"/>
              </a:spcAft>
              <a:buClr>
                <a:schemeClr val="dk1"/>
              </a:buClr>
              <a:buSzPts val="3000"/>
              <a:buFont typeface="Times New Roman"/>
              <a:buChar char="●"/>
            </a:pPr>
            <a:r>
              <a:rPr lang="en" sz="3000">
                <a:solidFill>
                  <a:schemeClr val="dk1"/>
                </a:solidFill>
                <a:latin typeface="Times New Roman"/>
                <a:ea typeface="Times New Roman"/>
                <a:cs typeface="Times New Roman"/>
                <a:sym typeface="Times New Roman"/>
              </a:rPr>
              <a:t>Scorsese, Martin. “Martin Scorsese: I Said Marvel Movies Aren't Cinema. </a:t>
            </a:r>
            <a:endParaRPr sz="3000">
              <a:solidFill>
                <a:schemeClr val="dk1"/>
              </a:solidFill>
              <a:latin typeface="Times New Roman"/>
              <a:ea typeface="Times New Roman"/>
              <a:cs typeface="Times New Roman"/>
              <a:sym typeface="Times New Roman"/>
            </a:endParaRPr>
          </a:p>
          <a:p>
            <a:pPr marL="457200" lvl="0" indent="457200" algn="l" rtl="0">
              <a:lnSpc>
                <a:spcPct val="100000"/>
              </a:lnSpc>
              <a:spcBef>
                <a:spcPts val="1200"/>
              </a:spcBef>
              <a:spcAft>
                <a:spcPts val="0"/>
              </a:spcAft>
              <a:buNone/>
            </a:pPr>
            <a:r>
              <a:rPr lang="en" sz="3000">
                <a:solidFill>
                  <a:schemeClr val="dk1"/>
                </a:solidFill>
                <a:latin typeface="Times New Roman"/>
                <a:ea typeface="Times New Roman"/>
                <a:cs typeface="Times New Roman"/>
                <a:sym typeface="Times New Roman"/>
              </a:rPr>
              <a:t>Let Me Explain.” </a:t>
            </a:r>
            <a:r>
              <a:rPr lang="en" sz="3000" i="1">
                <a:solidFill>
                  <a:schemeClr val="dk1"/>
                </a:solidFill>
                <a:latin typeface="Times New Roman"/>
                <a:ea typeface="Times New Roman"/>
                <a:cs typeface="Times New Roman"/>
                <a:sym typeface="Times New Roman"/>
              </a:rPr>
              <a:t>The New York Times</a:t>
            </a:r>
            <a:r>
              <a:rPr lang="en" sz="3000">
                <a:solidFill>
                  <a:schemeClr val="dk1"/>
                </a:solidFill>
                <a:latin typeface="Times New Roman"/>
                <a:ea typeface="Times New Roman"/>
                <a:cs typeface="Times New Roman"/>
                <a:sym typeface="Times New Roman"/>
              </a:rPr>
              <a:t>, The New York Times, 5 Nov. 2019.</a:t>
            </a:r>
            <a:endParaRPr sz="3000">
              <a:solidFill>
                <a:schemeClr val="dk1"/>
              </a:solidFill>
              <a:latin typeface="Times New Roman"/>
              <a:ea typeface="Times New Roman"/>
              <a:cs typeface="Times New Roman"/>
              <a:sym typeface="Times New Roman"/>
            </a:endParaRPr>
          </a:p>
          <a:p>
            <a:pPr marL="457200" lvl="0" indent="-419100" algn="l" rtl="0">
              <a:lnSpc>
                <a:spcPct val="100000"/>
              </a:lnSpc>
              <a:spcBef>
                <a:spcPts val="1200"/>
              </a:spcBef>
              <a:spcAft>
                <a:spcPts val="0"/>
              </a:spcAft>
              <a:buClr>
                <a:schemeClr val="dk1"/>
              </a:buClr>
              <a:buSzPts val="3000"/>
              <a:buFont typeface="Times New Roman"/>
              <a:buChar char="●"/>
            </a:pPr>
            <a:r>
              <a:rPr lang="en" sz="3000">
                <a:solidFill>
                  <a:schemeClr val="dk1"/>
                </a:solidFill>
                <a:latin typeface="Times New Roman"/>
                <a:ea typeface="Times New Roman"/>
                <a:cs typeface="Times New Roman"/>
                <a:sym typeface="Times New Roman"/>
              </a:rPr>
              <a:t>Nash, Bruce. </a:t>
            </a:r>
            <a:r>
              <a:rPr lang="en" sz="3000" i="1">
                <a:solidFill>
                  <a:schemeClr val="dk1"/>
                </a:solidFill>
                <a:latin typeface="Times New Roman"/>
                <a:ea typeface="Times New Roman"/>
                <a:cs typeface="Times New Roman"/>
                <a:sym typeface="Times New Roman"/>
              </a:rPr>
              <a:t>MovieData, </a:t>
            </a:r>
            <a:r>
              <a:rPr lang="en" sz="3000">
                <a:solidFill>
                  <a:schemeClr val="dk1"/>
                </a:solidFill>
                <a:latin typeface="Times New Roman"/>
                <a:ea typeface="Times New Roman"/>
                <a:cs typeface="Times New Roman"/>
                <a:sym typeface="Times New Roman"/>
              </a:rPr>
              <a:t>2006-2019.</a:t>
            </a:r>
            <a:endParaRPr sz="3500">
              <a:solidFill>
                <a:schemeClr val="dk1"/>
              </a:solidFill>
              <a:latin typeface="Times New Roman"/>
              <a:ea typeface="Times New Roman"/>
              <a:cs typeface="Times New Roman"/>
              <a:sym typeface="Times New Roman"/>
            </a:endParaRPr>
          </a:p>
        </p:txBody>
      </p:sp>
      <p:sp>
        <p:nvSpPr>
          <p:cNvPr id="61" name="Google Shape;61;p13"/>
          <p:cNvSpPr txBox="1"/>
          <p:nvPr/>
        </p:nvSpPr>
        <p:spPr>
          <a:xfrm>
            <a:off x="-15693950" y="-3505566"/>
            <a:ext cx="4824900" cy="82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3"/>
          <p:cNvSpPr txBox="1"/>
          <p:nvPr/>
        </p:nvSpPr>
        <p:spPr>
          <a:xfrm>
            <a:off x="7441425" y="1447850"/>
            <a:ext cx="29008200" cy="1479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4500" dirty="0">
                <a:solidFill>
                  <a:srgbClr val="FFFFFF"/>
                </a:solidFill>
                <a:latin typeface="Times New Roman"/>
                <a:ea typeface="Times New Roman"/>
                <a:cs typeface="Times New Roman"/>
                <a:sym typeface="Times New Roman"/>
              </a:rPr>
              <a:t>Adam Boxer, </a:t>
            </a:r>
            <a:r>
              <a:rPr lang="en" sz="4500" dirty="0" err="1">
                <a:solidFill>
                  <a:srgbClr val="FFFFFF"/>
                </a:solidFill>
                <a:latin typeface="Times New Roman"/>
                <a:ea typeface="Times New Roman"/>
                <a:cs typeface="Times New Roman"/>
                <a:sym typeface="Times New Roman"/>
              </a:rPr>
              <a:t>Dohyun</a:t>
            </a:r>
            <a:r>
              <a:rPr lang="en" sz="4500" dirty="0">
                <a:solidFill>
                  <a:srgbClr val="FFFFFF"/>
                </a:solidFill>
                <a:latin typeface="Times New Roman"/>
                <a:ea typeface="Times New Roman"/>
                <a:cs typeface="Times New Roman"/>
                <a:sym typeface="Times New Roman"/>
              </a:rPr>
              <a:t> Lee, Chris Mathew</a:t>
            </a:r>
          </a:p>
          <a:p>
            <a:pPr marL="0" marR="0" lvl="0" indent="0" algn="ctr" rtl="0">
              <a:lnSpc>
                <a:spcPct val="100000"/>
              </a:lnSpc>
              <a:spcBef>
                <a:spcPts val="0"/>
              </a:spcBef>
              <a:spcAft>
                <a:spcPts val="0"/>
              </a:spcAft>
              <a:buClr>
                <a:schemeClr val="dk1"/>
              </a:buClr>
              <a:buSzPts val="1100"/>
              <a:buFont typeface="Arial"/>
              <a:buNone/>
            </a:pPr>
            <a:r>
              <a:rPr lang="en" sz="4500" dirty="0">
                <a:solidFill>
                  <a:srgbClr val="FFFFFF"/>
                </a:solidFill>
                <a:latin typeface="Times New Roman"/>
                <a:ea typeface="Times New Roman"/>
                <a:cs typeface="Times New Roman"/>
                <a:sym typeface="Times New Roman"/>
              </a:rPr>
              <a:t>Swarthmore College, 19081, PA</a:t>
            </a:r>
            <a:endParaRPr sz="4500" dirty="0">
              <a:solidFill>
                <a:srgbClr val="FFFFFF"/>
              </a:solidFill>
              <a:latin typeface="Times New Roman"/>
              <a:ea typeface="Times New Roman"/>
              <a:cs typeface="Times New Roman"/>
              <a:sym typeface="Times New Roman"/>
            </a:endParaRPr>
          </a:p>
        </p:txBody>
      </p:sp>
      <p:sp>
        <p:nvSpPr>
          <p:cNvPr id="63" name="Google Shape;63;p13"/>
          <p:cNvSpPr txBox="1"/>
          <p:nvPr/>
        </p:nvSpPr>
        <p:spPr>
          <a:xfrm>
            <a:off x="514500" y="5073925"/>
            <a:ext cx="13589700" cy="12254700"/>
          </a:xfrm>
          <a:prstGeom prst="rect">
            <a:avLst/>
          </a:prstGeom>
          <a:noFill/>
          <a:ln>
            <a:noFill/>
          </a:ln>
        </p:spPr>
        <p:txBody>
          <a:bodyPr spcFirstLastPara="1" wrap="square" lIns="91425" tIns="91425" rIns="91425" bIns="91425" anchor="ctr" anchorCtr="0">
            <a:noAutofit/>
          </a:bodyPr>
          <a:lstStyle/>
          <a:p>
            <a:pPr marL="457200" lvl="0" indent="-450850" algn="l" rtl="0">
              <a:spcBef>
                <a:spcPts val="0"/>
              </a:spcBef>
              <a:spcAft>
                <a:spcPts val="0"/>
              </a:spcAft>
              <a:buClr>
                <a:schemeClr val="dk1"/>
              </a:buClr>
              <a:buSzPts val="3500"/>
              <a:buFont typeface="Times New Roman"/>
              <a:buChar char="●"/>
            </a:pPr>
            <a:r>
              <a:rPr lang="en" sz="3500">
                <a:solidFill>
                  <a:schemeClr val="dk1"/>
                </a:solidFill>
                <a:latin typeface="Times New Roman"/>
                <a:ea typeface="Times New Roman"/>
                <a:cs typeface="Times New Roman"/>
                <a:sym typeface="Times New Roman"/>
              </a:rPr>
              <a:t>Martin Scorsese, in a recent NY Times article, voiced his frustration with recent trends in the production of movies, stating:</a:t>
            </a:r>
            <a:endParaRPr sz="35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3500">
                <a:solidFill>
                  <a:schemeClr val="dk1"/>
                </a:solidFill>
                <a:latin typeface="Times New Roman"/>
                <a:ea typeface="Times New Roman"/>
                <a:cs typeface="Times New Roman"/>
                <a:sym typeface="Times New Roman"/>
              </a:rPr>
              <a:t>“In the past 20 years, as we all know, the movie business has changed on all fronts. But the most ominous change has happened stealthily and under cover of night: the gradual but steady elimination of risk. Many films today are perfect products manufactured for immediate consumption.”</a:t>
            </a:r>
            <a:endParaRPr sz="35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35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3500">
                <a:solidFill>
                  <a:schemeClr val="dk1"/>
                </a:solidFill>
                <a:latin typeface="Times New Roman"/>
                <a:ea typeface="Times New Roman"/>
                <a:cs typeface="Times New Roman"/>
                <a:sym typeface="Times New Roman"/>
              </a:rPr>
              <a:t>“That’s the nature of modern film franchises: market-researched, audience-tested, vetted, modified, revetted and remodified until they’re ready for consumption … And I fear that the financial dominance of one is being used to marginalize and even belittle the existence of the other.”</a:t>
            </a:r>
            <a:endParaRPr sz="35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3500">
              <a:solidFill>
                <a:schemeClr val="dk1"/>
              </a:solidFill>
              <a:latin typeface="Times New Roman"/>
              <a:ea typeface="Times New Roman"/>
              <a:cs typeface="Times New Roman"/>
              <a:sym typeface="Times New Roman"/>
            </a:endParaRPr>
          </a:p>
          <a:p>
            <a:pPr marL="457200" lvl="0" indent="-450850" algn="l" rtl="0">
              <a:spcBef>
                <a:spcPts val="0"/>
              </a:spcBef>
              <a:spcAft>
                <a:spcPts val="0"/>
              </a:spcAft>
              <a:buClr>
                <a:schemeClr val="dk1"/>
              </a:buClr>
              <a:buSzPts val="3500"/>
              <a:buFont typeface="Times New Roman"/>
              <a:buChar char="●"/>
            </a:pPr>
            <a:r>
              <a:rPr lang="en" sz="3500">
                <a:solidFill>
                  <a:schemeClr val="dk1"/>
                </a:solidFill>
                <a:latin typeface="Times New Roman"/>
                <a:ea typeface="Times New Roman"/>
                <a:cs typeface="Times New Roman"/>
                <a:sym typeface="Times New Roman"/>
              </a:rPr>
              <a:t>As a group of avid cinema enthusiasts, we were motivated to investigate if Scorsese’s opinion could frame a statistically significant experiment where we can determine whether modern movies’ financial earnings would crowd out the traditional movies that Scorsese values</a:t>
            </a:r>
            <a:endParaRPr sz="35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3500">
              <a:solidFill>
                <a:schemeClr val="dk1"/>
              </a:solidFill>
              <a:latin typeface="Times New Roman"/>
              <a:ea typeface="Times New Roman"/>
              <a:cs typeface="Times New Roman"/>
              <a:sym typeface="Times New Roman"/>
            </a:endParaRPr>
          </a:p>
          <a:p>
            <a:pPr marL="457200" lvl="0" indent="-450850" algn="l" rtl="0">
              <a:spcBef>
                <a:spcPts val="0"/>
              </a:spcBef>
              <a:spcAft>
                <a:spcPts val="0"/>
              </a:spcAft>
              <a:buClr>
                <a:schemeClr val="dk1"/>
              </a:buClr>
              <a:buSzPts val="3500"/>
              <a:buFont typeface="Times New Roman"/>
              <a:buChar char="●"/>
            </a:pPr>
            <a:r>
              <a:rPr lang="en" sz="3500">
                <a:solidFill>
                  <a:schemeClr val="dk1"/>
                </a:solidFill>
                <a:latin typeface="Times New Roman"/>
                <a:ea typeface="Times New Roman"/>
                <a:cs typeface="Times New Roman"/>
                <a:sym typeface="Times New Roman"/>
              </a:rPr>
              <a:t>Our dataset was obtained from Mr. Bruce Nash of Nash Information Service after contacting him through email. It included movies from 2006 to 2018 and contained both quantitative and categorical variables, including production budget, domestic and international box office revenue, movie ratings, genre, and more</a:t>
            </a:r>
            <a:endParaRPr sz="3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500">
              <a:solidFill>
                <a:schemeClr val="dk1"/>
              </a:solidFill>
              <a:latin typeface="Times New Roman"/>
              <a:ea typeface="Times New Roman"/>
              <a:cs typeface="Times New Roman"/>
              <a:sym typeface="Times New Roman"/>
            </a:endParaRPr>
          </a:p>
        </p:txBody>
      </p:sp>
      <p:sp>
        <p:nvSpPr>
          <p:cNvPr id="64" name="Google Shape;64;p13"/>
          <p:cNvSpPr txBox="1"/>
          <p:nvPr/>
        </p:nvSpPr>
        <p:spPr>
          <a:xfrm>
            <a:off x="14946000" y="4305575"/>
            <a:ext cx="14071500" cy="1282200"/>
          </a:xfrm>
          <a:prstGeom prst="rect">
            <a:avLst/>
          </a:prstGeom>
          <a:noFill/>
          <a:ln>
            <a:noFill/>
          </a:ln>
        </p:spPr>
        <p:txBody>
          <a:bodyPr spcFirstLastPara="1" wrap="square" lIns="91425" tIns="91425" rIns="91425" bIns="91425" anchor="t" anchorCtr="0">
            <a:noAutofit/>
          </a:bodyPr>
          <a:lstStyle/>
          <a:p>
            <a:pPr marL="457200" marR="0" lvl="0" indent="-450850" algn="l" rtl="0">
              <a:lnSpc>
                <a:spcPct val="100000"/>
              </a:lnSpc>
              <a:spcBef>
                <a:spcPts val="0"/>
              </a:spcBef>
              <a:spcAft>
                <a:spcPts val="0"/>
              </a:spcAft>
              <a:buClr>
                <a:schemeClr val="dk1"/>
              </a:buClr>
              <a:buSzPts val="3500"/>
              <a:buFont typeface="Times New Roman"/>
              <a:buChar char="●"/>
            </a:pPr>
            <a:r>
              <a:rPr lang="en" sz="3500">
                <a:solidFill>
                  <a:schemeClr val="dk1"/>
                </a:solidFill>
                <a:latin typeface="Times New Roman"/>
                <a:ea typeface="Times New Roman"/>
                <a:cs typeface="Times New Roman"/>
                <a:sym typeface="Times New Roman"/>
              </a:rPr>
              <a:t>Slope differences</a:t>
            </a:r>
            <a:endParaRPr sz="3500">
              <a:solidFill>
                <a:schemeClr val="dk1"/>
              </a:solidFill>
              <a:latin typeface="Times New Roman"/>
              <a:ea typeface="Times New Roman"/>
              <a:cs typeface="Times New Roman"/>
              <a:sym typeface="Times New Roman"/>
            </a:endParaRPr>
          </a:p>
          <a:p>
            <a:pPr marL="914400" marR="0" lvl="1" indent="-450850" algn="l" rtl="0">
              <a:lnSpc>
                <a:spcPct val="100000"/>
              </a:lnSpc>
              <a:spcBef>
                <a:spcPts val="0"/>
              </a:spcBef>
              <a:spcAft>
                <a:spcPts val="0"/>
              </a:spcAft>
              <a:buClr>
                <a:schemeClr val="dk1"/>
              </a:buClr>
              <a:buSzPts val="3500"/>
              <a:buFont typeface="Times New Roman"/>
              <a:buChar char="○"/>
            </a:pPr>
            <a:r>
              <a:rPr lang="en" sz="3500">
                <a:solidFill>
                  <a:schemeClr val="dk1"/>
                </a:solidFill>
                <a:latin typeface="Times New Roman"/>
                <a:ea typeface="Times New Roman"/>
                <a:cs typeface="Times New Roman"/>
                <a:sym typeface="Times New Roman"/>
              </a:rPr>
              <a:t>Domestic budget vs box office</a:t>
            </a:r>
            <a:endParaRPr sz="35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p:txBody>
      </p:sp>
      <p:sp>
        <p:nvSpPr>
          <p:cNvPr id="65" name="Google Shape;65;p13"/>
          <p:cNvSpPr txBox="1"/>
          <p:nvPr/>
        </p:nvSpPr>
        <p:spPr>
          <a:xfrm>
            <a:off x="15884900" y="12261950"/>
            <a:ext cx="27359100" cy="2298600"/>
          </a:xfrm>
          <a:prstGeom prst="rect">
            <a:avLst/>
          </a:prstGeom>
          <a:noFill/>
          <a:ln>
            <a:noFill/>
          </a:ln>
        </p:spPr>
        <p:txBody>
          <a:bodyPr spcFirstLastPara="1" wrap="square" lIns="91425" tIns="91425" rIns="91425" bIns="91425" anchor="t" anchorCtr="0">
            <a:noAutofit/>
          </a:bodyPr>
          <a:lstStyle/>
          <a:p>
            <a:pPr marL="914400" lvl="1" indent="-450850" algn="l" rtl="0">
              <a:spcBef>
                <a:spcPts val="0"/>
              </a:spcBef>
              <a:spcAft>
                <a:spcPts val="0"/>
              </a:spcAft>
              <a:buClr>
                <a:schemeClr val="dk1"/>
              </a:buClr>
              <a:buSzPts val="3500"/>
              <a:buFont typeface="Times New Roman"/>
              <a:buChar char="○"/>
            </a:pPr>
            <a:r>
              <a:rPr lang="en" sz="3500">
                <a:solidFill>
                  <a:schemeClr val="dk1"/>
                </a:solidFill>
                <a:latin typeface="Times New Roman"/>
                <a:ea typeface="Times New Roman"/>
                <a:cs typeface="Times New Roman"/>
                <a:sym typeface="Times New Roman"/>
              </a:rPr>
              <a:t>According to the confidence interval we obtained from running data shown above, we can see that there is no interception in all three confidence interval. In other words, we are 95% sure that superhero movies generally make more money than action movies, and that Marvel makes more money than the average superhero movie.</a:t>
            </a:r>
            <a:endParaRPr sz="3000">
              <a:latin typeface="Times New Roman"/>
              <a:ea typeface="Times New Roman"/>
              <a:cs typeface="Times New Roman"/>
              <a:sym typeface="Times New Roman"/>
            </a:endParaRPr>
          </a:p>
        </p:txBody>
      </p:sp>
      <p:sp>
        <p:nvSpPr>
          <p:cNvPr id="66" name="Google Shape;66;p13"/>
          <p:cNvSpPr txBox="1">
            <a:spLocks noGrp="1"/>
          </p:cNvSpPr>
          <p:nvPr>
            <p:ph type="body" idx="4294967295"/>
          </p:nvPr>
        </p:nvSpPr>
        <p:spPr>
          <a:xfrm>
            <a:off x="324350" y="17556825"/>
            <a:ext cx="14071500" cy="10962000"/>
          </a:xfrm>
          <a:prstGeom prst="rect">
            <a:avLst/>
          </a:prstGeom>
          <a:noFill/>
          <a:ln>
            <a:noFill/>
          </a:ln>
        </p:spPr>
        <p:txBody>
          <a:bodyPr spcFirstLastPara="1" wrap="square" lIns="228575" tIns="228575" rIns="228575" bIns="228575" anchor="t" anchorCtr="0">
            <a:noAutofit/>
          </a:bodyPr>
          <a:lstStyle/>
          <a:p>
            <a:pPr marL="457200" lvl="0" indent="-450850" algn="l" rtl="0">
              <a:spcBef>
                <a:spcPts val="1000"/>
              </a:spcBef>
              <a:spcAft>
                <a:spcPts val="0"/>
              </a:spcAft>
              <a:buClr>
                <a:srgbClr val="000000"/>
              </a:buClr>
              <a:buSzPts val="3500"/>
              <a:buFont typeface="Times New Roman"/>
              <a:buChar char="●"/>
            </a:pPr>
            <a:r>
              <a:rPr lang="en" sz="3500">
                <a:solidFill>
                  <a:schemeClr val="dk1"/>
                </a:solidFill>
                <a:latin typeface="Times New Roman"/>
                <a:ea typeface="Times New Roman"/>
                <a:cs typeface="Times New Roman"/>
                <a:sym typeface="Times New Roman"/>
              </a:rPr>
              <a:t>Using RStudio, our group first simplified our original dataset into three subsets, creating an individual group for action movies and, using a new variable, were able to successfully generate an additional subset specifically for Superhero movies and one for Marvel movies. </a:t>
            </a:r>
            <a:endParaRPr sz="3500">
              <a:solidFill>
                <a:schemeClr val="dk1"/>
              </a:solidFill>
              <a:latin typeface="Times New Roman"/>
              <a:ea typeface="Times New Roman"/>
              <a:cs typeface="Times New Roman"/>
              <a:sym typeface="Times New Roman"/>
            </a:endParaRPr>
          </a:p>
          <a:p>
            <a:pPr marL="457200" lvl="0" indent="-450850" algn="l" rtl="0">
              <a:spcBef>
                <a:spcPts val="0"/>
              </a:spcBef>
              <a:spcAft>
                <a:spcPts val="0"/>
              </a:spcAft>
              <a:buClr>
                <a:srgbClr val="000000"/>
              </a:buClr>
              <a:buSzPts val="3500"/>
              <a:buFont typeface="Times New Roman"/>
              <a:buChar char="●"/>
            </a:pPr>
            <a:r>
              <a:rPr lang="en" sz="3500">
                <a:solidFill>
                  <a:schemeClr val="dk1"/>
                </a:solidFill>
                <a:latin typeface="Times New Roman"/>
                <a:ea typeface="Times New Roman"/>
                <a:cs typeface="Times New Roman"/>
                <a:sym typeface="Times New Roman"/>
              </a:rPr>
              <a:t>Using these two datasets, we plotted the production budgets of these movies against the domestic box office revenue and the international box office revenue. We then created 95% confidence intervals, comparing this alongside the slopes of the plots to see if:</a:t>
            </a:r>
            <a:endParaRPr sz="3500">
              <a:solidFill>
                <a:schemeClr val="dk1"/>
              </a:solidFill>
              <a:latin typeface="Times New Roman"/>
              <a:ea typeface="Times New Roman"/>
              <a:cs typeface="Times New Roman"/>
              <a:sym typeface="Times New Roman"/>
            </a:endParaRPr>
          </a:p>
          <a:p>
            <a:pPr marL="914400" lvl="1" indent="-450850" algn="l" rtl="0">
              <a:spcBef>
                <a:spcPts val="0"/>
              </a:spcBef>
              <a:spcAft>
                <a:spcPts val="0"/>
              </a:spcAft>
              <a:buClr>
                <a:srgbClr val="000000"/>
              </a:buClr>
              <a:buSzPts val="3500"/>
              <a:buFont typeface="Times New Roman"/>
              <a:buChar char="○"/>
            </a:pPr>
            <a:r>
              <a:rPr lang="en" sz="3500">
                <a:solidFill>
                  <a:schemeClr val="dk1"/>
                </a:solidFill>
                <a:latin typeface="Times New Roman"/>
                <a:ea typeface="Times New Roman"/>
                <a:cs typeface="Times New Roman"/>
                <a:sym typeface="Times New Roman"/>
              </a:rPr>
              <a:t>there was a difference in the slopes</a:t>
            </a:r>
            <a:endParaRPr sz="3500">
              <a:solidFill>
                <a:schemeClr val="dk1"/>
              </a:solidFill>
              <a:latin typeface="Times New Roman"/>
              <a:ea typeface="Times New Roman"/>
              <a:cs typeface="Times New Roman"/>
              <a:sym typeface="Times New Roman"/>
            </a:endParaRPr>
          </a:p>
          <a:p>
            <a:pPr marL="914400" lvl="1" indent="-450850" algn="l" rtl="0">
              <a:spcBef>
                <a:spcPts val="0"/>
              </a:spcBef>
              <a:spcAft>
                <a:spcPts val="0"/>
              </a:spcAft>
              <a:buClr>
                <a:schemeClr val="dk1"/>
              </a:buClr>
              <a:buSzPts val="3500"/>
              <a:buFont typeface="Times New Roman"/>
              <a:buChar char="○"/>
            </a:pPr>
            <a:r>
              <a:rPr lang="en" sz="3500">
                <a:solidFill>
                  <a:schemeClr val="dk1"/>
                </a:solidFill>
                <a:latin typeface="Times New Roman"/>
                <a:ea typeface="Times New Roman"/>
                <a:cs typeface="Times New Roman"/>
                <a:sym typeface="Times New Roman"/>
              </a:rPr>
              <a:t>there was any overlap amongst the confidence intervals of the slopes</a:t>
            </a:r>
            <a:endParaRPr sz="3500">
              <a:solidFill>
                <a:schemeClr val="dk1"/>
              </a:solidFill>
              <a:latin typeface="Times New Roman"/>
              <a:ea typeface="Times New Roman"/>
              <a:cs typeface="Times New Roman"/>
              <a:sym typeface="Times New Roman"/>
            </a:endParaRPr>
          </a:p>
          <a:p>
            <a:pPr marL="457200" lvl="0" indent="-450850" algn="l" rtl="0">
              <a:spcBef>
                <a:spcPts val="0"/>
              </a:spcBef>
              <a:spcAft>
                <a:spcPts val="0"/>
              </a:spcAft>
              <a:buClr>
                <a:srgbClr val="000000"/>
              </a:buClr>
              <a:buSzPts val="3500"/>
              <a:buFont typeface="Times New Roman"/>
              <a:buChar char="●"/>
            </a:pPr>
            <a:r>
              <a:rPr lang="en" sz="3500">
                <a:solidFill>
                  <a:schemeClr val="dk1"/>
                </a:solidFill>
                <a:latin typeface="Times New Roman"/>
                <a:ea typeface="Times New Roman"/>
                <a:cs typeface="Times New Roman"/>
                <a:sym typeface="Times New Roman"/>
              </a:rPr>
              <a:t>We did this because, if there was an overlap between the two intervals, our experiment would suggest that there was not a statistically significant difference between Marvel movies and action movies. However, if there was not an overlap, our analysis would imply that Marvel movies may, in fact, make more many than other action movies, proving Scorsese’s claim that, “... the financial dominance of one is being used to marginalize and even belittle the existence...” of other movies.</a:t>
            </a:r>
            <a:endParaRPr sz="3500">
              <a:solidFill>
                <a:schemeClr val="dk1"/>
              </a:solidFill>
              <a:latin typeface="Times New Roman"/>
              <a:ea typeface="Times New Roman"/>
              <a:cs typeface="Times New Roman"/>
              <a:sym typeface="Times New Roman"/>
            </a:endParaRPr>
          </a:p>
        </p:txBody>
      </p:sp>
      <p:sp>
        <p:nvSpPr>
          <p:cNvPr id="67" name="Google Shape;67;p13"/>
          <p:cNvSpPr txBox="1"/>
          <p:nvPr/>
        </p:nvSpPr>
        <p:spPr>
          <a:xfrm>
            <a:off x="529075" y="28518825"/>
            <a:ext cx="14017800" cy="822900"/>
          </a:xfrm>
          <a:prstGeom prst="rect">
            <a:avLst/>
          </a:prstGeom>
          <a:solidFill>
            <a:srgbClr val="CC4125"/>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 sz="4000" b="1">
                <a:solidFill>
                  <a:srgbClr val="FFFFFF"/>
                </a:solidFill>
                <a:latin typeface="Times New Roman"/>
                <a:ea typeface="Times New Roman"/>
                <a:cs typeface="Times New Roman"/>
                <a:sym typeface="Times New Roman"/>
              </a:rPr>
              <a:t>Reference</a:t>
            </a:r>
            <a:endParaRPr sz="4000" b="1" i="0" u="none" strike="noStrike" cap="none">
              <a:solidFill>
                <a:srgbClr val="FFFFFF"/>
              </a:solidFill>
              <a:latin typeface="Times New Roman"/>
              <a:ea typeface="Times New Roman"/>
              <a:cs typeface="Times New Roman"/>
              <a:sym typeface="Times New Roman"/>
            </a:endParaRPr>
          </a:p>
        </p:txBody>
      </p:sp>
      <p:pic>
        <p:nvPicPr>
          <p:cNvPr id="68" name="Google Shape;68;p13"/>
          <p:cNvPicPr preferRelativeResize="0"/>
          <p:nvPr/>
        </p:nvPicPr>
        <p:blipFill>
          <a:blip r:embed="rId4">
            <a:alphaModFix/>
          </a:blip>
          <a:stretch>
            <a:fillRect/>
          </a:stretch>
        </p:blipFill>
        <p:spPr>
          <a:xfrm>
            <a:off x="39156650" y="229200"/>
            <a:ext cx="4353477" cy="2653494"/>
          </a:xfrm>
          <a:prstGeom prst="rect">
            <a:avLst/>
          </a:prstGeom>
          <a:noFill/>
          <a:ln>
            <a:noFill/>
          </a:ln>
        </p:spPr>
      </p:pic>
      <p:pic>
        <p:nvPicPr>
          <p:cNvPr id="69" name="Google Shape;69;p13"/>
          <p:cNvPicPr preferRelativeResize="0"/>
          <p:nvPr/>
        </p:nvPicPr>
        <p:blipFill>
          <a:blip r:embed="rId5">
            <a:alphaModFix/>
          </a:blip>
          <a:stretch>
            <a:fillRect/>
          </a:stretch>
        </p:blipFill>
        <p:spPr>
          <a:xfrm>
            <a:off x="25246600" y="5391525"/>
            <a:ext cx="8635674" cy="6168314"/>
          </a:xfrm>
          <a:prstGeom prst="rect">
            <a:avLst/>
          </a:prstGeom>
          <a:noFill/>
          <a:ln>
            <a:noFill/>
          </a:ln>
        </p:spPr>
      </p:pic>
      <p:pic>
        <p:nvPicPr>
          <p:cNvPr id="70" name="Google Shape;70;p13"/>
          <p:cNvPicPr preferRelativeResize="0"/>
          <p:nvPr/>
        </p:nvPicPr>
        <p:blipFill>
          <a:blip r:embed="rId6">
            <a:alphaModFix/>
          </a:blip>
          <a:stretch>
            <a:fillRect/>
          </a:stretch>
        </p:blipFill>
        <p:spPr>
          <a:xfrm>
            <a:off x="34608350" y="5391513"/>
            <a:ext cx="8635674" cy="6168377"/>
          </a:xfrm>
          <a:prstGeom prst="rect">
            <a:avLst/>
          </a:prstGeom>
          <a:noFill/>
          <a:ln>
            <a:noFill/>
          </a:ln>
        </p:spPr>
      </p:pic>
      <p:pic>
        <p:nvPicPr>
          <p:cNvPr id="71" name="Google Shape;71;p13"/>
          <p:cNvPicPr preferRelativeResize="0"/>
          <p:nvPr/>
        </p:nvPicPr>
        <p:blipFill>
          <a:blip r:embed="rId7">
            <a:alphaModFix/>
          </a:blip>
          <a:stretch>
            <a:fillRect/>
          </a:stretch>
        </p:blipFill>
        <p:spPr>
          <a:xfrm>
            <a:off x="15884900" y="5391525"/>
            <a:ext cx="8635684" cy="6168350"/>
          </a:xfrm>
          <a:prstGeom prst="rect">
            <a:avLst/>
          </a:prstGeom>
          <a:noFill/>
          <a:ln>
            <a:noFill/>
          </a:ln>
        </p:spPr>
      </p:pic>
      <p:sp>
        <p:nvSpPr>
          <p:cNvPr id="72" name="Google Shape;72;p13"/>
          <p:cNvSpPr txBox="1"/>
          <p:nvPr/>
        </p:nvSpPr>
        <p:spPr>
          <a:xfrm>
            <a:off x="16960650" y="11284539"/>
            <a:ext cx="6484200" cy="128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latin typeface="Times New Roman"/>
                <a:ea typeface="Times New Roman"/>
                <a:cs typeface="Times New Roman"/>
                <a:sym typeface="Times New Roman"/>
              </a:rPr>
              <a:t>95% Confidence Interval for Slope</a:t>
            </a:r>
            <a:endParaRPr sz="3000">
              <a:latin typeface="Times New Roman"/>
              <a:ea typeface="Times New Roman"/>
              <a:cs typeface="Times New Roman"/>
              <a:sym typeface="Times New Roman"/>
            </a:endParaRPr>
          </a:p>
          <a:p>
            <a:pPr marL="0" lvl="0" indent="0" algn="ctr" rtl="0">
              <a:spcBef>
                <a:spcPts val="0"/>
              </a:spcBef>
              <a:spcAft>
                <a:spcPts val="0"/>
              </a:spcAft>
              <a:buNone/>
            </a:pPr>
            <a:r>
              <a:rPr lang="en" sz="3000">
                <a:latin typeface="Times New Roman"/>
                <a:ea typeface="Times New Roman"/>
                <a:cs typeface="Times New Roman"/>
                <a:sym typeface="Times New Roman"/>
              </a:rPr>
              <a:t>[1.272,1.528]</a:t>
            </a:r>
            <a:endParaRPr sz="3000">
              <a:latin typeface="Times New Roman"/>
              <a:ea typeface="Times New Roman"/>
              <a:cs typeface="Times New Roman"/>
              <a:sym typeface="Times New Roman"/>
            </a:endParaRPr>
          </a:p>
        </p:txBody>
      </p:sp>
      <p:sp>
        <p:nvSpPr>
          <p:cNvPr id="73" name="Google Shape;73;p13"/>
          <p:cNvSpPr txBox="1"/>
          <p:nvPr/>
        </p:nvSpPr>
        <p:spPr>
          <a:xfrm>
            <a:off x="26322363" y="11284539"/>
            <a:ext cx="6484200" cy="128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latin typeface="Times New Roman"/>
                <a:ea typeface="Times New Roman"/>
                <a:cs typeface="Times New Roman"/>
                <a:sym typeface="Times New Roman"/>
              </a:rPr>
              <a:t>95% Confidence Interval for Slope</a:t>
            </a:r>
            <a:endParaRPr sz="3000">
              <a:latin typeface="Times New Roman"/>
              <a:ea typeface="Times New Roman"/>
              <a:cs typeface="Times New Roman"/>
              <a:sym typeface="Times New Roman"/>
            </a:endParaRPr>
          </a:p>
          <a:p>
            <a:pPr marL="0" lvl="0" indent="0" algn="ctr" rtl="0">
              <a:spcBef>
                <a:spcPts val="0"/>
              </a:spcBef>
              <a:spcAft>
                <a:spcPts val="0"/>
              </a:spcAft>
              <a:buNone/>
            </a:pPr>
            <a:r>
              <a:rPr lang="en" sz="3000">
                <a:latin typeface="Times New Roman"/>
                <a:ea typeface="Times New Roman"/>
                <a:cs typeface="Times New Roman"/>
                <a:sym typeface="Times New Roman"/>
              </a:rPr>
              <a:t>[1.532,1.808]</a:t>
            </a:r>
            <a:endParaRPr sz="3000">
              <a:latin typeface="Times New Roman"/>
              <a:ea typeface="Times New Roman"/>
              <a:cs typeface="Times New Roman"/>
              <a:sym typeface="Times New Roman"/>
            </a:endParaRPr>
          </a:p>
        </p:txBody>
      </p:sp>
      <p:sp>
        <p:nvSpPr>
          <p:cNvPr id="74" name="Google Shape;74;p13"/>
          <p:cNvSpPr txBox="1"/>
          <p:nvPr/>
        </p:nvSpPr>
        <p:spPr>
          <a:xfrm>
            <a:off x="35758150" y="11284539"/>
            <a:ext cx="6484200" cy="128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latin typeface="Times New Roman"/>
                <a:ea typeface="Times New Roman"/>
                <a:cs typeface="Times New Roman"/>
                <a:sym typeface="Times New Roman"/>
              </a:rPr>
              <a:t>95% Confidence Interval for Slope</a:t>
            </a:r>
            <a:endParaRPr sz="3000">
              <a:latin typeface="Times New Roman"/>
              <a:ea typeface="Times New Roman"/>
              <a:cs typeface="Times New Roman"/>
              <a:sym typeface="Times New Roman"/>
            </a:endParaRPr>
          </a:p>
          <a:p>
            <a:pPr marL="0" lvl="0" indent="0" algn="ctr" rtl="0">
              <a:spcBef>
                <a:spcPts val="0"/>
              </a:spcBef>
              <a:spcAft>
                <a:spcPts val="0"/>
              </a:spcAft>
              <a:buNone/>
            </a:pPr>
            <a:r>
              <a:rPr lang="en" sz="3000">
                <a:latin typeface="Times New Roman"/>
                <a:ea typeface="Times New Roman"/>
                <a:cs typeface="Times New Roman"/>
                <a:sym typeface="Times New Roman"/>
              </a:rPr>
              <a:t>[2.165,2.435]</a:t>
            </a:r>
            <a:endParaRPr sz="3000">
              <a:latin typeface="Times New Roman"/>
              <a:ea typeface="Times New Roman"/>
              <a:cs typeface="Times New Roman"/>
              <a:sym typeface="Times New Roman"/>
            </a:endParaRPr>
          </a:p>
        </p:txBody>
      </p:sp>
      <p:sp>
        <p:nvSpPr>
          <p:cNvPr id="75" name="Google Shape;75;p13"/>
          <p:cNvSpPr txBox="1"/>
          <p:nvPr/>
        </p:nvSpPr>
        <p:spPr>
          <a:xfrm>
            <a:off x="14946000" y="13438800"/>
            <a:ext cx="14071500" cy="128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914400" marR="0" lvl="1" indent="-450850" algn="l" rtl="0">
              <a:lnSpc>
                <a:spcPct val="100000"/>
              </a:lnSpc>
              <a:spcBef>
                <a:spcPts val="0"/>
              </a:spcBef>
              <a:spcAft>
                <a:spcPts val="0"/>
              </a:spcAft>
              <a:buClr>
                <a:schemeClr val="dk1"/>
              </a:buClr>
              <a:buSzPts val="3500"/>
              <a:buFont typeface="Times New Roman"/>
              <a:buChar char="○"/>
            </a:pPr>
            <a:r>
              <a:rPr lang="en" sz="3500">
                <a:solidFill>
                  <a:schemeClr val="dk1"/>
                </a:solidFill>
                <a:latin typeface="Times New Roman"/>
                <a:ea typeface="Times New Roman"/>
                <a:cs typeface="Times New Roman"/>
                <a:sym typeface="Times New Roman"/>
              </a:rPr>
              <a:t>International budget vs box office</a:t>
            </a:r>
            <a:endParaRPr sz="35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500">
              <a:solidFill>
                <a:schemeClr val="dk1"/>
              </a:solidFill>
              <a:latin typeface="Times New Roman"/>
              <a:ea typeface="Times New Roman"/>
              <a:cs typeface="Times New Roman"/>
              <a:sym typeface="Times New Roman"/>
            </a:endParaRPr>
          </a:p>
        </p:txBody>
      </p:sp>
      <p:pic>
        <p:nvPicPr>
          <p:cNvPr id="76" name="Google Shape;76;p13"/>
          <p:cNvPicPr preferRelativeResize="0"/>
          <p:nvPr/>
        </p:nvPicPr>
        <p:blipFill>
          <a:blip r:embed="rId8">
            <a:alphaModFix/>
          </a:blip>
          <a:stretch>
            <a:fillRect/>
          </a:stretch>
        </p:blipFill>
        <p:spPr>
          <a:xfrm>
            <a:off x="15884896" y="14543525"/>
            <a:ext cx="8635674" cy="6168341"/>
          </a:xfrm>
          <a:prstGeom prst="rect">
            <a:avLst/>
          </a:prstGeom>
          <a:noFill/>
          <a:ln>
            <a:noFill/>
          </a:ln>
        </p:spPr>
      </p:pic>
      <p:pic>
        <p:nvPicPr>
          <p:cNvPr id="77" name="Google Shape;77;p13"/>
          <p:cNvPicPr preferRelativeResize="0"/>
          <p:nvPr/>
        </p:nvPicPr>
        <p:blipFill>
          <a:blip r:embed="rId9">
            <a:alphaModFix/>
          </a:blip>
          <a:stretch>
            <a:fillRect/>
          </a:stretch>
        </p:blipFill>
        <p:spPr>
          <a:xfrm>
            <a:off x="25208538" y="14525638"/>
            <a:ext cx="8635674" cy="6168334"/>
          </a:xfrm>
          <a:prstGeom prst="rect">
            <a:avLst/>
          </a:prstGeom>
          <a:noFill/>
          <a:ln>
            <a:noFill/>
          </a:ln>
        </p:spPr>
      </p:pic>
      <p:pic>
        <p:nvPicPr>
          <p:cNvPr id="78" name="Google Shape;78;p13"/>
          <p:cNvPicPr preferRelativeResize="0"/>
          <p:nvPr/>
        </p:nvPicPr>
        <p:blipFill>
          <a:blip r:embed="rId10">
            <a:alphaModFix/>
          </a:blip>
          <a:stretch>
            <a:fillRect/>
          </a:stretch>
        </p:blipFill>
        <p:spPr>
          <a:xfrm>
            <a:off x="34532175" y="14525625"/>
            <a:ext cx="8635674" cy="6168367"/>
          </a:xfrm>
          <a:prstGeom prst="rect">
            <a:avLst/>
          </a:prstGeom>
          <a:noFill/>
          <a:ln>
            <a:noFill/>
          </a:ln>
        </p:spPr>
      </p:pic>
      <p:sp>
        <p:nvSpPr>
          <p:cNvPr id="79" name="Google Shape;79;p13"/>
          <p:cNvSpPr txBox="1"/>
          <p:nvPr/>
        </p:nvSpPr>
        <p:spPr>
          <a:xfrm>
            <a:off x="16960650" y="20428539"/>
            <a:ext cx="6484200" cy="128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latin typeface="Times New Roman"/>
                <a:ea typeface="Times New Roman"/>
                <a:cs typeface="Times New Roman"/>
                <a:sym typeface="Times New Roman"/>
              </a:rPr>
              <a:t>95% Confidence Interval for Slope</a:t>
            </a:r>
            <a:endParaRPr sz="3000">
              <a:latin typeface="Times New Roman"/>
              <a:ea typeface="Times New Roman"/>
              <a:cs typeface="Times New Roman"/>
              <a:sym typeface="Times New Roman"/>
            </a:endParaRPr>
          </a:p>
          <a:p>
            <a:pPr marL="0" lvl="0" indent="0" algn="ctr" rtl="0">
              <a:spcBef>
                <a:spcPts val="0"/>
              </a:spcBef>
              <a:spcAft>
                <a:spcPts val="0"/>
              </a:spcAft>
              <a:buNone/>
            </a:pPr>
            <a:r>
              <a:rPr lang="en" sz="3000">
                <a:latin typeface="Times New Roman"/>
                <a:ea typeface="Times New Roman"/>
                <a:cs typeface="Times New Roman"/>
                <a:sym typeface="Times New Roman"/>
              </a:rPr>
              <a:t>[2.724,2.956]</a:t>
            </a:r>
            <a:endParaRPr sz="3000">
              <a:latin typeface="Times New Roman"/>
              <a:ea typeface="Times New Roman"/>
              <a:cs typeface="Times New Roman"/>
              <a:sym typeface="Times New Roman"/>
            </a:endParaRPr>
          </a:p>
        </p:txBody>
      </p:sp>
      <p:sp>
        <p:nvSpPr>
          <p:cNvPr id="80" name="Google Shape;80;p13"/>
          <p:cNvSpPr txBox="1"/>
          <p:nvPr/>
        </p:nvSpPr>
        <p:spPr>
          <a:xfrm>
            <a:off x="26322363" y="20428539"/>
            <a:ext cx="6484200" cy="128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latin typeface="Times New Roman"/>
                <a:ea typeface="Times New Roman"/>
                <a:cs typeface="Times New Roman"/>
                <a:sym typeface="Times New Roman"/>
              </a:rPr>
              <a:t>95% Confidence Interval for Slope</a:t>
            </a:r>
            <a:endParaRPr sz="3000">
              <a:latin typeface="Times New Roman"/>
              <a:ea typeface="Times New Roman"/>
              <a:cs typeface="Times New Roman"/>
              <a:sym typeface="Times New Roman"/>
            </a:endParaRPr>
          </a:p>
          <a:p>
            <a:pPr marL="0" lvl="0" indent="0" algn="ctr" rtl="0">
              <a:spcBef>
                <a:spcPts val="0"/>
              </a:spcBef>
              <a:spcAft>
                <a:spcPts val="0"/>
              </a:spcAft>
              <a:buNone/>
            </a:pPr>
            <a:r>
              <a:rPr lang="en" sz="3000">
                <a:latin typeface="Times New Roman"/>
                <a:ea typeface="Times New Roman"/>
                <a:cs typeface="Times New Roman"/>
                <a:sym typeface="Times New Roman"/>
              </a:rPr>
              <a:t>[2.319,3.129]</a:t>
            </a:r>
            <a:endParaRPr sz="3000">
              <a:latin typeface="Times New Roman"/>
              <a:ea typeface="Times New Roman"/>
              <a:cs typeface="Times New Roman"/>
              <a:sym typeface="Times New Roman"/>
            </a:endParaRPr>
          </a:p>
        </p:txBody>
      </p:sp>
      <p:sp>
        <p:nvSpPr>
          <p:cNvPr id="81" name="Google Shape;81;p13"/>
          <p:cNvSpPr txBox="1"/>
          <p:nvPr/>
        </p:nvSpPr>
        <p:spPr>
          <a:xfrm>
            <a:off x="35758150" y="20428539"/>
            <a:ext cx="6484200" cy="128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latin typeface="Times New Roman"/>
                <a:ea typeface="Times New Roman"/>
                <a:cs typeface="Times New Roman"/>
                <a:sym typeface="Times New Roman"/>
              </a:rPr>
              <a:t>95% Confidence Interval for Slope</a:t>
            </a:r>
            <a:endParaRPr sz="3000">
              <a:latin typeface="Times New Roman"/>
              <a:ea typeface="Times New Roman"/>
              <a:cs typeface="Times New Roman"/>
              <a:sym typeface="Times New Roman"/>
            </a:endParaRPr>
          </a:p>
          <a:p>
            <a:pPr marL="0" lvl="0" indent="0" algn="ctr" rtl="0">
              <a:spcBef>
                <a:spcPts val="0"/>
              </a:spcBef>
              <a:spcAft>
                <a:spcPts val="0"/>
              </a:spcAft>
              <a:buNone/>
            </a:pPr>
            <a:r>
              <a:rPr lang="en" sz="3000">
                <a:latin typeface="Times New Roman"/>
                <a:ea typeface="Times New Roman"/>
                <a:cs typeface="Times New Roman"/>
                <a:sym typeface="Times New Roman"/>
              </a:rPr>
              <a:t>[4.087,5.433]</a:t>
            </a:r>
            <a:endParaRPr sz="3000">
              <a:latin typeface="Times New Roman"/>
              <a:ea typeface="Times New Roman"/>
              <a:cs typeface="Times New Roman"/>
              <a:sym typeface="Times New Roman"/>
            </a:endParaRPr>
          </a:p>
        </p:txBody>
      </p:sp>
      <p:sp>
        <p:nvSpPr>
          <p:cNvPr id="82" name="Google Shape;82;p13"/>
          <p:cNvSpPr txBox="1"/>
          <p:nvPr/>
        </p:nvSpPr>
        <p:spPr>
          <a:xfrm>
            <a:off x="15884900" y="21863150"/>
            <a:ext cx="27359100" cy="2298600"/>
          </a:xfrm>
          <a:prstGeom prst="rect">
            <a:avLst/>
          </a:prstGeom>
          <a:noFill/>
          <a:ln>
            <a:noFill/>
          </a:ln>
        </p:spPr>
        <p:txBody>
          <a:bodyPr spcFirstLastPara="1" wrap="square" lIns="91425" tIns="91425" rIns="91425" bIns="91425" anchor="t" anchorCtr="0">
            <a:noAutofit/>
          </a:bodyPr>
          <a:lstStyle/>
          <a:p>
            <a:pPr marL="914400" lvl="1" indent="-450850" algn="l" rtl="0">
              <a:spcBef>
                <a:spcPts val="0"/>
              </a:spcBef>
              <a:spcAft>
                <a:spcPts val="0"/>
              </a:spcAft>
              <a:buClr>
                <a:schemeClr val="dk1"/>
              </a:buClr>
              <a:buSzPts val="3500"/>
              <a:buFont typeface="Times New Roman"/>
              <a:buChar char="○"/>
            </a:pPr>
            <a:r>
              <a:rPr lang="en" sz="3500">
                <a:solidFill>
                  <a:schemeClr val="dk1"/>
                </a:solidFill>
                <a:latin typeface="Times New Roman"/>
                <a:ea typeface="Times New Roman"/>
                <a:cs typeface="Times New Roman"/>
                <a:sym typeface="Times New Roman"/>
              </a:rPr>
              <a:t>For the international box office vs budget, the confidence intervals of action movies and superhero movies overlap, which indicates that the two genres are not significantly different. However, the confidence interval of Marvel movies coincides with neither of the other two genres. So we conclude that for the international box office, action movies earn as much money as superhero movies, but Marvel earns more than both of the two genres. </a:t>
            </a:r>
            <a:endParaRPr sz="3000">
              <a:latin typeface="Times New Roman"/>
              <a:ea typeface="Times New Roman"/>
              <a:cs typeface="Times New Roman"/>
              <a:sym typeface="Times New Roman"/>
            </a:endParaRPr>
          </a:p>
        </p:txBody>
      </p:sp>
      <p:pic>
        <p:nvPicPr>
          <p:cNvPr id="83" name="Google Shape;83;p13"/>
          <p:cNvPicPr preferRelativeResize="0"/>
          <p:nvPr/>
        </p:nvPicPr>
        <p:blipFill>
          <a:blip r:embed="rId11">
            <a:alphaModFix/>
          </a:blip>
          <a:stretch>
            <a:fillRect/>
          </a:stretch>
        </p:blipFill>
        <p:spPr>
          <a:xfrm>
            <a:off x="260425" y="230200"/>
            <a:ext cx="4717333" cy="2653500"/>
          </a:xfrm>
          <a:prstGeom prst="rect">
            <a:avLst/>
          </a:prstGeom>
          <a:noFill/>
          <a:ln>
            <a:noFill/>
          </a:ln>
        </p:spPr>
      </p:pic>
      <p:sp>
        <p:nvSpPr>
          <p:cNvPr id="84" name="Google Shape;84;p13"/>
          <p:cNvSpPr txBox="1"/>
          <p:nvPr/>
        </p:nvSpPr>
        <p:spPr>
          <a:xfrm>
            <a:off x="29819700" y="28514450"/>
            <a:ext cx="14071500" cy="3027600"/>
          </a:xfrm>
          <a:prstGeom prst="rect">
            <a:avLst/>
          </a:prstGeom>
          <a:noFill/>
          <a:ln>
            <a:noFill/>
          </a:ln>
        </p:spPr>
        <p:txBody>
          <a:bodyPr spcFirstLastPara="1" wrap="square" lIns="91425" tIns="91425" rIns="91425" bIns="91425" anchor="t" anchorCtr="0">
            <a:noAutofit/>
          </a:bodyPr>
          <a:lstStyle/>
          <a:p>
            <a:pPr marL="457200" lvl="0" indent="-419100" algn="l" rtl="0">
              <a:lnSpc>
                <a:spcPct val="100000"/>
              </a:lnSpc>
              <a:spcBef>
                <a:spcPts val="1200"/>
              </a:spcBef>
              <a:spcAft>
                <a:spcPts val="0"/>
              </a:spcAft>
              <a:buClr>
                <a:schemeClr val="dk1"/>
              </a:buClr>
              <a:buSzPts val="3000"/>
              <a:buFont typeface="Times New Roman"/>
              <a:buChar char="●"/>
            </a:pPr>
            <a:r>
              <a:rPr lang="en" sz="3000">
                <a:solidFill>
                  <a:schemeClr val="dk1"/>
                </a:solidFill>
                <a:latin typeface="Times New Roman"/>
                <a:ea typeface="Times New Roman"/>
                <a:cs typeface="Times New Roman"/>
                <a:sym typeface="Times New Roman"/>
              </a:rPr>
              <a:t>The data set only includes production budget (neglecting total cost, which includes a large proportion in advertising), which may be one of the reasons why Marvel is doing so well financially —  this could lead us to different results and conclusions. However, we can still hold the conclusion that Marvel flourishes in the box office and crowds out other movies.</a:t>
            </a:r>
            <a:endParaRPr sz="3500">
              <a:solidFill>
                <a:schemeClr val="dk1"/>
              </a:solidFill>
              <a:latin typeface="Times New Roman"/>
              <a:ea typeface="Times New Roman"/>
              <a:cs typeface="Times New Roman"/>
              <a:sym typeface="Times New Roman"/>
            </a:endParaRPr>
          </a:p>
        </p:txBody>
      </p:sp>
      <p:pic>
        <p:nvPicPr>
          <p:cNvPr id="85" name="Google Shape;85;p13"/>
          <p:cNvPicPr preferRelativeResize="0"/>
          <p:nvPr/>
        </p:nvPicPr>
        <p:blipFill>
          <a:blip r:embed="rId12">
            <a:alphaModFix/>
          </a:blip>
          <a:stretch>
            <a:fillRect/>
          </a:stretch>
        </p:blipFill>
        <p:spPr>
          <a:xfrm>
            <a:off x="14946000" y="24143377"/>
            <a:ext cx="9717875" cy="7288394"/>
          </a:xfrm>
          <a:prstGeom prst="rect">
            <a:avLst/>
          </a:prstGeom>
          <a:noFill/>
          <a:ln>
            <a:noFill/>
          </a:ln>
        </p:spPr>
      </p:pic>
      <p:pic>
        <p:nvPicPr>
          <p:cNvPr id="86" name="Google Shape;86;p13"/>
          <p:cNvPicPr preferRelativeResize="0"/>
          <p:nvPr/>
        </p:nvPicPr>
        <p:blipFill rotWithShape="1">
          <a:blip r:embed="rId13">
            <a:alphaModFix/>
          </a:blip>
          <a:srcRect t="29105" r="54785" b="53856"/>
          <a:stretch/>
        </p:blipFill>
        <p:spPr>
          <a:xfrm>
            <a:off x="29577375" y="23895353"/>
            <a:ext cx="14017798" cy="3301570"/>
          </a:xfrm>
          <a:prstGeom prst="rect">
            <a:avLst/>
          </a:prstGeom>
          <a:noFill/>
          <a:ln>
            <a:noFill/>
          </a:ln>
        </p:spPr>
      </p:pic>
      <p:sp>
        <p:nvSpPr>
          <p:cNvPr id="87" name="Google Shape;87;p13"/>
          <p:cNvSpPr txBox="1"/>
          <p:nvPr/>
        </p:nvSpPr>
        <p:spPr>
          <a:xfrm>
            <a:off x="24520575" y="23931975"/>
            <a:ext cx="4824900" cy="711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3200">
                <a:latin typeface="Times New Roman"/>
                <a:ea typeface="Times New Roman"/>
                <a:cs typeface="Times New Roman"/>
                <a:sym typeface="Times New Roman"/>
              </a:rPr>
              <a:t>The multiple regression graph on the left predicts what the Domestic Box Office would be taking into account two variables. The graph shows that when the same production budget is taken into account, a Marvel movie will have a higher Domestic Box Office  than if it were not. The table to the right shows a multiple regression fitted with an additional two other categorical variables.</a:t>
            </a:r>
            <a:endParaRPr sz="3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895</Words>
  <Application>Microsoft Macintosh PowerPoint</Application>
  <PresentationFormat>Custom</PresentationFormat>
  <Paragraphs>85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Dohyun Lee</cp:lastModifiedBy>
  <cp:revision>1</cp:revision>
  <dcterms:modified xsi:type="dcterms:W3CDTF">2020-02-08T16:31:18Z</dcterms:modified>
</cp:coreProperties>
</file>