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5" r:id="rId6"/>
    <p:sldId id="282" r:id="rId7"/>
    <p:sldId id="292" r:id="rId8"/>
    <p:sldId id="283" r:id="rId9"/>
    <p:sldId id="281" r:id="rId10"/>
    <p:sldId id="284" r:id="rId11"/>
    <p:sldId id="294" r:id="rId12"/>
    <p:sldId id="295" r:id="rId13"/>
    <p:sldId id="285" r:id="rId14"/>
    <p:sldId id="297" r:id="rId15"/>
    <p:sldId id="307" r:id="rId16"/>
    <p:sldId id="304" r:id="rId17"/>
    <p:sldId id="308" r:id="rId18"/>
    <p:sldId id="296" r:id="rId19"/>
    <p:sldId id="298" r:id="rId20"/>
    <p:sldId id="286" r:id="rId21"/>
    <p:sldId id="299" r:id="rId22"/>
    <p:sldId id="310" r:id="rId23"/>
    <p:sldId id="309" r:id="rId24"/>
    <p:sldId id="287" r:id="rId25"/>
    <p:sldId id="300" r:id="rId26"/>
    <p:sldId id="311" r:id="rId27"/>
    <p:sldId id="288" r:id="rId28"/>
    <p:sldId id="301" r:id="rId29"/>
    <p:sldId id="312" r:id="rId30"/>
    <p:sldId id="289" r:id="rId31"/>
    <p:sldId id="302" r:id="rId32"/>
    <p:sldId id="313" r:id="rId33"/>
    <p:sldId id="316" r:id="rId34"/>
    <p:sldId id="317" r:id="rId35"/>
    <p:sldId id="290" r:id="rId36"/>
    <p:sldId id="303" r:id="rId37"/>
    <p:sldId id="293" r:id="rId3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98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2019-12-01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2019-12-01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241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540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858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52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33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44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29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259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99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500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28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hyunthehardworker/DMemor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단어 공유 암기 프로그램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이도현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기능상세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81041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381A942-DAE3-4467-9594-844971E82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6189"/>
            <a:ext cx="4343400" cy="276924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회원가입 버튼을 클릭하면 회원가입 창이 뜨게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패스워드 확인은 필수 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패스워드와 패스워드 확인 값이 일치하지 않으면 알림 창이 뜨게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버튼을 클릭하면 로그인 화면으로 돌아가게 됩니다</a:t>
            </a:r>
            <a:r>
              <a:rPr lang="en-US" altLang="ko-KR" dirty="0"/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14ED4-8BE8-4A5E-BBEE-80DABA54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403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381A942-DAE3-4467-9594-844971E82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6189"/>
            <a:ext cx="4343400" cy="276924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패스워드 확인 텍스트 박스에서 </a:t>
            </a:r>
            <a:r>
              <a:rPr lang="ko-KR" altLang="en-US" dirty="0" err="1"/>
              <a:t>엔터를</a:t>
            </a:r>
            <a:r>
              <a:rPr lang="ko-KR" altLang="en-US" dirty="0"/>
              <a:t> 치면 회원가입 버튼을 누른 것과 동일하게 처리됩니다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가입시 입력한 패스워드는 암호화 처리되어 입력됩니다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A4059E-3DBE-491E-B2DE-EB33939D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20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3C0D653-2F25-426F-9DD5-C816A37AC6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9780"/>
            <a:ext cx="4343400" cy="276206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패스워드 확인 텍스트 박스에서 </a:t>
            </a:r>
            <a:r>
              <a:rPr lang="ko-KR" altLang="en-US" dirty="0" err="1"/>
              <a:t>엔터를</a:t>
            </a:r>
            <a:r>
              <a:rPr lang="ko-KR" altLang="en-US" dirty="0"/>
              <a:t> 치면 회원가입 버튼을 누른 것과 동일하게 처리됩니다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가입시 입력한 패스워드는 암호화 처리되어 입력됩니다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회원가입이 성공하면 회원가입 성공 메시지 박스가 노출됩니다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E8FD0-E334-4C97-88C3-40BD0779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95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2987-85E7-4E99-94C5-D203E272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2F9287C-CD8C-4E83-A5FF-0F635FBC4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9780"/>
            <a:ext cx="4343400" cy="276206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DEF6-BE73-48E6-8C68-D756D44987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회원 가입이 정상적으로 이루어지면 바로 로그인 창이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가입시 입력한 이메일과 패스워드로 로그인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7288DB-2E34-499F-B906-777FF6BB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78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기능상세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/>
              <a:t>로그아웃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83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4A802C-020C-4F58-A99B-0EF604B56B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6189"/>
            <a:ext cx="4343400" cy="276924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로그인이 되면 회원가입 버튼과 로그인 버튼이 사라지고 권한에 따른 버튼이 노출됩니다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일반회원의 경우 로그아웃 버튼이 노출되며 해당 버튼을 클릭하면 화면상 노출되어 있던 요소들이 모두 사라집니다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좌측 하단에 로그아웃 성공이라는 표시가 나타나고 로그인 창이 노출됩니다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DF0D8-DFBD-4DB5-A5A6-03A3B656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471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기능상세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/>
              <a:t>단어 목록 입력을 위한 샘플 엑셀 파일 양식 다운로드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55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단어 목록 입력을 위한 샘플 엑셀 파일 양식 다운로드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단어 업로드 양식 </a:t>
            </a:r>
            <a:r>
              <a:rPr lang="ko-KR" altLang="en-US" dirty="0" err="1"/>
              <a:t>내려받기</a:t>
            </a:r>
            <a:r>
              <a:rPr lang="ko-KR" altLang="en-US" dirty="0"/>
              <a:t> 메뉴를 클릭하거나 </a:t>
            </a:r>
            <a:r>
              <a:rPr lang="en-US" altLang="ko-KR" dirty="0"/>
              <a:t>Ctrl + Shift + F </a:t>
            </a:r>
            <a:r>
              <a:rPr lang="ko-KR" altLang="en-US" dirty="0"/>
              <a:t>단축키를 입력하면 단어를 업로드할 엑셀 파일 양식을 다운로드 시키기 위한 팝업창이 노출됩니다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C0B82C3-0078-4CB8-B1C4-B2A1648700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83124"/>
            <a:ext cx="4343400" cy="2755377"/>
          </a:xfr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C8B3234-90B9-4FCD-9B2B-2882ED8F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3392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단어 목록 입력을 위한 샘플 엑셀 파일 양식 다운로드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해당 파일을 저장할 위치를 선택하여 이름을 입력하면 프로젝트 내부에 위치한 샘플 엑셀 파일이 복사됩니다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해당 양식의 이름은 기본으로 </a:t>
            </a:r>
            <a:r>
              <a:rPr lang="en-US" altLang="ko-KR" dirty="0"/>
              <a:t>Sample.xlsx </a:t>
            </a:r>
            <a:r>
              <a:rPr lang="ko-KR" altLang="en-US" dirty="0"/>
              <a:t>으로 설정되어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E47B6C6-1A0F-4D6E-A6FF-E14C102487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4509"/>
            <a:ext cx="4343400" cy="2772607"/>
          </a:xfr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A9F7D3F-10E2-4B3A-9D67-A0A87FDC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42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개요</a:t>
            </a:r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개체 관계 다이어그램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기능 상세</a:t>
            </a: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/>
              <a:t>로그아웃</a:t>
            </a: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/>
              <a:t>단어 목록 입력을 위한 샘플 엑셀 파일 양식 다운로드</a:t>
            </a: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/>
              <a:t>단어 목록 엑셀파일 업로드</a:t>
            </a: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/>
              <a:t>오늘의 단어 엑셀 파일 다운로드</a:t>
            </a: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/>
              <a:t>단어 학습 기능</a:t>
            </a:r>
            <a:endParaRPr lang="en-US" altLang="ko-KR" dirty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/>
              <a:t>관리자 권한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BA80C9-CB7E-41E7-9D67-6FEBBA49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단어 목록 입력을 위한 샘플 엑셀 파일 양식 다운로드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9A4FE4-A5D7-47F2-9F31-43CCBEEF27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4475"/>
            <a:ext cx="4343400" cy="23526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저장되는 엑셀 샘플 양식은 좌측의 이미지와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엑셀 샘플 양식에 </a:t>
            </a:r>
            <a:r>
              <a:rPr lang="ko-KR" altLang="en-US" dirty="0" err="1"/>
              <a:t>입력값</a:t>
            </a:r>
            <a:r>
              <a:rPr lang="ko-KR" altLang="en-US" dirty="0"/>
              <a:t> 제한을 걸어 놓지 않아 양식에 맞게 입력하지 않으면 정상적으로 파일을 업로드 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추후 엑셀에 테이블 구조에 맞도록 입력가능한 값만 입력할 수 있도록 샘플 엑셀 예제 양식을 수정할 필요가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FCD3D-1509-4A9D-BF3D-B0BACE57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35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기능상세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/>
              <a:t>단어 목록 엑셀파일 업로드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16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목록 엑셀파일 업로드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0C1CF7-3712-440C-9309-9AC60CBCAA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83124"/>
            <a:ext cx="4343400" cy="275537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엑셀로 단어 업로드 메뉴를 클릭하거나 </a:t>
            </a:r>
            <a:r>
              <a:rPr lang="en-US" altLang="ko-KR" dirty="0"/>
              <a:t>Ctrl + Shift + I </a:t>
            </a:r>
            <a:r>
              <a:rPr lang="ko-KR" altLang="en-US" dirty="0"/>
              <a:t>단축키를 입력하면 단어를 입력한 엑셀 데이터를 </a:t>
            </a:r>
            <a:r>
              <a:rPr lang="ko-KR" altLang="en-US" dirty="0" err="1"/>
              <a:t>업로드시키기</a:t>
            </a:r>
            <a:r>
              <a:rPr lang="ko-KR" altLang="en-US" dirty="0"/>
              <a:t> 위한 팝업창이 노출됩니다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7C438-F426-455A-A9E8-C88400E1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2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목록 엑셀파일 업로드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AA6A2B-65D0-410E-B306-28EB79DB60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83124"/>
            <a:ext cx="4343400" cy="275537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단어 정보를 입력한 엑셀파일을 선택하면 자동으로 업로드가 시작됩니다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업로드가 완료되면 좌측하단에 업로드 완료라는 텍스트가 표시됩니다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05B0E-5590-40D0-B9B5-65A7914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46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기능상세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/>
              <a:t>오늘의 단어 엑셀 파일 다운로드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5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단어 엑셀 파일 다운로드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B1957C9-1E2A-4F89-A351-0040B1F4F2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83124"/>
            <a:ext cx="4343400" cy="275537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오늘의 단어 </a:t>
            </a:r>
            <a:r>
              <a:rPr lang="ko-KR" altLang="en-US" dirty="0" err="1"/>
              <a:t>내려받기</a:t>
            </a:r>
            <a:r>
              <a:rPr lang="ko-KR" altLang="en-US" dirty="0"/>
              <a:t> 메뉴를 클릭하거나 </a:t>
            </a:r>
            <a:r>
              <a:rPr lang="en-US" altLang="ko-KR" dirty="0"/>
              <a:t>Ctrl + Shift + O </a:t>
            </a:r>
            <a:r>
              <a:rPr lang="ko-KR" altLang="en-US" dirty="0"/>
              <a:t>단축키를 입력하면 현재 학습중인 일차의 단어 목록을 엑셀로 다운로드 시키기 위한 팝업창이 노출됩니다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7048F-4E91-46BE-BDF1-DAAEDD87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79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단어 엑셀 파일 다운로드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ABCA966-7527-4DB9-9BFF-AAF1E7EDF1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4475"/>
            <a:ext cx="4343400" cy="23526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현재 학습 중인 데이터가 존재하는 경우 엑셀 파일로 좌측 양식과 같은 파일을 다운로드 받을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양식은 업로드 양식과는 구조가 다르므로 해당 양식으로는 업로드가 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8FE4F-1F8C-4B04-871B-635F6E91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91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기능상세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/>
              <a:t>단어 학습 기능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655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학습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4016C33-A856-4B14-BDF9-B480973F6C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8102"/>
            <a:ext cx="4343400" cy="276542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로그인이 완료되면 예전 학습했던 언어</a:t>
            </a:r>
            <a:r>
              <a:rPr lang="en-US" altLang="ko-KR" dirty="0"/>
              <a:t>, </a:t>
            </a:r>
            <a:r>
              <a:rPr lang="ko-KR" altLang="en-US" dirty="0"/>
              <a:t>시험그룹</a:t>
            </a:r>
            <a:r>
              <a:rPr lang="en-US" altLang="ko-KR" dirty="0"/>
              <a:t>, </a:t>
            </a:r>
            <a:r>
              <a:rPr lang="ko-KR" altLang="en-US" dirty="0"/>
              <a:t>시험</a:t>
            </a:r>
            <a:r>
              <a:rPr lang="en-US" altLang="ko-KR" dirty="0"/>
              <a:t>, </a:t>
            </a:r>
            <a:r>
              <a:rPr lang="ko-KR" altLang="en-US" dirty="0"/>
              <a:t>시험레벨로 초기화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시험레벨의 </a:t>
            </a:r>
            <a:r>
              <a:rPr lang="ko-KR" altLang="en-US" dirty="0" err="1"/>
              <a:t>일차별</a:t>
            </a:r>
            <a:r>
              <a:rPr lang="ko-KR" altLang="en-US" dirty="0"/>
              <a:t> 학습 내용이 존재하는 경우 좌측에 순서대로 </a:t>
            </a:r>
            <a:r>
              <a:rPr lang="en-US" altLang="ko-KR" dirty="0"/>
              <a:t>Day</a:t>
            </a:r>
            <a:r>
              <a:rPr lang="ko-KR" altLang="en-US" dirty="0"/>
              <a:t> 버튼이 노출됩니다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784AF-16BF-4AAC-B47A-9AA87CD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761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학습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B1FC41-BA81-478C-8357-A5FDCD5F16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8822"/>
            <a:ext cx="4343400" cy="276398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Day </a:t>
            </a:r>
            <a:r>
              <a:rPr lang="ko-KR" altLang="en-US" dirty="0"/>
              <a:t>버튼을</a:t>
            </a:r>
            <a:r>
              <a:rPr lang="en-US" altLang="ko-KR" dirty="0"/>
              <a:t> </a:t>
            </a:r>
            <a:r>
              <a:rPr lang="ko-KR" altLang="en-US" dirty="0"/>
              <a:t>클릭하면 우측에 해당 일자의 학습 단어가 리스트로 노출되며 단어를 클릭하면 발음</a:t>
            </a:r>
            <a:r>
              <a:rPr lang="en-US" altLang="ko-KR" dirty="0"/>
              <a:t>, </a:t>
            </a:r>
            <a:r>
              <a:rPr lang="ko-KR" altLang="en-US" dirty="0"/>
              <a:t>품사</a:t>
            </a:r>
            <a:r>
              <a:rPr lang="en-US" altLang="ko-KR" dirty="0"/>
              <a:t>, </a:t>
            </a:r>
            <a:r>
              <a:rPr lang="ko-KR" altLang="en-US" dirty="0"/>
              <a:t>뜻 정보가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버튼을 누르면 현재 학습중인 단어보다 하나 앞의 단어가 노출되며</a:t>
            </a:r>
            <a:r>
              <a:rPr lang="en-US" altLang="ko-KR" dirty="0"/>
              <a:t>, </a:t>
            </a:r>
            <a:r>
              <a:rPr lang="ko-KR" altLang="en-US" dirty="0"/>
              <a:t>다음 버튼을 누르면 현재 학습 중인 단어보다 하나 뒤의 단어가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단어에서 이전 버튼을 누르면 마지막 단어가 노출되고</a:t>
            </a:r>
            <a:r>
              <a:rPr lang="en-US" altLang="ko-KR" dirty="0"/>
              <a:t>, </a:t>
            </a:r>
            <a:r>
              <a:rPr lang="ko-KR" altLang="en-US" dirty="0"/>
              <a:t>마지막 단어에서 다음 버튼을 누르면 첫 단어가 노출됩니다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D10E3-71B3-48F0-B1E9-45562A2B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44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636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학습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B1FC41-BA81-478C-8357-A5FDCD5F16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8822"/>
            <a:ext cx="4343400" cy="276398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일차 버튼을 클릭하여 우측의 단어 리스트가 노출되면 좌측하단에 자동</a:t>
            </a:r>
            <a:r>
              <a:rPr lang="en-US" altLang="ko-KR" dirty="0"/>
              <a:t> </a:t>
            </a:r>
            <a:r>
              <a:rPr lang="ko-KR" altLang="en-US" dirty="0"/>
              <a:t>체크박스와 자동</a:t>
            </a:r>
            <a:r>
              <a:rPr lang="en-US" altLang="ko-KR" dirty="0"/>
              <a:t>(Sec) </a:t>
            </a:r>
            <a:r>
              <a:rPr lang="ko-KR" altLang="en-US" dirty="0"/>
              <a:t>숫자 입력 박스가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자동을 클릭하면 설정된 초 이후 다음 단어로 넘어가게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자동을 클릭하면 추가로 반복</a:t>
            </a:r>
            <a:r>
              <a:rPr lang="en-US" altLang="ko-KR" dirty="0"/>
              <a:t>, </a:t>
            </a:r>
            <a:r>
              <a:rPr lang="ko-KR" altLang="en-US" dirty="0"/>
              <a:t>랜덤</a:t>
            </a:r>
            <a:r>
              <a:rPr lang="en-US" altLang="ko-KR" dirty="0"/>
              <a:t>, </a:t>
            </a:r>
            <a:r>
              <a:rPr lang="ko-KR" altLang="en-US" dirty="0" err="1"/>
              <a:t>깜빡이</a:t>
            </a:r>
            <a:r>
              <a:rPr lang="ko-KR" altLang="en-US" dirty="0"/>
              <a:t> 버튼이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반복은 전체 단어를 학습하고 나서 첫 단어로 다시 돌아와 계속 학습하는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B437B5-81DD-4426-ACBD-9B8430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233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학습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B1FC41-BA81-478C-8357-A5FDCD5F16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8822"/>
            <a:ext cx="4343400" cy="276398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랜덤은 순차적으로 데이터가 노출되는 것이 아니라 무작위로 단어가 노출되어 학습하는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깜빡이</a:t>
            </a:r>
            <a:r>
              <a:rPr lang="ko-KR" altLang="en-US" dirty="0"/>
              <a:t> 기능은 </a:t>
            </a:r>
            <a:r>
              <a:rPr lang="en-US" altLang="ko-KR" dirty="0"/>
              <a:t>0.5</a:t>
            </a:r>
            <a:r>
              <a:rPr lang="ko-KR" altLang="en-US" dirty="0"/>
              <a:t>초 단위로 단어가 나타났다 사라졌다 하는 기능입니다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88404B-5729-4CFD-816A-CF2889A4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576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기능상세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/>
              <a:t>관리자 권한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022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2B41-F17E-413F-93B6-7F367A2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권한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8ABE162-B21A-47DB-838D-243C7625E8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42580"/>
            <a:ext cx="4343400" cy="323646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210A-3744-407C-952E-7A20D2068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사용자 권한이 </a:t>
            </a:r>
            <a:r>
              <a:rPr lang="en-US" altLang="ko-KR" dirty="0"/>
              <a:t>0</a:t>
            </a:r>
            <a:r>
              <a:rPr lang="ko-KR" altLang="en-US" dirty="0"/>
              <a:t>으로 설정되어 있는 경우 회원의 정보를 회원관리 버튼이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회원관리 버튼을 클릭하면 관리자 페이지 창에서 사용자 테이블의 이메일</a:t>
            </a:r>
            <a:r>
              <a:rPr lang="en-US" altLang="ko-KR" dirty="0"/>
              <a:t>, </a:t>
            </a:r>
            <a:r>
              <a:rPr lang="ko-KR" altLang="en-US" dirty="0"/>
              <a:t>사용자명</a:t>
            </a:r>
            <a:r>
              <a:rPr lang="en-US" altLang="ko-KR" dirty="0"/>
              <a:t>, </a:t>
            </a:r>
            <a:r>
              <a:rPr lang="ko-KR" altLang="en-US" dirty="0"/>
              <a:t>사용자 권한 데이터를 수정할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F176-9EBC-42C2-843B-07E5F92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4607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4004A-B41A-44ED-8B5E-70BEBCB0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368A1B-8546-43FA-9F25-13A1BFA2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7201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E618-EBEB-4E6C-B0AB-55696980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D8522-B94E-4B75-AFCB-8B8E3945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해당 프로그램은 어학학습용 단어 암기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 서버의</a:t>
            </a:r>
            <a:r>
              <a:rPr lang="en-US" altLang="ko-KR" dirty="0"/>
              <a:t> DB</a:t>
            </a:r>
            <a:r>
              <a:rPr lang="ko-KR" altLang="en-US" dirty="0"/>
              <a:t>에서 입력된 단어를 관리하고 있어 회원들이 기 입력된 단어를 바로 학습할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 가입시 개인정보 입력을 최소화하였고</a:t>
            </a:r>
            <a:r>
              <a:rPr lang="en-US" altLang="ko-KR" dirty="0"/>
              <a:t>, </a:t>
            </a:r>
            <a:r>
              <a:rPr lang="ko-KR" altLang="en-US" dirty="0"/>
              <a:t>비밀번호 단방향 암호화</a:t>
            </a:r>
            <a:r>
              <a:rPr lang="en-US" altLang="ko-KR" dirty="0"/>
              <a:t>(SHA-512)</a:t>
            </a:r>
            <a:r>
              <a:rPr lang="ko-KR" altLang="en-US" dirty="0"/>
              <a:t>를 적용하여 안전하게 저장하도록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시험에 대한 단어를 입력하기 편하도록 엑셀 양식을 제공하고 있으며</a:t>
            </a:r>
            <a:r>
              <a:rPr lang="en-US" altLang="ko-KR" dirty="0"/>
              <a:t>, </a:t>
            </a:r>
            <a:r>
              <a:rPr lang="ko-KR" altLang="en-US" dirty="0"/>
              <a:t>양식에 따라 작성된 단어 목록은 클릭 한 번으로 업로드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일별 학습 데이터를 엑셀 파일로 다운로드 받을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학습 능률 향상을 위해 순차적 언어학습</a:t>
            </a:r>
            <a:r>
              <a:rPr lang="en-US" altLang="ko-KR" dirty="0"/>
              <a:t>, </a:t>
            </a:r>
            <a:r>
              <a:rPr lang="ko-KR" altLang="en-US" dirty="0"/>
              <a:t>무한 반복 학습</a:t>
            </a:r>
            <a:r>
              <a:rPr lang="en-US" altLang="ko-KR" dirty="0"/>
              <a:t>, </a:t>
            </a:r>
            <a:r>
              <a:rPr lang="ko-KR" altLang="en-US" dirty="0"/>
              <a:t>랜덤 학습</a:t>
            </a:r>
            <a:r>
              <a:rPr lang="en-US" altLang="ko-KR" dirty="0"/>
              <a:t>, </a:t>
            </a:r>
            <a:r>
              <a:rPr lang="ko-KR" altLang="en-US" dirty="0" err="1"/>
              <a:t>깜빡이</a:t>
            </a:r>
            <a:r>
              <a:rPr lang="ko-KR" altLang="en-US" dirty="0"/>
              <a:t> 학습 기능을 도입하였습니다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소스는 </a:t>
            </a:r>
            <a:r>
              <a:rPr lang="en-US" altLang="ko-KR" dirty="0">
                <a:hlinkClick r:id="rId2"/>
              </a:rPr>
              <a:t>https://github.com/dohyunthehardworker/DMemorizer</a:t>
            </a:r>
            <a:r>
              <a:rPr lang="en-US" altLang="ko-KR" dirty="0"/>
              <a:t> </a:t>
            </a:r>
            <a:r>
              <a:rPr lang="ko-KR" altLang="en-US" dirty="0"/>
              <a:t>에서 확인하실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BBEB2-C123-4A84-84A8-B8E98C30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6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개체 관계 다이어그램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33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개체 관계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8A20E-1E4C-4B9E-B506-E14A2BC3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700808"/>
            <a:ext cx="10873208" cy="496835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26E050-9E5C-4C93-8E20-EA8BD7CD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98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기능상세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/>
              <a:t>로그인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24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2987-85E7-4E99-94C5-D203E272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2F9287C-CD8C-4E83-A5FF-0F635FBC4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9780"/>
            <a:ext cx="4343400" cy="276206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DEF6-BE73-48E6-8C68-D756D44987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이메일과 패스워드로만 로그인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이메일 또는 패스워드가 입력되지 않으면 메시지 박스로 알림이 뜨게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 버튼을 누르면 회원가입 화면이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로그인이 이루어지기 전에는 어떤 기능도 사용할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텍스트 박스에서 </a:t>
            </a:r>
            <a:r>
              <a:rPr lang="ko-KR" altLang="en-US" dirty="0" err="1"/>
              <a:t>엔터를</a:t>
            </a:r>
            <a:r>
              <a:rPr lang="ko-KR" altLang="en-US" dirty="0"/>
              <a:t> 치면 로그인 버튼을 누른 것과 동일하게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B56B7-5106-4DC5-9EE0-06278BA0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80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2987-85E7-4E99-94C5-D203E272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DEF6-BE73-48E6-8C68-D756D44987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입력된 이메일은 단방향 암호화하여 데이터 베이스에 보관됩니다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시 입력 받은 값을 암호화 시켜 데이터베이스에 저장된 비밀번호의 값과 이메일이 일치하는 경우 로그인 처리합니다</a:t>
            </a:r>
            <a:r>
              <a:rPr lang="en-US" altLang="ko-KR" dirty="0"/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3FF83AE-1EEA-428A-A58B-6DC61E878A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68861"/>
            <a:ext cx="4343400" cy="1183903"/>
          </a:xfr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7607A2-F22B-476C-A00D-BA46E3D4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6893718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905</Words>
  <Application>Microsoft Office PowerPoint</Application>
  <PresentationFormat>와이드스크린</PresentationFormat>
  <Paragraphs>143</Paragraphs>
  <Slides>34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malgun gothic</vt:lpstr>
      <vt:lpstr>Arial</vt:lpstr>
      <vt:lpstr>Candara</vt:lpstr>
      <vt:lpstr>Consolas</vt:lpstr>
      <vt:lpstr>기술 컴퓨터 16x9</vt:lpstr>
      <vt:lpstr>단어 공유 암기 프로그램</vt:lpstr>
      <vt:lpstr>목차</vt:lpstr>
      <vt:lpstr>1. 개요</vt:lpstr>
      <vt:lpstr>개요</vt:lpstr>
      <vt:lpstr>2. 개체 관계 다이어그램</vt:lpstr>
      <vt:lpstr>개체 관계 다이어그램</vt:lpstr>
      <vt:lpstr>3. 기능상세</vt:lpstr>
      <vt:lpstr>로그인</vt:lpstr>
      <vt:lpstr>로그인</vt:lpstr>
      <vt:lpstr>3. 기능상세</vt:lpstr>
      <vt:lpstr>회원가입</vt:lpstr>
      <vt:lpstr>회원가입</vt:lpstr>
      <vt:lpstr>회원가입</vt:lpstr>
      <vt:lpstr>회원가입</vt:lpstr>
      <vt:lpstr>3. 기능상세</vt:lpstr>
      <vt:lpstr>로그아웃</vt:lpstr>
      <vt:lpstr>3. 기능상세</vt:lpstr>
      <vt:lpstr>단어 목록 입력을 위한 샘플 엑셀 파일 양식 다운로드</vt:lpstr>
      <vt:lpstr>단어 목록 입력을 위한 샘플 엑셀 파일 양식 다운로드</vt:lpstr>
      <vt:lpstr>단어 목록 입력을 위한 샘플 엑셀 파일 양식 다운로드</vt:lpstr>
      <vt:lpstr>3. 기능상세</vt:lpstr>
      <vt:lpstr>단어 목록 엑셀파일 업로드</vt:lpstr>
      <vt:lpstr>단어 목록 엑셀파일 업로드</vt:lpstr>
      <vt:lpstr>3. 기능상세</vt:lpstr>
      <vt:lpstr>오늘의 단어 엑셀 파일 다운로드</vt:lpstr>
      <vt:lpstr>오늘의 단어 엑셀 파일 다운로드</vt:lpstr>
      <vt:lpstr>3. 기능상세</vt:lpstr>
      <vt:lpstr>단어 학습 기능</vt:lpstr>
      <vt:lpstr>단어 학습 기능</vt:lpstr>
      <vt:lpstr>단어 학습 기능</vt:lpstr>
      <vt:lpstr>단어 학습 기능</vt:lpstr>
      <vt:lpstr>3. 기능상세</vt:lpstr>
      <vt:lpstr>관리자 권한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2019-12-01T06:12:12Z</dcterms:created>
  <dcterms:modified xsi:type="dcterms:W3CDTF">2019-12-01T09:29:58Z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