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8B6-BC8A-6246-9E0C-138A6456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8B0B9-8C9B-8A4A-A524-983BD4666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3DB5-DC62-384B-985A-84655DF5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5BC0-1AD6-0747-A409-BC3F051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100A-7FD9-124B-886A-0E2A741E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CD3D-2E93-0140-9FCA-27B046D1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861F2-04F4-3441-BFF1-01B74DEA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191C-F5B7-A14E-AF18-0EA3A0C0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1B010-8621-E14C-8778-AFE490FB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6AF3-C65F-0648-A446-9E8ADFD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85B80-E29F-7F4A-A162-44080A65D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11DBC-D7C4-6E4D-A0FF-1A857A24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6602-0D8B-AE47-9AFB-EBC442C2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138C-F918-9A44-8977-A2CEBD13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025F-4B77-9E4D-95B5-C5B91EF7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6FA6-2102-7540-A654-7DAE3944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F5BD-40E8-FC46-AB24-D23E3AE7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8EF9-4C14-664C-AD4A-57CB2592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04E5-D559-9641-9108-BEEDFE2A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7140-CA91-3645-8CA3-70BEA67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4A5A-3338-D246-AD30-8430DD8F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01A80-D01C-0841-948F-97DDC041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420A-FFF5-0F44-AFC4-85C0E0DD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D8621-AFAB-9445-B698-7D65D47B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8B8D-FE67-F341-80C0-6A515AFD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EB61-3811-A740-887A-3369D0C5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B0D5-729B-A541-97AF-4F137A5D5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A9B54-B746-7544-ADCE-7ED7DD7CB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A5DF5-C5F3-E346-B05E-553F6950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759F-48D9-3A49-BEA3-EFFE90A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D9B52-1EDE-304B-8D81-3B746F0C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4107-ABFA-B84B-A999-0398BB5D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3E29-BC0B-D44E-A542-1D001F2D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C34C9-3F46-0A40-9608-F11D9F9F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1C78C-3025-4F41-8F5F-315278210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43136-5C92-3246-A1E1-172F25FD8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F45D3-BC2E-944A-8026-14C59EF5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A6B0D-AA46-664F-B914-C08BEE2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D8D86-2620-EF4D-8674-F83713E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D09-96C3-F34F-8A00-2F2E0F9D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BAC11-4041-6A4B-BEB5-EB79B357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BF91A-9C8E-F247-A8A3-293FD2B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E8D3C-EA8B-D047-AEB8-D7654AB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4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1ED7-6DC4-1347-8F7C-9540D3D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3D28D-95D2-E945-90BA-B82D08B4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DD95D-B76C-C444-9A09-40ADDD54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8FC0-E875-DA4B-8DAB-EED4783F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F6DE-119E-A743-A5C5-B4599754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9BDF9-6F81-0549-B6DA-17E1B71A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55DDA-C1A2-6F44-913A-54E4ABF5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D714-2FA5-184A-8BF7-8A7BC69A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C321B-F228-9D44-A777-01237CE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791F-B957-9842-94A3-03FDE030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9B488-98F9-5E42-84BF-5FF352133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6D969-E498-7A41-A1EF-6BEAF9476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5948-41C6-B34F-8FF2-DC28AA28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ED94-3334-3C4D-8798-E0D97FC1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2A83-0110-C84B-B6EA-A2E60CF7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41BD4-07F4-C84D-AC20-CB6FC56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6E5A-7BB2-FA4A-AF23-04A4E945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19F1-9210-A74A-A6DE-0CF6CAB63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D948-F9AF-B54E-9EA7-47F625DA095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86F7-CDCD-3C44-8E3E-04F552F68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E9D9-5AD4-544A-B3AF-4032EEEE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3D3C-CBBE-C741-961F-163A1AE0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E1C-AD57-1F43-9FC6-DCCDA0E4C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網頁設計期末專案說明文件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157CE-4C87-344E-AC76-0E569C745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34</a:t>
            </a:r>
            <a:r>
              <a:rPr lang="zh-CN" altLang="en-US" dirty="0"/>
              <a:t>組</a:t>
            </a:r>
            <a:endParaRPr lang="en-US" altLang="zh-CN" dirty="0"/>
          </a:p>
          <a:p>
            <a:r>
              <a:rPr lang="en-US" altLang="zh-TW" dirty="0"/>
              <a:t>00757106</a:t>
            </a:r>
            <a:r>
              <a:rPr lang="zh-CN" altLang="en-US" dirty="0"/>
              <a:t>蔡元珽</a:t>
            </a:r>
            <a:endParaRPr lang="en-US" altLang="zh-CN" dirty="0"/>
          </a:p>
          <a:p>
            <a:r>
              <a:rPr lang="en-US" altLang="zh-TW" dirty="0"/>
              <a:t>00757104</a:t>
            </a:r>
            <a:r>
              <a:rPr lang="zh-CN" altLang="en-US" dirty="0"/>
              <a:t>唐懷毅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7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FB7A-1A47-FF40-8E3C-6880B8E5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網站架構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9161-6FE1-9C44-8901-4D059D2E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上面標題是用</a:t>
            </a:r>
            <a:r>
              <a:rPr lang="en-US" dirty="0"/>
              <a:t>header</a:t>
            </a:r>
          </a:p>
          <a:p>
            <a:r>
              <a:rPr lang="zh-CN" altLang="en-US" dirty="0"/>
              <a:t>中間</a:t>
            </a:r>
            <a:r>
              <a:rPr lang="en-US" dirty="0"/>
              <a:t>center</a:t>
            </a:r>
            <a:r>
              <a:rPr lang="zh-CN" altLang="en-US" dirty="0"/>
              <a:t>是顯示東西的地方</a:t>
            </a:r>
            <a:endParaRPr lang="en-US" altLang="zh-CN" dirty="0"/>
          </a:p>
          <a:p>
            <a:r>
              <a:rPr lang="zh-CN" altLang="en-US" dirty="0"/>
              <a:t>裡面有很多</a:t>
            </a:r>
            <a:r>
              <a:rPr lang="en-US" altLang="zh-CN" dirty="0"/>
              <a:t>div</a:t>
            </a:r>
            <a:r>
              <a:rPr lang="zh-CN" altLang="en-US" dirty="0"/>
              <a:t>一開始</a:t>
            </a:r>
            <a:r>
              <a:rPr lang="en-US" altLang="zh-CN" dirty="0"/>
              <a:t>display</a:t>
            </a:r>
            <a:r>
              <a:rPr lang="zh-CN" altLang="en-US" dirty="0"/>
              <a:t>設為</a:t>
            </a:r>
            <a:r>
              <a:rPr lang="en-US" altLang="zh-CN" dirty="0"/>
              <a:t>none</a:t>
            </a:r>
          </a:p>
          <a:p>
            <a:r>
              <a:rPr lang="zh-CN" altLang="en-US" dirty="0"/>
              <a:t>點擊</a:t>
            </a:r>
            <a:r>
              <a:rPr lang="en-US" altLang="zh-CN" dirty="0"/>
              <a:t>menu</a:t>
            </a:r>
            <a:r>
              <a:rPr lang="zh-CN" altLang="en-US" dirty="0"/>
              <a:t>才顯示隱藏的</a:t>
            </a:r>
            <a:r>
              <a:rPr lang="en-US" altLang="zh-CN"/>
              <a:t>div</a:t>
            </a:r>
            <a:endParaRPr lang="en-US" dirty="0"/>
          </a:p>
          <a:p>
            <a:r>
              <a:rPr lang="zh-CN" altLang="en-US" dirty="0"/>
              <a:t>下標是用</a:t>
            </a:r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376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7365-0D64-F44F-A8CD-E3773C78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實際使用之</a:t>
            </a:r>
            <a:r>
              <a:rPr lang="en-US" dirty="0"/>
              <a:t>Web</a:t>
            </a:r>
            <a:r>
              <a:rPr lang="ja-JP" altLang="en-US"/>
              <a:t>技術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0005-70A9-E545-AAA1-02722224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2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39CA-933E-F840-82DB-3914E25B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本網站的特色與優點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ED40-77D6-EB4B-B8D1-2EBA2EB9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現在正在被實際應用</a:t>
            </a:r>
            <a:endParaRPr lang="en-US" altLang="zh-CN" dirty="0"/>
          </a:p>
          <a:p>
            <a:r>
              <a:rPr lang="zh-CN" altLang="en-US" dirty="0"/>
              <a:t>做了一點點類似相片檢視器的功能</a:t>
            </a:r>
            <a:endParaRPr lang="en-US" altLang="zh-CN" dirty="0"/>
          </a:p>
          <a:p>
            <a:r>
              <a:rPr lang="zh-CN" altLang="en-US" dirty="0"/>
              <a:t>把自己寫的字體轉成字體檔應用在網頁上</a:t>
            </a:r>
            <a:endParaRPr lang="en-US" altLang="zh-CN" dirty="0"/>
          </a:p>
          <a:p>
            <a:r>
              <a:rPr lang="zh-CN" altLang="en-US" dirty="0"/>
              <a:t>用了大量的</a:t>
            </a:r>
            <a:r>
              <a:rPr lang="en-US" altLang="zh-CN" dirty="0"/>
              <a:t>RWD</a:t>
            </a:r>
          </a:p>
          <a:p>
            <a:r>
              <a:rPr lang="zh-CN" altLang="en-US" dirty="0"/>
              <a:t>用手機也可以幾乎完美顯示及操作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5070-9AC7-6441-9108-1B7DBC50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最後實際的分工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CB9B-5C49-C04E-B0DA-3CE280BF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一人一半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875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網頁設計期末專案說明文件</vt:lpstr>
      <vt:lpstr>網站架構</vt:lpstr>
      <vt:lpstr>實際使用之Web技術</vt:lpstr>
      <vt:lpstr>本網站的特色與優點</vt:lpstr>
      <vt:lpstr>最後實際的分工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網頁設計期末專案說明文件</dc:title>
  <dc:creator>Yuan-Ting, Tsai</dc:creator>
  <cp:lastModifiedBy>Yuan-Ting, Tsai</cp:lastModifiedBy>
  <cp:revision>6</cp:revision>
  <dcterms:created xsi:type="dcterms:W3CDTF">2019-12-30T15:54:44Z</dcterms:created>
  <dcterms:modified xsi:type="dcterms:W3CDTF">2019-12-30T16:17:11Z</dcterms:modified>
</cp:coreProperties>
</file>