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4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6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961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47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49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77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961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9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0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25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3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98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1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12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20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2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469" y="1772816"/>
            <a:ext cx="9144000" cy="1828800"/>
          </a:xfrm>
        </p:spPr>
        <p:txBody>
          <a:bodyPr/>
          <a:lstStyle/>
          <a:p>
            <a:r>
              <a:rPr lang="pt-BR" dirty="0" smtClean="0">
                <a:solidFill>
                  <a:schemeClr val="tx2"/>
                </a:solidFill>
              </a:rPr>
              <a:t>Um framework </a:t>
            </a:r>
            <a:r>
              <a:rPr lang="pt-BR" dirty="0" err="1" smtClean="0">
                <a:solidFill>
                  <a:schemeClr val="tx2"/>
                </a:solidFill>
              </a:rPr>
              <a:t>java</a:t>
            </a:r>
            <a:r>
              <a:rPr lang="pt-BR" dirty="0" smtClean="0">
                <a:solidFill>
                  <a:schemeClr val="tx2"/>
                </a:solidFill>
              </a:rPr>
              <a:t> para </a:t>
            </a:r>
            <a:r>
              <a:rPr lang="pt-BR" dirty="0" err="1" smtClean="0">
                <a:solidFill>
                  <a:schemeClr val="tx2"/>
                </a:solidFill>
              </a:rPr>
              <a:t>gamificação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4293096"/>
            <a:ext cx="5826719" cy="1096899"/>
          </a:xfrm>
        </p:spPr>
        <p:txBody>
          <a:bodyPr/>
          <a:lstStyle/>
          <a:p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Krishna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Campos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3941"/>
            <a:ext cx="2664296" cy="154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5 - </a:t>
            </a:r>
            <a:r>
              <a:rPr lang="pt-BR" dirty="0" smtClean="0"/>
              <a:t>Resultado</a:t>
            </a:r>
            <a:br>
              <a:rPr lang="pt-BR" dirty="0" smtClean="0"/>
            </a:br>
            <a:r>
              <a:rPr lang="pt-BR" dirty="0" smtClean="0"/>
              <a:t>Análise competitiva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0" y="2924944"/>
          <a:ext cx="9144000" cy="28803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5616"/>
                <a:gridCol w="713184"/>
                <a:gridCol w="726976"/>
                <a:gridCol w="936104"/>
                <a:gridCol w="720080"/>
                <a:gridCol w="792088"/>
                <a:gridCol w="720080"/>
                <a:gridCol w="1224136"/>
                <a:gridCol w="936104"/>
                <a:gridCol w="1259632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Pontos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Badges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Barra de Progresso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Níveis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Avatar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Skills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Radar de Habilidades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Objetivos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Leaderboard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Duolingo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SuperBetter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Saraiva Prepara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Chore </a:t>
                      </a:r>
                      <a:r>
                        <a:rPr lang="pt-BR" sz="1400" dirty="0" err="1" smtClean="0"/>
                        <a:t>Wars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LifeBit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5 - Resultado</a:t>
            </a:r>
            <a:br>
              <a:rPr lang="pt-BR" dirty="0" smtClean="0"/>
            </a:br>
            <a:r>
              <a:rPr lang="pt-BR" dirty="0" smtClean="0"/>
              <a:t>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</a:p>
          <a:p>
            <a:r>
              <a:rPr lang="pt-BR" dirty="0" smtClean="0"/>
              <a:t>Pontos</a:t>
            </a:r>
          </a:p>
          <a:p>
            <a:r>
              <a:rPr lang="pt-BR" dirty="0" err="1" smtClean="0"/>
              <a:t>Avatar</a:t>
            </a:r>
            <a:endParaRPr lang="pt-BR" dirty="0" smtClean="0"/>
          </a:p>
          <a:p>
            <a:r>
              <a:rPr lang="pt-BR" dirty="0" smtClean="0"/>
              <a:t>Radar de Habilidades</a:t>
            </a:r>
          </a:p>
          <a:p>
            <a:r>
              <a:rPr lang="pt-BR" dirty="0" err="1" smtClean="0"/>
              <a:t>Badge</a:t>
            </a:r>
            <a:endParaRPr lang="pt-BR" dirty="0" smtClean="0"/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Ranking</a:t>
            </a:r>
          </a:p>
          <a:p>
            <a:r>
              <a:rPr lang="pt-BR" dirty="0" smtClean="0"/>
              <a:t>Nível</a:t>
            </a:r>
          </a:p>
          <a:p>
            <a:r>
              <a:rPr lang="pt-BR" dirty="0" smtClean="0"/>
              <a:t>Barra de progresso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1 - Design de jogos</a:t>
            </a:r>
          </a:p>
          <a:p>
            <a:r>
              <a:rPr lang="pt-BR" dirty="0"/>
              <a:t>2 - </a:t>
            </a:r>
            <a:r>
              <a:rPr lang="pt-BR" dirty="0" err="1"/>
              <a:t>Gamificação</a:t>
            </a:r>
            <a:endParaRPr lang="pt-BR" dirty="0" smtClean="0"/>
          </a:p>
          <a:p>
            <a:r>
              <a:rPr lang="pt-BR" dirty="0"/>
              <a:t>3 - Problema</a:t>
            </a:r>
            <a:endParaRPr lang="pt-BR" dirty="0" smtClean="0"/>
          </a:p>
          <a:p>
            <a:r>
              <a:rPr lang="pt-BR" dirty="0"/>
              <a:t>4 - Objetivo</a:t>
            </a:r>
            <a:endParaRPr lang="pt-BR" dirty="0" smtClean="0"/>
          </a:p>
          <a:p>
            <a:r>
              <a:rPr lang="pt-BR" dirty="0"/>
              <a:t>5 - Resultado</a:t>
            </a:r>
            <a:endParaRPr lang="pt-BR" dirty="0" smtClean="0"/>
          </a:p>
          <a:p>
            <a:r>
              <a:rPr lang="pt-BR" dirty="0" smtClean="0"/>
              <a:t>Análise competitiva</a:t>
            </a:r>
          </a:p>
          <a:p>
            <a:r>
              <a:rPr lang="pt-BR" dirty="0" smtClean="0"/>
              <a:t>Framework 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1 - Design </a:t>
            </a:r>
            <a:r>
              <a:rPr lang="pt-BR" dirty="0" smtClean="0"/>
              <a:t>de jogos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jogos são competições que envolvem regras praticadas entre duas ou mais </a:t>
            </a:r>
            <a:r>
              <a:rPr lang="pt-BR" dirty="0" smtClean="0"/>
              <a:t>pessoas que despertam reações humanas.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Teoria do </a:t>
            </a:r>
            <a:r>
              <a:rPr lang="pt-BR" dirty="0" err="1" smtClean="0"/>
              <a:t>Flow</a:t>
            </a:r>
            <a:r>
              <a:rPr lang="pt-BR" dirty="0" smtClean="0"/>
              <a:t> (Fluxo)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89040"/>
            <a:ext cx="3842687" cy="2851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1 - Design </a:t>
            </a:r>
            <a:r>
              <a:rPr lang="pt-BR" dirty="0" smtClean="0"/>
              <a:t>de jogos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design de jogos é uma disciplina que estuda o processo de construção e modelagem de jogos.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É estudado em design de jogos a estrutura do jogo e as reações que a utilização de cada elemento causa nos jogadores durante o andamento do jogo.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2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</a:t>
            </a:r>
            <a:r>
              <a:rPr lang="pt-BR" dirty="0" err="1"/>
              <a:t>Gamificação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Gamificação</a:t>
            </a:r>
            <a:r>
              <a:rPr lang="pt-BR" dirty="0" smtClean="0"/>
              <a:t> é uma metodologia que utiliza elementos conhecidos do design de jogos em outros contextos diversos.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objetivo da adoção da </a:t>
            </a:r>
            <a:r>
              <a:rPr lang="pt-BR" dirty="0" err="1" smtClean="0"/>
              <a:t>Gamificação</a:t>
            </a:r>
            <a:r>
              <a:rPr lang="pt-BR" dirty="0" smtClean="0"/>
              <a:t> é aproximar a reações observadas durante a realização de atividades do cotidiano àquelas observadas em um jogo, gerando maior engajamento e motivação.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Hype</a:t>
            </a:r>
            <a:r>
              <a:rPr lang="pt-BR" dirty="0" smtClean="0"/>
              <a:t> </a:t>
            </a:r>
            <a:r>
              <a:rPr lang="pt-BR" dirty="0" err="1" smtClean="0"/>
              <a:t>cycle</a:t>
            </a:r>
            <a:r>
              <a:rPr lang="pt-BR" dirty="0" smtClean="0"/>
              <a:t> - 2014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User\Desktop\hypecyc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208912" cy="429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Duolingo</a:t>
            </a:r>
            <a:endParaRPr lang="pt-BR" dirty="0"/>
          </a:p>
        </p:txBody>
      </p:sp>
      <p:pic>
        <p:nvPicPr>
          <p:cNvPr id="4" name="Picture 3" descr="C:\Users\bruno\Desktop\g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14" y="1916832"/>
            <a:ext cx="5879246" cy="4389437"/>
          </a:xfrm>
          <a:prstGeom prst="rect">
            <a:avLst/>
          </a:prstGeom>
          <a:noFill/>
        </p:spPr>
      </p:pic>
      <p:pic>
        <p:nvPicPr>
          <p:cNvPr id="5" name="Picture 3" descr="C:\Users\bruno\Desktop\11657449_670077319792217_2034964275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944216"/>
            <a:ext cx="3059832" cy="4365104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32914" y="1916831"/>
            <a:ext cx="5879246" cy="4389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137920" y="1916830"/>
            <a:ext cx="2952328" cy="4389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3 -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 uma escassez de ferramentas para desenvolvedores que desejam construir um novo aplicativo ou plataforma adotando a metodologia.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4 - 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Comparar </a:t>
            </a:r>
            <a:r>
              <a:rPr lang="pt-BR" dirty="0" smtClean="0"/>
              <a:t>plataformas </a:t>
            </a:r>
            <a:r>
              <a:rPr lang="pt-BR" dirty="0" err="1" smtClean="0"/>
              <a:t>gamificadas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Implementar um framework </a:t>
            </a:r>
            <a:r>
              <a:rPr lang="pt-BR" dirty="0" err="1" smtClean="0"/>
              <a:t>java</a:t>
            </a:r>
            <a:r>
              <a:rPr lang="pt-BR" dirty="0" smtClean="0"/>
              <a:t> swing de </a:t>
            </a:r>
            <a:r>
              <a:rPr lang="pt-BR" dirty="0" err="1" smtClean="0"/>
              <a:t>gamificação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880</TotalTime>
  <Words>266</Words>
  <Application>Microsoft Office PowerPoint</Application>
  <PresentationFormat>Apresentação na tela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Um framework java para gamificação</vt:lpstr>
      <vt:lpstr>Agenda</vt:lpstr>
      <vt:lpstr>1 - Design de jogos</vt:lpstr>
      <vt:lpstr>1 - Design de jogos</vt:lpstr>
      <vt:lpstr>2 - Gamificação</vt:lpstr>
      <vt:lpstr>Hype cycle - 2014</vt:lpstr>
      <vt:lpstr>Duolingo</vt:lpstr>
      <vt:lpstr>3 - Problema</vt:lpstr>
      <vt:lpstr>4 - Objetivo</vt:lpstr>
      <vt:lpstr>5 - Resultado Análise competitiva</vt:lpstr>
      <vt:lpstr>5 - Resultado Framework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framework java para gamificação</dc:title>
  <dc:creator>User</dc:creator>
  <cp:lastModifiedBy>Joao</cp:lastModifiedBy>
  <cp:revision>33</cp:revision>
  <dcterms:created xsi:type="dcterms:W3CDTF">2015-11-12T02:35:58Z</dcterms:created>
  <dcterms:modified xsi:type="dcterms:W3CDTF">2015-11-17T05:44:19Z</dcterms:modified>
</cp:coreProperties>
</file>