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506BD35-CBE7-46F5-9F8B-D0F5118D1B82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B2E307-C951-4B59-96C1-E2F07C3FDE00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9FDDD3-248F-43AA-B7A2-387B5DF69417}">
      <dgm:prSet phldrT="[Text]" custT="1"/>
      <dgm:spPr/>
      <dgm:t>
        <a:bodyPr/>
        <a:lstStyle/>
        <a:p>
          <a:r>
            <a:rPr lang="en-US" sz="2800" smtClean="0">
              <a:latin typeface="Times New Roman" panose="02020603050405020304" pitchFamily="18" charset="0"/>
              <a:cs typeface="Times New Roman" panose="02020603050405020304" pitchFamily="18" charset="0"/>
            </a:rPr>
            <a:t>Quản lý hệ thống</a:t>
          </a:r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C8B15C0-CCD2-4833-9D2C-5A87109937C5}" type="parTrans" cxnId="{1476EC69-583C-4DC4-92DE-000A836CA1A8}">
      <dgm:prSet/>
      <dgm:spPr/>
      <dgm:t>
        <a:bodyPr/>
        <a:lstStyle/>
        <a:p>
          <a:endParaRPr lang="en-US"/>
        </a:p>
      </dgm:t>
    </dgm:pt>
    <dgm:pt modelId="{2FAAE46C-8569-463D-B041-1C6AD912F01F}" type="sibTrans" cxnId="{1476EC69-583C-4DC4-92DE-000A836CA1A8}">
      <dgm:prSet/>
      <dgm:spPr/>
      <dgm:t>
        <a:bodyPr/>
        <a:lstStyle/>
        <a:p>
          <a:endParaRPr lang="en-US"/>
        </a:p>
      </dgm:t>
    </dgm:pt>
    <dgm:pt modelId="{A11CEF22-37C0-41BB-B52D-615D46E56BFB}">
      <dgm:prSet phldrT="[Text]" custT="1"/>
      <dgm:spPr/>
      <dgm:t>
        <a:bodyPr/>
        <a:lstStyle/>
        <a:p>
          <a:r>
            <a:rPr lang="en-US" sz="2400" smtClean="0">
              <a:latin typeface="Times New Roman" panose="02020603050405020304" pitchFamily="18" charset="0"/>
              <a:cs typeface="Times New Roman" panose="02020603050405020304" pitchFamily="18" charset="0"/>
            </a:rPr>
            <a:t>Quản lý tài sản</a:t>
          </a:r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EE6483D-0D89-46B7-B265-626AE78B9D5D}" type="parTrans" cxnId="{3707C9D8-1A25-4EBF-A9A7-514A6BD38230}">
      <dgm:prSet/>
      <dgm:spPr/>
      <dgm:t>
        <a:bodyPr/>
        <a:lstStyle/>
        <a:p>
          <a:endParaRPr lang="en-US"/>
        </a:p>
      </dgm:t>
    </dgm:pt>
    <dgm:pt modelId="{9996954D-3113-4508-8805-DD9CD81D189D}" type="sibTrans" cxnId="{3707C9D8-1A25-4EBF-A9A7-514A6BD38230}">
      <dgm:prSet/>
      <dgm:spPr/>
      <dgm:t>
        <a:bodyPr/>
        <a:lstStyle/>
        <a:p>
          <a:endParaRPr lang="en-US"/>
        </a:p>
      </dgm:t>
    </dgm:pt>
    <dgm:pt modelId="{C9D8E665-D008-4760-8463-695540D81E0B}">
      <dgm:prSet phldrT="[Text]" custT="1"/>
      <dgm:spPr/>
      <dgm:t>
        <a:bodyPr/>
        <a:lstStyle/>
        <a:p>
          <a:r>
            <a:rPr lang="en-US" sz="2400" smtClean="0">
              <a:latin typeface="Times New Roman" panose="02020603050405020304" pitchFamily="18" charset="0"/>
              <a:cs typeface="Times New Roman" panose="02020603050405020304" pitchFamily="18" charset="0"/>
            </a:rPr>
            <a:t>Quản lý hợp đồng</a:t>
          </a:r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AF0E292-6957-4323-ADA1-F3EE77FE283C}" type="parTrans" cxnId="{EA8CE097-8003-4FE9-BDE4-370C7FD0F471}">
      <dgm:prSet/>
      <dgm:spPr/>
      <dgm:t>
        <a:bodyPr/>
        <a:lstStyle/>
        <a:p>
          <a:endParaRPr lang="en-US"/>
        </a:p>
      </dgm:t>
    </dgm:pt>
    <dgm:pt modelId="{197B5720-601B-46B6-942F-BBA8B62AC362}" type="sibTrans" cxnId="{EA8CE097-8003-4FE9-BDE4-370C7FD0F471}">
      <dgm:prSet/>
      <dgm:spPr/>
      <dgm:t>
        <a:bodyPr/>
        <a:lstStyle/>
        <a:p>
          <a:endParaRPr lang="en-US"/>
        </a:p>
      </dgm:t>
    </dgm:pt>
    <dgm:pt modelId="{5DCFEA0A-DAF3-4694-ACD0-C3FCFBD6CF4A}">
      <dgm:prSet phldrT="[Text]" custT="1"/>
      <dgm:spPr/>
      <dgm:t>
        <a:bodyPr/>
        <a:lstStyle/>
        <a:p>
          <a:r>
            <a:rPr lang="en-US" sz="2400" smtClean="0">
              <a:latin typeface="Times New Roman" panose="02020603050405020304" pitchFamily="18" charset="0"/>
              <a:cs typeface="Times New Roman" panose="02020603050405020304" pitchFamily="18" charset="0"/>
            </a:rPr>
            <a:t>Thống kê</a:t>
          </a:r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42A77D6-7F25-40E6-89BB-9F3BB4351A46}" type="parTrans" cxnId="{E32A9079-7286-47AD-AD19-CA9551B35576}">
      <dgm:prSet/>
      <dgm:spPr/>
      <dgm:t>
        <a:bodyPr/>
        <a:lstStyle/>
        <a:p>
          <a:endParaRPr lang="en-US"/>
        </a:p>
      </dgm:t>
    </dgm:pt>
    <dgm:pt modelId="{B671642C-10A4-4AF3-A664-8A54023A33AF}" type="sibTrans" cxnId="{E32A9079-7286-47AD-AD19-CA9551B35576}">
      <dgm:prSet/>
      <dgm:spPr/>
      <dgm:t>
        <a:bodyPr/>
        <a:lstStyle/>
        <a:p>
          <a:endParaRPr lang="en-US"/>
        </a:p>
      </dgm:t>
    </dgm:pt>
    <dgm:pt modelId="{F648E41C-BEFA-404F-B9BE-A4F3A5BB3D47}" type="pres">
      <dgm:prSet presAssocID="{FBB2E307-C951-4B59-96C1-E2F07C3FDE00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C36061E-796C-448E-893D-C8096D5D7115}" type="pres">
      <dgm:prSet presAssocID="{B79FDDD3-248F-43AA-B7A2-387B5DF69417}" presName="root1" presStyleCnt="0"/>
      <dgm:spPr/>
    </dgm:pt>
    <dgm:pt modelId="{141CF047-59DC-4A4A-8AD1-2E844E8C812A}" type="pres">
      <dgm:prSet presAssocID="{B79FDDD3-248F-43AA-B7A2-387B5DF69417}" presName="LevelOneTextNode" presStyleLbl="node0" presStyleIdx="0" presStyleCnt="1" custAng="5400000" custScaleY="889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6DD4ED-2498-4DCD-B899-C12B0836D163}" type="pres">
      <dgm:prSet presAssocID="{B79FDDD3-248F-43AA-B7A2-387B5DF69417}" presName="level2hierChild" presStyleCnt="0"/>
      <dgm:spPr/>
    </dgm:pt>
    <dgm:pt modelId="{46A32BE3-C5DD-4BBE-A999-7E018D2D6858}" type="pres">
      <dgm:prSet presAssocID="{5EE6483D-0D89-46B7-B265-626AE78B9D5D}" presName="conn2-1" presStyleLbl="parChTrans1D2" presStyleIdx="0" presStyleCnt="3"/>
      <dgm:spPr/>
    </dgm:pt>
    <dgm:pt modelId="{22F832F4-23E6-4BCC-870A-D04546435013}" type="pres">
      <dgm:prSet presAssocID="{5EE6483D-0D89-46B7-B265-626AE78B9D5D}" presName="connTx" presStyleLbl="parChTrans1D2" presStyleIdx="0" presStyleCnt="3"/>
      <dgm:spPr/>
    </dgm:pt>
    <dgm:pt modelId="{D64F6DAF-2724-4EBA-847F-BB9CAA4E3475}" type="pres">
      <dgm:prSet presAssocID="{A11CEF22-37C0-41BB-B52D-615D46E56BFB}" presName="root2" presStyleCnt="0"/>
      <dgm:spPr/>
    </dgm:pt>
    <dgm:pt modelId="{FA459D8A-36D1-4B51-BCD7-E9161E9E7550}" type="pres">
      <dgm:prSet presAssocID="{A11CEF22-37C0-41BB-B52D-615D46E56BFB}" presName="LevelTwoTextNode" presStyleLbl="node2" presStyleIdx="0" presStyleCnt="3" custScaleX="100465" custScaleY="101622" custLinFactNeighborX="77428" custLinFactNeighborY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2A35F33-BA9B-4985-82A4-0C76F1FEFF65}" type="pres">
      <dgm:prSet presAssocID="{A11CEF22-37C0-41BB-B52D-615D46E56BFB}" presName="level3hierChild" presStyleCnt="0"/>
      <dgm:spPr/>
    </dgm:pt>
    <dgm:pt modelId="{71031249-A9CE-4576-8D25-95CA6D65690C}" type="pres">
      <dgm:prSet presAssocID="{8AF0E292-6957-4323-ADA1-F3EE77FE283C}" presName="conn2-1" presStyleLbl="parChTrans1D2" presStyleIdx="1" presStyleCnt="3"/>
      <dgm:spPr/>
    </dgm:pt>
    <dgm:pt modelId="{E0B73F14-F96D-4C49-AB77-E5CA6F019C90}" type="pres">
      <dgm:prSet presAssocID="{8AF0E292-6957-4323-ADA1-F3EE77FE283C}" presName="connTx" presStyleLbl="parChTrans1D2" presStyleIdx="1" presStyleCnt="3"/>
      <dgm:spPr/>
    </dgm:pt>
    <dgm:pt modelId="{E75D24CF-035F-414C-AE28-5F4B83947872}" type="pres">
      <dgm:prSet presAssocID="{C9D8E665-D008-4760-8463-695540D81E0B}" presName="root2" presStyleCnt="0"/>
      <dgm:spPr/>
    </dgm:pt>
    <dgm:pt modelId="{54F0E8F9-144A-4F8E-ADFB-BDB306545D14}" type="pres">
      <dgm:prSet presAssocID="{C9D8E665-D008-4760-8463-695540D81E0B}" presName="LevelTwoTextNode" presStyleLbl="node2" presStyleIdx="1" presStyleCnt="3" custScaleX="151768" custLinFactNeighborX="53581" custLinFactNeighborY="-20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61D5D0-9005-47BC-82CF-30960BBF5C75}" type="pres">
      <dgm:prSet presAssocID="{C9D8E665-D008-4760-8463-695540D81E0B}" presName="level3hierChild" presStyleCnt="0"/>
      <dgm:spPr/>
    </dgm:pt>
    <dgm:pt modelId="{DDCFE29C-CABF-48B9-B8D2-02F2B63A52B2}" type="pres">
      <dgm:prSet presAssocID="{D42A77D6-7F25-40E6-89BB-9F3BB4351A46}" presName="conn2-1" presStyleLbl="parChTrans1D2" presStyleIdx="2" presStyleCnt="3"/>
      <dgm:spPr/>
    </dgm:pt>
    <dgm:pt modelId="{6330EFD0-4652-4128-B1F2-5289825EDAEA}" type="pres">
      <dgm:prSet presAssocID="{D42A77D6-7F25-40E6-89BB-9F3BB4351A46}" presName="connTx" presStyleLbl="parChTrans1D2" presStyleIdx="2" presStyleCnt="3"/>
      <dgm:spPr/>
    </dgm:pt>
    <dgm:pt modelId="{847816F0-E783-4AA5-9F13-3FA79894A094}" type="pres">
      <dgm:prSet presAssocID="{5DCFEA0A-DAF3-4694-ACD0-C3FCFBD6CF4A}" presName="root2" presStyleCnt="0"/>
      <dgm:spPr/>
    </dgm:pt>
    <dgm:pt modelId="{3FD69DC8-7A41-4884-BEE5-DA6D25587C23}" type="pres">
      <dgm:prSet presAssocID="{5DCFEA0A-DAF3-4694-ACD0-C3FCFBD6CF4A}" presName="LevelTwoTextNode" presStyleLbl="node2" presStyleIdx="2" presStyleCnt="3" custScaleX="96556" custScaleY="103224" custLinFactNeighborX="77977" custLinFactNeighborY="-1156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E62989-9655-4B07-ADE9-EC37D942AE5F}" type="pres">
      <dgm:prSet presAssocID="{5DCFEA0A-DAF3-4694-ACD0-C3FCFBD6CF4A}" presName="level3hierChild" presStyleCnt="0"/>
      <dgm:spPr/>
    </dgm:pt>
  </dgm:ptLst>
  <dgm:cxnLst>
    <dgm:cxn modelId="{9AFFA8A1-8B85-4773-AFD6-FFE3AEA29248}" type="presOf" srcId="{C9D8E665-D008-4760-8463-695540D81E0B}" destId="{54F0E8F9-144A-4F8E-ADFB-BDB306545D14}" srcOrd="0" destOrd="0" presId="urn:microsoft.com/office/officeart/2008/layout/HorizontalMultiLevelHierarchy"/>
    <dgm:cxn modelId="{3707C9D8-1A25-4EBF-A9A7-514A6BD38230}" srcId="{B79FDDD3-248F-43AA-B7A2-387B5DF69417}" destId="{A11CEF22-37C0-41BB-B52D-615D46E56BFB}" srcOrd="0" destOrd="0" parTransId="{5EE6483D-0D89-46B7-B265-626AE78B9D5D}" sibTransId="{9996954D-3113-4508-8805-DD9CD81D189D}"/>
    <dgm:cxn modelId="{5C44E975-F978-4BDC-A2C2-1CBF3BD4975B}" type="presOf" srcId="{5EE6483D-0D89-46B7-B265-626AE78B9D5D}" destId="{22F832F4-23E6-4BCC-870A-D04546435013}" srcOrd="1" destOrd="0" presId="urn:microsoft.com/office/officeart/2008/layout/HorizontalMultiLevelHierarchy"/>
    <dgm:cxn modelId="{A2644B43-4801-4FEB-B400-A76FE9477500}" type="presOf" srcId="{D42A77D6-7F25-40E6-89BB-9F3BB4351A46}" destId="{DDCFE29C-CABF-48B9-B8D2-02F2B63A52B2}" srcOrd="0" destOrd="0" presId="urn:microsoft.com/office/officeart/2008/layout/HorizontalMultiLevelHierarchy"/>
    <dgm:cxn modelId="{7DC11EB0-2820-4B43-90AC-438DC6E3C557}" type="presOf" srcId="{8AF0E292-6957-4323-ADA1-F3EE77FE283C}" destId="{71031249-A9CE-4576-8D25-95CA6D65690C}" srcOrd="0" destOrd="0" presId="urn:microsoft.com/office/officeart/2008/layout/HorizontalMultiLevelHierarchy"/>
    <dgm:cxn modelId="{33EE167C-946C-4A78-8989-7BA53CB9C6A5}" type="presOf" srcId="{B79FDDD3-248F-43AA-B7A2-387B5DF69417}" destId="{141CF047-59DC-4A4A-8AD1-2E844E8C812A}" srcOrd="0" destOrd="0" presId="urn:microsoft.com/office/officeart/2008/layout/HorizontalMultiLevelHierarchy"/>
    <dgm:cxn modelId="{59ABE6FE-B163-4AD5-89EA-A035D960AC5E}" type="presOf" srcId="{5EE6483D-0D89-46B7-B265-626AE78B9D5D}" destId="{46A32BE3-C5DD-4BBE-A999-7E018D2D6858}" srcOrd="0" destOrd="0" presId="urn:microsoft.com/office/officeart/2008/layout/HorizontalMultiLevelHierarchy"/>
    <dgm:cxn modelId="{EA8CE097-8003-4FE9-BDE4-370C7FD0F471}" srcId="{B79FDDD3-248F-43AA-B7A2-387B5DF69417}" destId="{C9D8E665-D008-4760-8463-695540D81E0B}" srcOrd="1" destOrd="0" parTransId="{8AF0E292-6957-4323-ADA1-F3EE77FE283C}" sibTransId="{197B5720-601B-46B6-942F-BBA8B62AC362}"/>
    <dgm:cxn modelId="{09646E30-A965-4274-861F-9B2D405260AF}" type="presOf" srcId="{D42A77D6-7F25-40E6-89BB-9F3BB4351A46}" destId="{6330EFD0-4652-4128-B1F2-5289825EDAEA}" srcOrd="1" destOrd="0" presId="urn:microsoft.com/office/officeart/2008/layout/HorizontalMultiLevelHierarchy"/>
    <dgm:cxn modelId="{FC9DB209-CD58-436B-9F51-572F1E4FA26F}" type="presOf" srcId="{5DCFEA0A-DAF3-4694-ACD0-C3FCFBD6CF4A}" destId="{3FD69DC8-7A41-4884-BEE5-DA6D25587C23}" srcOrd="0" destOrd="0" presId="urn:microsoft.com/office/officeart/2008/layout/HorizontalMultiLevelHierarchy"/>
    <dgm:cxn modelId="{1476EC69-583C-4DC4-92DE-000A836CA1A8}" srcId="{FBB2E307-C951-4B59-96C1-E2F07C3FDE00}" destId="{B79FDDD3-248F-43AA-B7A2-387B5DF69417}" srcOrd="0" destOrd="0" parTransId="{6C8B15C0-CCD2-4833-9D2C-5A87109937C5}" sibTransId="{2FAAE46C-8569-463D-B041-1C6AD912F01F}"/>
    <dgm:cxn modelId="{E32A9079-7286-47AD-AD19-CA9551B35576}" srcId="{B79FDDD3-248F-43AA-B7A2-387B5DF69417}" destId="{5DCFEA0A-DAF3-4694-ACD0-C3FCFBD6CF4A}" srcOrd="2" destOrd="0" parTransId="{D42A77D6-7F25-40E6-89BB-9F3BB4351A46}" sibTransId="{B671642C-10A4-4AF3-A664-8A54023A33AF}"/>
    <dgm:cxn modelId="{DE00E980-FAA3-4391-A18C-0388999D8E45}" type="presOf" srcId="{8AF0E292-6957-4323-ADA1-F3EE77FE283C}" destId="{E0B73F14-F96D-4C49-AB77-E5CA6F019C90}" srcOrd="1" destOrd="0" presId="urn:microsoft.com/office/officeart/2008/layout/HorizontalMultiLevelHierarchy"/>
    <dgm:cxn modelId="{B5F27C23-0125-4D18-AE19-4850C0D21B8E}" type="presOf" srcId="{A11CEF22-37C0-41BB-B52D-615D46E56BFB}" destId="{FA459D8A-36D1-4B51-BCD7-E9161E9E7550}" srcOrd="0" destOrd="0" presId="urn:microsoft.com/office/officeart/2008/layout/HorizontalMultiLevelHierarchy"/>
    <dgm:cxn modelId="{767E63A2-B472-4201-85A8-5AFEBD17CECE}" type="presOf" srcId="{FBB2E307-C951-4B59-96C1-E2F07C3FDE00}" destId="{F648E41C-BEFA-404F-B9BE-A4F3A5BB3D47}" srcOrd="0" destOrd="0" presId="urn:microsoft.com/office/officeart/2008/layout/HorizontalMultiLevelHierarchy"/>
    <dgm:cxn modelId="{409294C3-836C-4DD1-85A7-22D1E178A2ED}" type="presParOf" srcId="{F648E41C-BEFA-404F-B9BE-A4F3A5BB3D47}" destId="{BC36061E-796C-448E-893D-C8096D5D7115}" srcOrd="0" destOrd="0" presId="urn:microsoft.com/office/officeart/2008/layout/HorizontalMultiLevelHierarchy"/>
    <dgm:cxn modelId="{A944D375-21DA-4308-B518-8C01AC8E0BC5}" type="presParOf" srcId="{BC36061E-796C-448E-893D-C8096D5D7115}" destId="{141CF047-59DC-4A4A-8AD1-2E844E8C812A}" srcOrd="0" destOrd="0" presId="urn:microsoft.com/office/officeart/2008/layout/HorizontalMultiLevelHierarchy"/>
    <dgm:cxn modelId="{A4ED1EF0-7719-4EF6-9F45-7A01489E8427}" type="presParOf" srcId="{BC36061E-796C-448E-893D-C8096D5D7115}" destId="{846DD4ED-2498-4DCD-B899-C12B0836D163}" srcOrd="1" destOrd="0" presId="urn:microsoft.com/office/officeart/2008/layout/HorizontalMultiLevelHierarchy"/>
    <dgm:cxn modelId="{82AFAD26-B301-404D-AFD1-F22BF20398CD}" type="presParOf" srcId="{846DD4ED-2498-4DCD-B899-C12B0836D163}" destId="{46A32BE3-C5DD-4BBE-A999-7E018D2D6858}" srcOrd="0" destOrd="0" presId="urn:microsoft.com/office/officeart/2008/layout/HorizontalMultiLevelHierarchy"/>
    <dgm:cxn modelId="{615FCA8D-D67D-412A-9AF5-D90F061EE88F}" type="presParOf" srcId="{46A32BE3-C5DD-4BBE-A999-7E018D2D6858}" destId="{22F832F4-23E6-4BCC-870A-D04546435013}" srcOrd="0" destOrd="0" presId="urn:microsoft.com/office/officeart/2008/layout/HorizontalMultiLevelHierarchy"/>
    <dgm:cxn modelId="{A0556717-66B4-4666-88CB-149472C72113}" type="presParOf" srcId="{846DD4ED-2498-4DCD-B899-C12B0836D163}" destId="{D64F6DAF-2724-4EBA-847F-BB9CAA4E3475}" srcOrd="1" destOrd="0" presId="urn:microsoft.com/office/officeart/2008/layout/HorizontalMultiLevelHierarchy"/>
    <dgm:cxn modelId="{0F809B19-5F8C-4A80-8C27-C754219067C3}" type="presParOf" srcId="{D64F6DAF-2724-4EBA-847F-BB9CAA4E3475}" destId="{FA459D8A-36D1-4B51-BCD7-E9161E9E7550}" srcOrd="0" destOrd="0" presId="urn:microsoft.com/office/officeart/2008/layout/HorizontalMultiLevelHierarchy"/>
    <dgm:cxn modelId="{47AD72A4-828C-4D67-9804-50F6DBEC61D3}" type="presParOf" srcId="{D64F6DAF-2724-4EBA-847F-BB9CAA4E3475}" destId="{32A35F33-BA9B-4985-82A4-0C76F1FEFF65}" srcOrd="1" destOrd="0" presId="urn:microsoft.com/office/officeart/2008/layout/HorizontalMultiLevelHierarchy"/>
    <dgm:cxn modelId="{BCF9B9EB-3185-4071-9263-1D64AF75715E}" type="presParOf" srcId="{846DD4ED-2498-4DCD-B899-C12B0836D163}" destId="{71031249-A9CE-4576-8D25-95CA6D65690C}" srcOrd="2" destOrd="0" presId="urn:microsoft.com/office/officeart/2008/layout/HorizontalMultiLevelHierarchy"/>
    <dgm:cxn modelId="{293A62D0-21BC-4A98-9068-A6F54436591B}" type="presParOf" srcId="{71031249-A9CE-4576-8D25-95CA6D65690C}" destId="{E0B73F14-F96D-4C49-AB77-E5CA6F019C90}" srcOrd="0" destOrd="0" presId="urn:microsoft.com/office/officeart/2008/layout/HorizontalMultiLevelHierarchy"/>
    <dgm:cxn modelId="{8D6D7E5F-48A3-4C04-A26A-D0AA263BE5FC}" type="presParOf" srcId="{846DD4ED-2498-4DCD-B899-C12B0836D163}" destId="{E75D24CF-035F-414C-AE28-5F4B83947872}" srcOrd="3" destOrd="0" presId="urn:microsoft.com/office/officeart/2008/layout/HorizontalMultiLevelHierarchy"/>
    <dgm:cxn modelId="{E1405326-1AB0-4EF3-A94C-E296BD917881}" type="presParOf" srcId="{E75D24CF-035F-414C-AE28-5F4B83947872}" destId="{54F0E8F9-144A-4F8E-ADFB-BDB306545D14}" srcOrd="0" destOrd="0" presId="urn:microsoft.com/office/officeart/2008/layout/HorizontalMultiLevelHierarchy"/>
    <dgm:cxn modelId="{2E34586E-F47B-4E15-8923-BCCB453EBB33}" type="presParOf" srcId="{E75D24CF-035F-414C-AE28-5F4B83947872}" destId="{9E61D5D0-9005-47BC-82CF-30960BBF5C75}" srcOrd="1" destOrd="0" presId="urn:microsoft.com/office/officeart/2008/layout/HorizontalMultiLevelHierarchy"/>
    <dgm:cxn modelId="{52ECDEDF-788A-4370-B301-686F266210CF}" type="presParOf" srcId="{846DD4ED-2498-4DCD-B899-C12B0836D163}" destId="{DDCFE29C-CABF-48B9-B8D2-02F2B63A52B2}" srcOrd="4" destOrd="0" presId="urn:microsoft.com/office/officeart/2008/layout/HorizontalMultiLevelHierarchy"/>
    <dgm:cxn modelId="{8FC7F988-6043-4D6F-81AF-A7FD385C779C}" type="presParOf" srcId="{DDCFE29C-CABF-48B9-B8D2-02F2B63A52B2}" destId="{6330EFD0-4652-4128-B1F2-5289825EDAEA}" srcOrd="0" destOrd="0" presId="urn:microsoft.com/office/officeart/2008/layout/HorizontalMultiLevelHierarchy"/>
    <dgm:cxn modelId="{DC096EFF-D591-4BB8-BA6B-55C5CA941E10}" type="presParOf" srcId="{846DD4ED-2498-4DCD-B899-C12B0836D163}" destId="{847816F0-E783-4AA5-9F13-3FA79894A094}" srcOrd="5" destOrd="0" presId="urn:microsoft.com/office/officeart/2008/layout/HorizontalMultiLevelHierarchy"/>
    <dgm:cxn modelId="{10C43927-E63F-4A8D-9347-72C1236CB72C}" type="presParOf" srcId="{847816F0-E783-4AA5-9F13-3FA79894A094}" destId="{3FD69DC8-7A41-4884-BEE5-DA6D25587C23}" srcOrd="0" destOrd="0" presId="urn:microsoft.com/office/officeart/2008/layout/HorizontalMultiLevelHierarchy"/>
    <dgm:cxn modelId="{6B88F69A-B640-4BA2-BFFA-F0CCFAD44556}" type="presParOf" srcId="{847816F0-E783-4AA5-9F13-3FA79894A094}" destId="{77E62989-9655-4B07-ADE9-EC37D942AE5F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7339D3-E77E-4B31-BF22-228E783AAB68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602F87-60C0-4B44-A66C-904230B395A2}">
      <dgm:prSet phldrT="[Text]"/>
      <dgm:spPr/>
      <dgm:t>
        <a:bodyPr/>
        <a:lstStyle/>
        <a:p>
          <a:r>
            <a:rPr lang="en-US" smtClean="0">
              <a:latin typeface="Times New Roman" panose="02020603050405020304" pitchFamily="18" charset="0"/>
              <a:cs typeface="Times New Roman" panose="02020603050405020304" pitchFamily="18" charset="0"/>
            </a:rPr>
            <a:t>Struts Framework MVC, Java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D1B2382-AE4A-4C19-A781-7321AED939AE}" type="parTrans" cxnId="{2FCA06C6-190B-491A-AA71-D62B48FDBE66}">
      <dgm:prSet/>
      <dgm:spPr/>
      <dgm:t>
        <a:bodyPr/>
        <a:lstStyle/>
        <a:p>
          <a:endParaRPr lang="en-US"/>
        </a:p>
      </dgm:t>
    </dgm:pt>
    <dgm:pt modelId="{0548D87C-C0C1-438C-9668-A6301163ADD9}" type="sibTrans" cxnId="{2FCA06C6-190B-491A-AA71-D62B48FDBE66}">
      <dgm:prSet/>
      <dgm:spPr/>
      <dgm:t>
        <a:bodyPr/>
        <a:lstStyle/>
        <a:p>
          <a:endParaRPr lang="en-US"/>
        </a:p>
      </dgm:t>
    </dgm:pt>
    <dgm:pt modelId="{0E87AFED-57BA-48AA-870B-83A010FF73AD}">
      <dgm:prSet phldrT="[Text]"/>
      <dgm:spPr/>
      <dgm:t>
        <a:bodyPr/>
        <a:lstStyle/>
        <a:p>
          <a:r>
            <a:rPr lang="en-US" smtClean="0">
              <a:latin typeface="Times New Roman" panose="02020603050405020304" pitchFamily="18" charset="0"/>
              <a:cs typeface="Times New Roman" panose="02020603050405020304" pitchFamily="18" charset="0"/>
            </a:rPr>
            <a:t>Ajax, Jquery, HTML, CSS, </a:t>
          </a:r>
          <a:r>
            <a:rPr lang="en-US" smtClean="0">
              <a:latin typeface="Times New Roman" panose="02020603050405020304" pitchFamily="18" charset="0"/>
              <a:cs typeface="Times New Roman" panose="02020603050405020304" pitchFamily="18" charset="0"/>
            </a:rPr>
            <a:t>Bootstrap…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2CD6F0B-9871-4523-B929-35BBD0BA3FA8}" type="parTrans" cxnId="{3D888D77-B14E-4D60-A5BE-FC84C36CF0D1}">
      <dgm:prSet/>
      <dgm:spPr/>
      <dgm:t>
        <a:bodyPr/>
        <a:lstStyle/>
        <a:p>
          <a:endParaRPr lang="en-US"/>
        </a:p>
      </dgm:t>
    </dgm:pt>
    <dgm:pt modelId="{B2170FF5-671E-489E-AEC4-596C2A516AB2}" type="sibTrans" cxnId="{3D888D77-B14E-4D60-A5BE-FC84C36CF0D1}">
      <dgm:prSet/>
      <dgm:spPr/>
      <dgm:t>
        <a:bodyPr/>
        <a:lstStyle/>
        <a:p>
          <a:endParaRPr lang="en-US"/>
        </a:p>
      </dgm:t>
    </dgm:pt>
    <dgm:pt modelId="{6991A646-6325-4458-AA07-0BFDDCF15EB3}">
      <dgm:prSet phldrT="[Text]"/>
      <dgm:spPr/>
      <dgm:t>
        <a:bodyPr/>
        <a:lstStyle/>
        <a:p>
          <a:r>
            <a:rPr lang="en-US" smtClean="0">
              <a:latin typeface="Times New Roman" panose="02020603050405020304" pitchFamily="18" charset="0"/>
              <a:cs typeface="Times New Roman" panose="02020603050405020304" pitchFamily="18" charset="0"/>
            </a:rPr>
            <a:t>SQL Server 2012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5F1F225-FA04-4F67-9F35-4AABBF03BC80}" type="parTrans" cxnId="{E58CEF35-9F38-46FC-9609-17A41F28E718}">
      <dgm:prSet/>
      <dgm:spPr/>
      <dgm:t>
        <a:bodyPr/>
        <a:lstStyle/>
        <a:p>
          <a:endParaRPr lang="en-US"/>
        </a:p>
      </dgm:t>
    </dgm:pt>
    <dgm:pt modelId="{F9E1A533-87CA-457F-9BC8-3A3D64429B59}" type="sibTrans" cxnId="{E58CEF35-9F38-46FC-9609-17A41F28E718}">
      <dgm:prSet/>
      <dgm:spPr/>
      <dgm:t>
        <a:bodyPr/>
        <a:lstStyle/>
        <a:p>
          <a:endParaRPr lang="en-US"/>
        </a:p>
      </dgm:t>
    </dgm:pt>
    <dgm:pt modelId="{368D12B9-2967-4B1C-B222-FBA324F154EF}" type="pres">
      <dgm:prSet presAssocID="{877339D3-E77E-4B31-BF22-228E783AAB68}" presName="Name0" presStyleCnt="0">
        <dgm:presLayoutVars>
          <dgm:chMax val="7"/>
          <dgm:chPref val="7"/>
          <dgm:dir/>
        </dgm:presLayoutVars>
      </dgm:prSet>
      <dgm:spPr/>
    </dgm:pt>
    <dgm:pt modelId="{B73DB26E-6084-407E-959F-39766745F9DE}" type="pres">
      <dgm:prSet presAssocID="{877339D3-E77E-4B31-BF22-228E783AAB68}" presName="Name1" presStyleCnt="0"/>
      <dgm:spPr/>
    </dgm:pt>
    <dgm:pt modelId="{525B002F-E898-4231-9E72-D073DFB9418E}" type="pres">
      <dgm:prSet presAssocID="{877339D3-E77E-4B31-BF22-228E783AAB68}" presName="cycle" presStyleCnt="0"/>
      <dgm:spPr/>
    </dgm:pt>
    <dgm:pt modelId="{A9292352-2EA9-4193-8683-1916A9E32DA9}" type="pres">
      <dgm:prSet presAssocID="{877339D3-E77E-4B31-BF22-228E783AAB68}" presName="srcNode" presStyleLbl="node1" presStyleIdx="0" presStyleCnt="3"/>
      <dgm:spPr/>
    </dgm:pt>
    <dgm:pt modelId="{FEDB74C7-0139-48B3-90D5-5A81BAFCD788}" type="pres">
      <dgm:prSet presAssocID="{877339D3-E77E-4B31-BF22-228E783AAB68}" presName="conn" presStyleLbl="parChTrans1D2" presStyleIdx="0" presStyleCnt="1"/>
      <dgm:spPr/>
    </dgm:pt>
    <dgm:pt modelId="{02D55C6B-7955-419C-BFEA-DAAA4D27181D}" type="pres">
      <dgm:prSet presAssocID="{877339D3-E77E-4B31-BF22-228E783AAB68}" presName="extraNode" presStyleLbl="node1" presStyleIdx="0" presStyleCnt="3"/>
      <dgm:spPr/>
    </dgm:pt>
    <dgm:pt modelId="{6433B27B-842A-4ACC-AE8A-A726D5E09F92}" type="pres">
      <dgm:prSet presAssocID="{877339D3-E77E-4B31-BF22-228E783AAB68}" presName="dstNode" presStyleLbl="node1" presStyleIdx="0" presStyleCnt="3"/>
      <dgm:spPr/>
    </dgm:pt>
    <dgm:pt modelId="{D4575668-43F3-4E5D-AAA8-4ECE9929C2B0}" type="pres">
      <dgm:prSet presAssocID="{3D602F87-60C0-4B44-A66C-904230B395A2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3B9153-10E4-4ACC-9FD8-0C70614D57E7}" type="pres">
      <dgm:prSet presAssocID="{3D602F87-60C0-4B44-A66C-904230B395A2}" presName="accent_1" presStyleCnt="0"/>
      <dgm:spPr/>
    </dgm:pt>
    <dgm:pt modelId="{19D5AD80-F5B7-4091-8465-40631C0035DA}" type="pres">
      <dgm:prSet presAssocID="{3D602F87-60C0-4B44-A66C-904230B395A2}" presName="accentRepeatNode" presStyleLbl="solidFgAcc1" presStyleIdx="0" presStyleCnt="3"/>
      <dgm:spPr/>
    </dgm:pt>
    <dgm:pt modelId="{74BCBE55-544C-4449-98FC-11C3F4CE47B5}" type="pres">
      <dgm:prSet presAssocID="{0E87AFED-57BA-48AA-870B-83A010FF73AD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2591E5-2D33-48D2-AEF1-A3768506F175}" type="pres">
      <dgm:prSet presAssocID="{0E87AFED-57BA-48AA-870B-83A010FF73AD}" presName="accent_2" presStyleCnt="0"/>
      <dgm:spPr/>
    </dgm:pt>
    <dgm:pt modelId="{22EBDBD4-B286-43F3-A53D-073647B8631F}" type="pres">
      <dgm:prSet presAssocID="{0E87AFED-57BA-48AA-870B-83A010FF73AD}" presName="accentRepeatNode" presStyleLbl="solidFgAcc1" presStyleIdx="1" presStyleCnt="3"/>
      <dgm:spPr/>
    </dgm:pt>
    <dgm:pt modelId="{62CF653A-1DD6-4436-80DD-D2A68F9DDEEF}" type="pres">
      <dgm:prSet presAssocID="{6991A646-6325-4458-AA07-0BFDDCF15EB3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0A8A87-6A09-430D-8D6C-55C2B16196F6}" type="pres">
      <dgm:prSet presAssocID="{6991A646-6325-4458-AA07-0BFDDCF15EB3}" presName="accent_3" presStyleCnt="0"/>
      <dgm:spPr/>
    </dgm:pt>
    <dgm:pt modelId="{A82779BC-26A5-4F63-AC8A-E8B76B7735FF}" type="pres">
      <dgm:prSet presAssocID="{6991A646-6325-4458-AA07-0BFDDCF15EB3}" presName="accentRepeatNode" presStyleLbl="solidFgAcc1" presStyleIdx="2" presStyleCnt="3"/>
      <dgm:spPr/>
    </dgm:pt>
  </dgm:ptLst>
  <dgm:cxnLst>
    <dgm:cxn modelId="{57B5BD34-15A9-488B-AA86-4AB196951FB9}" type="presOf" srcId="{0548D87C-C0C1-438C-9668-A6301163ADD9}" destId="{FEDB74C7-0139-48B3-90D5-5A81BAFCD788}" srcOrd="0" destOrd="0" presId="urn:microsoft.com/office/officeart/2008/layout/VerticalCurvedList"/>
    <dgm:cxn modelId="{EB01CD97-5F5D-4F81-9D3D-7DC3CBAAB0E8}" type="presOf" srcId="{3D602F87-60C0-4B44-A66C-904230B395A2}" destId="{D4575668-43F3-4E5D-AAA8-4ECE9929C2B0}" srcOrd="0" destOrd="0" presId="urn:microsoft.com/office/officeart/2008/layout/VerticalCurvedList"/>
    <dgm:cxn modelId="{646FEF21-6925-4F53-AAD4-1B1E429A0689}" type="presOf" srcId="{0E87AFED-57BA-48AA-870B-83A010FF73AD}" destId="{74BCBE55-544C-4449-98FC-11C3F4CE47B5}" srcOrd="0" destOrd="0" presId="urn:microsoft.com/office/officeart/2008/layout/VerticalCurvedList"/>
    <dgm:cxn modelId="{2FCA06C6-190B-491A-AA71-D62B48FDBE66}" srcId="{877339D3-E77E-4B31-BF22-228E783AAB68}" destId="{3D602F87-60C0-4B44-A66C-904230B395A2}" srcOrd="0" destOrd="0" parTransId="{AD1B2382-AE4A-4C19-A781-7321AED939AE}" sibTransId="{0548D87C-C0C1-438C-9668-A6301163ADD9}"/>
    <dgm:cxn modelId="{3D888D77-B14E-4D60-A5BE-FC84C36CF0D1}" srcId="{877339D3-E77E-4B31-BF22-228E783AAB68}" destId="{0E87AFED-57BA-48AA-870B-83A010FF73AD}" srcOrd="1" destOrd="0" parTransId="{D2CD6F0B-9871-4523-B929-35BBD0BA3FA8}" sibTransId="{B2170FF5-671E-489E-AEC4-596C2A516AB2}"/>
    <dgm:cxn modelId="{E58CEF35-9F38-46FC-9609-17A41F28E718}" srcId="{877339D3-E77E-4B31-BF22-228E783AAB68}" destId="{6991A646-6325-4458-AA07-0BFDDCF15EB3}" srcOrd="2" destOrd="0" parTransId="{15F1F225-FA04-4F67-9F35-4AABBF03BC80}" sibTransId="{F9E1A533-87CA-457F-9BC8-3A3D64429B59}"/>
    <dgm:cxn modelId="{6A0BE3AA-8BF7-4092-AB8C-5CA0580B7FBF}" type="presOf" srcId="{6991A646-6325-4458-AA07-0BFDDCF15EB3}" destId="{62CF653A-1DD6-4436-80DD-D2A68F9DDEEF}" srcOrd="0" destOrd="0" presId="urn:microsoft.com/office/officeart/2008/layout/VerticalCurvedList"/>
    <dgm:cxn modelId="{10BEE5FC-ED84-401C-A225-52D377D2F174}" type="presOf" srcId="{877339D3-E77E-4B31-BF22-228E783AAB68}" destId="{368D12B9-2967-4B1C-B222-FBA324F154EF}" srcOrd="0" destOrd="0" presId="urn:microsoft.com/office/officeart/2008/layout/VerticalCurvedList"/>
    <dgm:cxn modelId="{72CD5CA9-66F5-41DF-9DD9-B26C6A9234DC}" type="presParOf" srcId="{368D12B9-2967-4B1C-B222-FBA324F154EF}" destId="{B73DB26E-6084-407E-959F-39766745F9DE}" srcOrd="0" destOrd="0" presId="urn:microsoft.com/office/officeart/2008/layout/VerticalCurvedList"/>
    <dgm:cxn modelId="{BE55F041-0A76-4C4B-8D87-6710E2B2CF65}" type="presParOf" srcId="{B73DB26E-6084-407E-959F-39766745F9DE}" destId="{525B002F-E898-4231-9E72-D073DFB9418E}" srcOrd="0" destOrd="0" presId="urn:microsoft.com/office/officeart/2008/layout/VerticalCurvedList"/>
    <dgm:cxn modelId="{297C74CB-EFC4-4588-AF4F-F5697833BD58}" type="presParOf" srcId="{525B002F-E898-4231-9E72-D073DFB9418E}" destId="{A9292352-2EA9-4193-8683-1916A9E32DA9}" srcOrd="0" destOrd="0" presId="urn:microsoft.com/office/officeart/2008/layout/VerticalCurvedList"/>
    <dgm:cxn modelId="{88583102-2E3E-4FF8-A9F9-C890BCFF9AEA}" type="presParOf" srcId="{525B002F-E898-4231-9E72-D073DFB9418E}" destId="{FEDB74C7-0139-48B3-90D5-5A81BAFCD788}" srcOrd="1" destOrd="0" presId="urn:microsoft.com/office/officeart/2008/layout/VerticalCurvedList"/>
    <dgm:cxn modelId="{8FCC0557-E4B3-4FA4-AC4B-F0FA9ABF4861}" type="presParOf" srcId="{525B002F-E898-4231-9E72-D073DFB9418E}" destId="{02D55C6B-7955-419C-BFEA-DAAA4D27181D}" srcOrd="2" destOrd="0" presId="urn:microsoft.com/office/officeart/2008/layout/VerticalCurvedList"/>
    <dgm:cxn modelId="{77640C0D-608F-4CC7-BA53-73A925B82BA6}" type="presParOf" srcId="{525B002F-E898-4231-9E72-D073DFB9418E}" destId="{6433B27B-842A-4ACC-AE8A-A726D5E09F92}" srcOrd="3" destOrd="0" presId="urn:microsoft.com/office/officeart/2008/layout/VerticalCurvedList"/>
    <dgm:cxn modelId="{9E4390FF-0292-4000-B6E9-EF056EE3FD1C}" type="presParOf" srcId="{B73DB26E-6084-407E-959F-39766745F9DE}" destId="{D4575668-43F3-4E5D-AAA8-4ECE9929C2B0}" srcOrd="1" destOrd="0" presId="urn:microsoft.com/office/officeart/2008/layout/VerticalCurvedList"/>
    <dgm:cxn modelId="{CC2AD0B0-32B4-4C66-A8DA-846097DB09DE}" type="presParOf" srcId="{B73DB26E-6084-407E-959F-39766745F9DE}" destId="{543B9153-10E4-4ACC-9FD8-0C70614D57E7}" srcOrd="2" destOrd="0" presId="urn:microsoft.com/office/officeart/2008/layout/VerticalCurvedList"/>
    <dgm:cxn modelId="{C3800DB9-AED9-4494-8B82-FA17AAB52069}" type="presParOf" srcId="{543B9153-10E4-4ACC-9FD8-0C70614D57E7}" destId="{19D5AD80-F5B7-4091-8465-40631C0035DA}" srcOrd="0" destOrd="0" presId="urn:microsoft.com/office/officeart/2008/layout/VerticalCurvedList"/>
    <dgm:cxn modelId="{C0B18AF3-BDD1-4461-A649-FC9FD395F0C9}" type="presParOf" srcId="{B73DB26E-6084-407E-959F-39766745F9DE}" destId="{74BCBE55-544C-4449-98FC-11C3F4CE47B5}" srcOrd="3" destOrd="0" presId="urn:microsoft.com/office/officeart/2008/layout/VerticalCurvedList"/>
    <dgm:cxn modelId="{89893815-E5B7-47D5-A73B-D76DBFFEB6DE}" type="presParOf" srcId="{B73DB26E-6084-407E-959F-39766745F9DE}" destId="{B82591E5-2D33-48D2-AEF1-A3768506F175}" srcOrd="4" destOrd="0" presId="urn:microsoft.com/office/officeart/2008/layout/VerticalCurvedList"/>
    <dgm:cxn modelId="{7616C1C0-85B3-4B55-AA55-E77DBB42A481}" type="presParOf" srcId="{B82591E5-2D33-48D2-AEF1-A3768506F175}" destId="{22EBDBD4-B286-43F3-A53D-073647B8631F}" srcOrd="0" destOrd="0" presId="urn:microsoft.com/office/officeart/2008/layout/VerticalCurvedList"/>
    <dgm:cxn modelId="{3EF3D58E-0840-4995-924A-C99C14108B90}" type="presParOf" srcId="{B73DB26E-6084-407E-959F-39766745F9DE}" destId="{62CF653A-1DD6-4436-80DD-D2A68F9DDEEF}" srcOrd="5" destOrd="0" presId="urn:microsoft.com/office/officeart/2008/layout/VerticalCurvedList"/>
    <dgm:cxn modelId="{DD5463BD-9450-4848-8543-E8EDAEE500ED}" type="presParOf" srcId="{B73DB26E-6084-407E-959F-39766745F9DE}" destId="{E10A8A87-6A09-430D-8D6C-55C2B16196F6}" srcOrd="6" destOrd="0" presId="urn:microsoft.com/office/officeart/2008/layout/VerticalCurvedList"/>
    <dgm:cxn modelId="{76260E0E-D0A5-4E0B-83CF-7A77F8EE2919}" type="presParOf" srcId="{E10A8A87-6A09-430D-8D6C-55C2B16196F6}" destId="{A82779BC-26A5-4F63-AC8A-E8B76B7735F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B6C8859-A761-40E1-9FDD-D50DE1F29FDE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603604-E62A-4DE2-B9C0-AF6145040081}">
      <dgm:prSet phldrT="[Text]" custT="1"/>
      <dgm:spPr/>
      <dgm:t>
        <a:bodyPr/>
        <a:lstStyle/>
        <a:p>
          <a:r>
            <a:rPr lang="en-US" sz="3200" smtClean="0">
              <a:latin typeface="Times New Roman" panose="02020603050405020304" pitchFamily="18" charset="0"/>
              <a:cs typeface="Times New Roman" panose="02020603050405020304" pitchFamily="18" charset="0"/>
            </a:rPr>
            <a:t>223 testcase đã viết</a:t>
          </a:r>
          <a:endParaRPr lang="en-US" sz="3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A1D6A6D-552D-4278-85F4-A733ED4B0E5B}" type="parTrans" cxnId="{4DC409AC-913F-4F73-93CA-06FBB0882DE3}">
      <dgm:prSet/>
      <dgm:spPr/>
      <dgm:t>
        <a:bodyPr/>
        <a:lstStyle/>
        <a:p>
          <a:endParaRPr lang="en-US"/>
        </a:p>
      </dgm:t>
    </dgm:pt>
    <dgm:pt modelId="{4B6F58AC-3809-41DB-98EC-1FEF552B81EF}" type="sibTrans" cxnId="{4DC409AC-913F-4F73-93CA-06FBB0882DE3}">
      <dgm:prSet/>
      <dgm:spPr/>
      <dgm:t>
        <a:bodyPr/>
        <a:lstStyle/>
        <a:p>
          <a:endParaRPr lang="en-US"/>
        </a:p>
      </dgm:t>
    </dgm:pt>
    <dgm:pt modelId="{83434D0F-A9AB-47BB-93B9-D58CB8D69EC4}">
      <dgm:prSet phldrT="[Text]" custT="1"/>
      <dgm:spPr/>
      <dgm:t>
        <a:bodyPr/>
        <a:lstStyle/>
        <a:p>
          <a:r>
            <a:rPr lang="en-US" sz="3200" smtClean="0">
              <a:latin typeface="Times New Roman" panose="02020603050405020304" pitchFamily="18" charset="0"/>
              <a:cs typeface="Times New Roman" panose="02020603050405020304" pitchFamily="18" charset="0"/>
            </a:rPr>
            <a:t>223 testcase đã test</a:t>
          </a:r>
          <a:endParaRPr lang="en-US" sz="3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E5E852C-8114-4930-829F-DBE0E7C5CE3A}" type="parTrans" cxnId="{3ABC6D4F-273C-4DBA-8723-1B132AC4CB59}">
      <dgm:prSet/>
      <dgm:spPr/>
      <dgm:t>
        <a:bodyPr/>
        <a:lstStyle/>
        <a:p>
          <a:endParaRPr lang="en-US"/>
        </a:p>
      </dgm:t>
    </dgm:pt>
    <dgm:pt modelId="{315D402A-FCEF-4715-B087-D452357DEB07}" type="sibTrans" cxnId="{3ABC6D4F-273C-4DBA-8723-1B132AC4CB59}">
      <dgm:prSet/>
      <dgm:spPr/>
      <dgm:t>
        <a:bodyPr/>
        <a:lstStyle/>
        <a:p>
          <a:endParaRPr lang="en-US"/>
        </a:p>
      </dgm:t>
    </dgm:pt>
    <dgm:pt modelId="{A0BDEF2E-2DAD-44D9-A02F-16353F418CF6}" type="pres">
      <dgm:prSet presAssocID="{6B6C8859-A761-40E1-9FDD-D50DE1F29FDE}" presName="diagram" presStyleCnt="0">
        <dgm:presLayoutVars>
          <dgm:dir/>
          <dgm:resizeHandles val="exact"/>
        </dgm:presLayoutVars>
      </dgm:prSet>
      <dgm:spPr/>
    </dgm:pt>
    <dgm:pt modelId="{450D28B9-1679-40EF-8FED-0050E017CD7A}" type="pres">
      <dgm:prSet presAssocID="{AB603604-E62A-4DE2-B9C0-AF6145040081}" presName="arrow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0AD895-E845-484D-9B6F-66EFB6BA29CF}" type="pres">
      <dgm:prSet presAssocID="{83434D0F-A9AB-47BB-93B9-D58CB8D69EC4}" presName="arrow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102B619-3A62-4A67-A558-2E939985F4B8}" type="presOf" srcId="{AB603604-E62A-4DE2-B9C0-AF6145040081}" destId="{450D28B9-1679-40EF-8FED-0050E017CD7A}" srcOrd="0" destOrd="0" presId="urn:microsoft.com/office/officeart/2005/8/layout/arrow5"/>
    <dgm:cxn modelId="{56B591AC-F735-4D8A-980B-88064E8CB28A}" type="presOf" srcId="{83434D0F-A9AB-47BB-93B9-D58CB8D69EC4}" destId="{A90AD895-E845-484D-9B6F-66EFB6BA29CF}" srcOrd="0" destOrd="0" presId="urn:microsoft.com/office/officeart/2005/8/layout/arrow5"/>
    <dgm:cxn modelId="{3ABC6D4F-273C-4DBA-8723-1B132AC4CB59}" srcId="{6B6C8859-A761-40E1-9FDD-D50DE1F29FDE}" destId="{83434D0F-A9AB-47BB-93B9-D58CB8D69EC4}" srcOrd="1" destOrd="0" parTransId="{3E5E852C-8114-4930-829F-DBE0E7C5CE3A}" sibTransId="{315D402A-FCEF-4715-B087-D452357DEB07}"/>
    <dgm:cxn modelId="{4DC409AC-913F-4F73-93CA-06FBB0882DE3}" srcId="{6B6C8859-A761-40E1-9FDD-D50DE1F29FDE}" destId="{AB603604-E62A-4DE2-B9C0-AF6145040081}" srcOrd="0" destOrd="0" parTransId="{DA1D6A6D-552D-4278-85F4-A733ED4B0E5B}" sibTransId="{4B6F58AC-3809-41DB-98EC-1FEF552B81EF}"/>
    <dgm:cxn modelId="{CB41D884-EE5A-48B0-A12A-AEF6C9A0182D}" type="presOf" srcId="{6B6C8859-A761-40E1-9FDD-D50DE1F29FDE}" destId="{A0BDEF2E-2DAD-44D9-A02F-16353F418CF6}" srcOrd="0" destOrd="0" presId="urn:microsoft.com/office/officeart/2005/8/layout/arrow5"/>
    <dgm:cxn modelId="{EDA2B74F-87D2-49F2-9ADE-73D98B4430BA}" type="presParOf" srcId="{A0BDEF2E-2DAD-44D9-A02F-16353F418CF6}" destId="{450D28B9-1679-40EF-8FED-0050E017CD7A}" srcOrd="0" destOrd="0" presId="urn:microsoft.com/office/officeart/2005/8/layout/arrow5"/>
    <dgm:cxn modelId="{C27D12C3-1B9D-4C1C-B24E-A5168838F502}" type="presParOf" srcId="{A0BDEF2E-2DAD-44D9-A02F-16353F418CF6}" destId="{A90AD895-E845-484D-9B6F-66EFB6BA29CF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749E8BA-B529-4DD1-9436-F63341B4F65B}" type="doc">
      <dgm:prSet loTypeId="urn:microsoft.com/office/officeart/2009/layout/ReverseList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7857C3-875A-4056-8F24-CA837A54AEEE}">
      <dgm:prSet phldrT="[Text]" custT="1"/>
      <dgm:spPr/>
      <dgm:t>
        <a:bodyPr/>
        <a:lstStyle/>
        <a:p>
          <a:pPr algn="l"/>
          <a:r>
            <a:rPr lang="en-US" sz="240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Bắt được </a:t>
          </a:r>
        </a:p>
        <a:p>
          <a:pPr algn="l"/>
          <a:r>
            <a:rPr lang="en-US" sz="240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3 bug cho </a:t>
          </a:r>
        </a:p>
        <a:p>
          <a:pPr algn="l"/>
          <a:r>
            <a:rPr lang="en-US" sz="240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nhóm 19</a:t>
          </a:r>
          <a:endParaRPr lang="en-US" sz="24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B5591D8-882A-4710-B5E9-4983D70B1CBB}" type="parTrans" cxnId="{18F81AAD-19E3-4B84-B4D7-0A79565F0679}">
      <dgm:prSet/>
      <dgm:spPr/>
      <dgm:t>
        <a:bodyPr/>
        <a:lstStyle/>
        <a:p>
          <a:endParaRPr lang="en-US"/>
        </a:p>
      </dgm:t>
    </dgm:pt>
    <dgm:pt modelId="{ADE8A99C-6303-4A0D-BB8C-0A985FFD2D5C}" type="sibTrans" cxnId="{18F81AAD-19E3-4B84-B4D7-0A79565F0679}">
      <dgm:prSet/>
      <dgm:spPr/>
      <dgm:t>
        <a:bodyPr/>
        <a:lstStyle/>
        <a:p>
          <a:endParaRPr lang="en-US"/>
        </a:p>
      </dgm:t>
    </dgm:pt>
    <dgm:pt modelId="{ADCBBD4D-FF02-4772-BA94-89A03DC114DD}">
      <dgm:prSet phldrT="[Text]" custT="1"/>
      <dgm:spPr/>
      <dgm:t>
        <a:bodyPr/>
        <a:lstStyle/>
        <a:p>
          <a:pPr algn="l"/>
          <a:r>
            <a:rPr lang="en-US" sz="240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Nhóm 20 </a:t>
          </a:r>
        </a:p>
        <a:p>
          <a:pPr algn="l"/>
          <a:r>
            <a:rPr lang="en-US" sz="240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bắt được </a:t>
          </a:r>
        </a:p>
        <a:p>
          <a:pPr algn="l"/>
          <a:r>
            <a:rPr lang="en-US" sz="240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3 bug </a:t>
          </a:r>
        </a:p>
        <a:p>
          <a:pPr algn="l"/>
          <a:r>
            <a:rPr lang="en-US" sz="240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nhóm mình</a:t>
          </a:r>
          <a:endParaRPr lang="en-US" sz="24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8C93FA9-5DEF-4712-A1C9-0DD476F3BAC4}" type="parTrans" cxnId="{5CAF1B36-019B-4556-86E7-65BCEC2FDDBD}">
      <dgm:prSet/>
      <dgm:spPr/>
      <dgm:t>
        <a:bodyPr/>
        <a:lstStyle/>
        <a:p>
          <a:endParaRPr lang="en-US"/>
        </a:p>
      </dgm:t>
    </dgm:pt>
    <dgm:pt modelId="{51586173-CD14-4D23-A32D-20BC50143B53}" type="sibTrans" cxnId="{5CAF1B36-019B-4556-86E7-65BCEC2FDDBD}">
      <dgm:prSet/>
      <dgm:spPr/>
      <dgm:t>
        <a:bodyPr/>
        <a:lstStyle/>
        <a:p>
          <a:endParaRPr lang="en-US"/>
        </a:p>
      </dgm:t>
    </dgm:pt>
    <dgm:pt modelId="{66AFDED4-A535-4227-8281-1A04DF49BE91}" type="pres">
      <dgm:prSet presAssocID="{7749E8BA-B529-4DD1-9436-F63341B4F65B}" presName="Name0" presStyleCnt="0">
        <dgm:presLayoutVars>
          <dgm:chMax val="2"/>
          <dgm:chPref val="2"/>
          <dgm:animLvl val="lvl"/>
        </dgm:presLayoutVars>
      </dgm:prSet>
      <dgm:spPr/>
    </dgm:pt>
    <dgm:pt modelId="{AF26D5E2-9CEA-4D27-9A18-B22F582FCB08}" type="pres">
      <dgm:prSet presAssocID="{7749E8BA-B529-4DD1-9436-F63341B4F65B}" presName="LeftText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2622A4-B7FD-481F-BC4E-73B706D23A6B}" type="pres">
      <dgm:prSet presAssocID="{7749E8BA-B529-4DD1-9436-F63341B4F65B}" presName="LeftNode" presStyleLbl="bgImgPlace1" presStyleIdx="0" presStyleCnt="2" custScaleX="249399">
        <dgm:presLayoutVars>
          <dgm:chMax val="2"/>
          <dgm:chPref val="2"/>
        </dgm:presLayoutVars>
      </dgm:prSet>
      <dgm:spPr/>
      <dgm:t>
        <a:bodyPr/>
        <a:lstStyle/>
        <a:p>
          <a:endParaRPr lang="en-US"/>
        </a:p>
      </dgm:t>
    </dgm:pt>
    <dgm:pt modelId="{709C43FF-37F9-4746-AF56-4606E0F188FC}" type="pres">
      <dgm:prSet presAssocID="{7749E8BA-B529-4DD1-9436-F63341B4F65B}" presName="RightText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CBD337-D0A1-4C8A-A7DC-024C820F4572}" type="pres">
      <dgm:prSet presAssocID="{7749E8BA-B529-4DD1-9436-F63341B4F65B}" presName="RightNode" presStyleLbl="bgImgPlace1" presStyleIdx="1" presStyleCnt="2" custScaleX="15358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649F69B-0215-416C-80F4-24D8810513D7}" type="pres">
      <dgm:prSet presAssocID="{7749E8BA-B529-4DD1-9436-F63341B4F65B}" presName="TopArrow" presStyleLbl="node1" presStyleIdx="0" presStyleCnt="2" custScaleY="100959" custLinFactNeighborX="-21830" custLinFactNeighborY="-4578"/>
      <dgm:spPr/>
    </dgm:pt>
    <dgm:pt modelId="{7BDBCB8B-08B8-43C3-BF7D-2F188F68DC16}" type="pres">
      <dgm:prSet presAssocID="{7749E8BA-B529-4DD1-9436-F63341B4F65B}" presName="BottomArrow" presStyleLbl="node1" presStyleIdx="1" presStyleCnt="2" custLinFactNeighborX="-17013" custLinFactNeighborY="5617"/>
      <dgm:spPr/>
    </dgm:pt>
  </dgm:ptLst>
  <dgm:cxnLst>
    <dgm:cxn modelId="{85755148-C34F-4196-8959-94FADCEC398D}" type="presOf" srcId="{ADCBBD4D-FF02-4772-BA94-89A03DC114DD}" destId="{3ACBD337-D0A1-4C8A-A7DC-024C820F4572}" srcOrd="1" destOrd="0" presId="urn:microsoft.com/office/officeart/2009/layout/ReverseList"/>
    <dgm:cxn modelId="{7EF6C182-695B-485B-90DE-9E552254227F}" type="presOf" srcId="{7749E8BA-B529-4DD1-9436-F63341B4F65B}" destId="{66AFDED4-A535-4227-8281-1A04DF49BE91}" srcOrd="0" destOrd="0" presId="urn:microsoft.com/office/officeart/2009/layout/ReverseList"/>
    <dgm:cxn modelId="{D72C3CF2-3AF5-440B-B094-94572563A352}" type="presOf" srcId="{C57857C3-875A-4056-8F24-CA837A54AEEE}" destId="{AF26D5E2-9CEA-4D27-9A18-B22F582FCB08}" srcOrd="0" destOrd="0" presId="urn:microsoft.com/office/officeart/2009/layout/ReverseList"/>
    <dgm:cxn modelId="{EF49BE26-F4DE-48A2-A2E0-A6CD514BBCA3}" type="presOf" srcId="{ADCBBD4D-FF02-4772-BA94-89A03DC114DD}" destId="{709C43FF-37F9-4746-AF56-4606E0F188FC}" srcOrd="0" destOrd="0" presId="urn:microsoft.com/office/officeart/2009/layout/ReverseList"/>
    <dgm:cxn modelId="{5CAF1B36-019B-4556-86E7-65BCEC2FDDBD}" srcId="{7749E8BA-B529-4DD1-9436-F63341B4F65B}" destId="{ADCBBD4D-FF02-4772-BA94-89A03DC114DD}" srcOrd="1" destOrd="0" parTransId="{C8C93FA9-5DEF-4712-A1C9-0DD476F3BAC4}" sibTransId="{51586173-CD14-4D23-A32D-20BC50143B53}"/>
    <dgm:cxn modelId="{033385DA-8500-4607-B4F1-46DA1DCEB151}" type="presOf" srcId="{C57857C3-875A-4056-8F24-CA837A54AEEE}" destId="{752622A4-B7FD-481F-BC4E-73B706D23A6B}" srcOrd="1" destOrd="0" presId="urn:microsoft.com/office/officeart/2009/layout/ReverseList"/>
    <dgm:cxn modelId="{18F81AAD-19E3-4B84-B4D7-0A79565F0679}" srcId="{7749E8BA-B529-4DD1-9436-F63341B4F65B}" destId="{C57857C3-875A-4056-8F24-CA837A54AEEE}" srcOrd="0" destOrd="0" parTransId="{6B5591D8-882A-4710-B5E9-4983D70B1CBB}" sibTransId="{ADE8A99C-6303-4A0D-BB8C-0A985FFD2D5C}"/>
    <dgm:cxn modelId="{A8B67A07-EFAD-45C3-8C9D-12CAEFB2633B}" type="presParOf" srcId="{66AFDED4-A535-4227-8281-1A04DF49BE91}" destId="{AF26D5E2-9CEA-4D27-9A18-B22F582FCB08}" srcOrd="0" destOrd="0" presId="urn:microsoft.com/office/officeart/2009/layout/ReverseList"/>
    <dgm:cxn modelId="{F35A0E77-55B9-4CAA-9C0B-BDAEDB238FFC}" type="presParOf" srcId="{66AFDED4-A535-4227-8281-1A04DF49BE91}" destId="{752622A4-B7FD-481F-BC4E-73B706D23A6B}" srcOrd="1" destOrd="0" presId="urn:microsoft.com/office/officeart/2009/layout/ReverseList"/>
    <dgm:cxn modelId="{45A9E542-7990-4D72-BBA5-BA68AF956D91}" type="presParOf" srcId="{66AFDED4-A535-4227-8281-1A04DF49BE91}" destId="{709C43FF-37F9-4746-AF56-4606E0F188FC}" srcOrd="2" destOrd="0" presId="urn:microsoft.com/office/officeart/2009/layout/ReverseList"/>
    <dgm:cxn modelId="{10D4DAC4-5F96-4B5B-944B-24E261B675B4}" type="presParOf" srcId="{66AFDED4-A535-4227-8281-1A04DF49BE91}" destId="{3ACBD337-D0A1-4C8A-A7DC-024C820F4572}" srcOrd="3" destOrd="0" presId="urn:microsoft.com/office/officeart/2009/layout/ReverseList"/>
    <dgm:cxn modelId="{284228BF-ECB3-4520-93D1-E40D134F4641}" type="presParOf" srcId="{66AFDED4-A535-4227-8281-1A04DF49BE91}" destId="{5649F69B-0215-416C-80F4-24D8810513D7}" srcOrd="4" destOrd="0" presId="urn:microsoft.com/office/officeart/2009/layout/ReverseList"/>
    <dgm:cxn modelId="{A8A3EE70-6A00-4E95-8722-0566046D96BB}" type="presParOf" srcId="{66AFDED4-A535-4227-8281-1A04DF49BE91}" destId="{7BDBCB8B-08B8-43C3-BF7D-2F188F68DC16}" srcOrd="5" destOrd="0" presId="urn:microsoft.com/office/officeart/2009/layout/Revers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CFE29C-CABF-48B9-B8D2-02F2B63A52B2}">
      <dsp:nvSpPr>
        <dsp:cNvPr id="0" name=""/>
        <dsp:cNvSpPr/>
      </dsp:nvSpPr>
      <dsp:spPr>
        <a:xfrm>
          <a:off x="1844029" y="1754187"/>
          <a:ext cx="2142188" cy="7615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71094" y="0"/>
              </a:lnTo>
              <a:lnTo>
                <a:pt x="1071094" y="761553"/>
              </a:lnTo>
              <a:lnTo>
                <a:pt x="2142188" y="76155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2858285" y="2078126"/>
        <a:ext cx="113676" cy="113676"/>
      </dsp:txXfrm>
    </dsp:sp>
    <dsp:sp modelId="{71031249-A9CE-4576-8D25-95CA6D65690C}">
      <dsp:nvSpPr>
        <dsp:cNvPr id="0" name=""/>
        <dsp:cNvSpPr/>
      </dsp:nvSpPr>
      <dsp:spPr>
        <a:xfrm>
          <a:off x="1844029" y="1689702"/>
          <a:ext cx="160878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64484"/>
              </a:moveTo>
              <a:lnTo>
                <a:pt x="804394" y="64484"/>
              </a:lnTo>
              <a:lnTo>
                <a:pt x="804394" y="45720"/>
              </a:lnTo>
              <a:lnTo>
                <a:pt x="1608789" y="4572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08201" y="1695200"/>
        <a:ext cx="80444" cy="80444"/>
      </dsp:txXfrm>
    </dsp:sp>
    <dsp:sp modelId="{46A32BE3-C5DD-4BBE-A999-7E018D2D6858}">
      <dsp:nvSpPr>
        <dsp:cNvPr id="0" name=""/>
        <dsp:cNvSpPr/>
      </dsp:nvSpPr>
      <dsp:spPr>
        <a:xfrm>
          <a:off x="1844029" y="910202"/>
          <a:ext cx="2130184" cy="843984"/>
        </a:xfrm>
        <a:custGeom>
          <a:avLst/>
          <a:gdLst/>
          <a:ahLst/>
          <a:cxnLst/>
          <a:rect l="0" t="0" r="0" b="0"/>
          <a:pathLst>
            <a:path>
              <a:moveTo>
                <a:pt x="0" y="843984"/>
              </a:moveTo>
              <a:lnTo>
                <a:pt x="1065092" y="843984"/>
              </a:lnTo>
              <a:lnTo>
                <a:pt x="1065092" y="0"/>
              </a:lnTo>
              <a:lnTo>
                <a:pt x="2130184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2851839" y="1274913"/>
        <a:ext cx="114564" cy="114564"/>
      </dsp:txXfrm>
    </dsp:sp>
    <dsp:sp modelId="{141CF047-59DC-4A4A-8AD1-2E844E8C812A}">
      <dsp:nvSpPr>
        <dsp:cNvPr id="0" name=""/>
        <dsp:cNvSpPr/>
      </dsp:nvSpPr>
      <dsp:spPr>
        <a:xfrm>
          <a:off x="-50352" y="1420891"/>
          <a:ext cx="3122173" cy="6665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Quản lý hệ thống</a:t>
          </a:r>
          <a:endParaRPr lang="en-US" sz="2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-50352" y="1420891"/>
        <a:ext cx="3122173" cy="666591"/>
      </dsp:txXfrm>
    </dsp:sp>
    <dsp:sp modelId="{FA459D8A-36D1-4B51-BCD7-E9161E9E7550}">
      <dsp:nvSpPr>
        <dsp:cNvPr id="0" name=""/>
        <dsp:cNvSpPr/>
      </dsp:nvSpPr>
      <dsp:spPr>
        <a:xfrm>
          <a:off x="3974214" y="571501"/>
          <a:ext cx="2196586" cy="6774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Quản lý tài sản</a:t>
          </a:r>
          <a:endParaRPr lang="en-US" sz="2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74214" y="571501"/>
        <a:ext cx="2196586" cy="677403"/>
      </dsp:txXfrm>
    </dsp:sp>
    <dsp:sp modelId="{54F0E8F9-144A-4F8E-ADFB-BDB306545D14}">
      <dsp:nvSpPr>
        <dsp:cNvPr id="0" name=""/>
        <dsp:cNvSpPr/>
      </dsp:nvSpPr>
      <dsp:spPr>
        <a:xfrm>
          <a:off x="3452818" y="1402127"/>
          <a:ext cx="3318284" cy="6665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Quản lý hợp đồng</a:t>
          </a:r>
          <a:endParaRPr lang="en-US" sz="2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52818" y="1402127"/>
        <a:ext cx="3318284" cy="666591"/>
      </dsp:txXfrm>
    </dsp:sp>
    <dsp:sp modelId="{3FD69DC8-7A41-4884-BEE5-DA6D25587C23}">
      <dsp:nvSpPr>
        <dsp:cNvPr id="0" name=""/>
        <dsp:cNvSpPr/>
      </dsp:nvSpPr>
      <dsp:spPr>
        <a:xfrm>
          <a:off x="3986217" y="2171700"/>
          <a:ext cx="2111119" cy="6880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Thống kê</a:t>
          </a:r>
          <a:endParaRPr lang="en-US" sz="2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86217" y="2171700"/>
        <a:ext cx="2111119" cy="6880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DB74C7-0139-48B3-90D5-5A81BAFCD788}">
      <dsp:nvSpPr>
        <dsp:cNvPr id="0" name=""/>
        <dsp:cNvSpPr/>
      </dsp:nvSpPr>
      <dsp:spPr>
        <a:xfrm>
          <a:off x="-3965711" y="-608840"/>
          <a:ext cx="4726056" cy="4726056"/>
        </a:xfrm>
        <a:prstGeom prst="blockArc">
          <a:avLst>
            <a:gd name="adj1" fmla="val 18900000"/>
            <a:gd name="adj2" fmla="val 2700000"/>
            <a:gd name="adj3" fmla="val 457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575668-43F3-4E5D-AAA8-4ECE9929C2B0}">
      <dsp:nvSpPr>
        <dsp:cNvPr id="0" name=""/>
        <dsp:cNvSpPr/>
      </dsp:nvSpPr>
      <dsp:spPr>
        <a:xfrm>
          <a:off x="488966" y="350837"/>
          <a:ext cx="6241658" cy="70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6955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Struts Framework MVC, Java</a:t>
          </a:r>
          <a:endParaRPr lang="en-US" sz="26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88966" y="350837"/>
        <a:ext cx="6241658" cy="701675"/>
      </dsp:txXfrm>
    </dsp:sp>
    <dsp:sp modelId="{19D5AD80-F5B7-4091-8465-40631C0035DA}">
      <dsp:nvSpPr>
        <dsp:cNvPr id="0" name=""/>
        <dsp:cNvSpPr/>
      </dsp:nvSpPr>
      <dsp:spPr>
        <a:xfrm>
          <a:off x="50420" y="263128"/>
          <a:ext cx="877093" cy="8770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BCBE55-544C-4449-98FC-11C3F4CE47B5}">
      <dsp:nvSpPr>
        <dsp:cNvPr id="0" name=""/>
        <dsp:cNvSpPr/>
      </dsp:nvSpPr>
      <dsp:spPr>
        <a:xfrm>
          <a:off x="744025" y="1403349"/>
          <a:ext cx="5986600" cy="70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6955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Ajax, Jquery, HTML, CSS, </a:t>
          </a:r>
          <a:r>
            <a:rPr lang="en-US" sz="26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Bootstrap…</a:t>
          </a:r>
          <a:endParaRPr lang="en-US" sz="26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44025" y="1403349"/>
        <a:ext cx="5986600" cy="701675"/>
      </dsp:txXfrm>
    </dsp:sp>
    <dsp:sp modelId="{22EBDBD4-B286-43F3-A53D-073647B8631F}">
      <dsp:nvSpPr>
        <dsp:cNvPr id="0" name=""/>
        <dsp:cNvSpPr/>
      </dsp:nvSpPr>
      <dsp:spPr>
        <a:xfrm>
          <a:off x="305478" y="1315640"/>
          <a:ext cx="877093" cy="8770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CF653A-1DD6-4436-80DD-D2A68F9DDEEF}">
      <dsp:nvSpPr>
        <dsp:cNvPr id="0" name=""/>
        <dsp:cNvSpPr/>
      </dsp:nvSpPr>
      <dsp:spPr>
        <a:xfrm>
          <a:off x="488966" y="2455862"/>
          <a:ext cx="6241658" cy="70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6955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SQL Server 2012</a:t>
          </a:r>
          <a:endParaRPr lang="en-US" sz="26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88966" y="2455862"/>
        <a:ext cx="6241658" cy="701675"/>
      </dsp:txXfrm>
    </dsp:sp>
    <dsp:sp modelId="{A82779BC-26A5-4F63-AC8A-E8B76B7735FF}">
      <dsp:nvSpPr>
        <dsp:cNvPr id="0" name=""/>
        <dsp:cNvSpPr/>
      </dsp:nvSpPr>
      <dsp:spPr>
        <a:xfrm>
          <a:off x="50420" y="2368153"/>
          <a:ext cx="877093" cy="8770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D28B9-1679-40EF-8FED-0050E017CD7A}">
      <dsp:nvSpPr>
        <dsp:cNvPr id="0" name=""/>
        <dsp:cNvSpPr/>
      </dsp:nvSpPr>
      <dsp:spPr>
        <a:xfrm rot="16200000">
          <a:off x="623" y="104601"/>
          <a:ext cx="3299172" cy="3299172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223 testcase đã viết</a:t>
          </a:r>
          <a:endParaRPr lang="en-US" sz="3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5400000">
        <a:off x="624" y="929393"/>
        <a:ext cx="2721817" cy="1649586"/>
      </dsp:txXfrm>
    </dsp:sp>
    <dsp:sp modelId="{A90AD895-E845-484D-9B6F-66EFB6BA29CF}">
      <dsp:nvSpPr>
        <dsp:cNvPr id="0" name=""/>
        <dsp:cNvSpPr/>
      </dsp:nvSpPr>
      <dsp:spPr>
        <a:xfrm rot="5400000">
          <a:off x="3477240" y="104601"/>
          <a:ext cx="3299172" cy="3299172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223 testcase đã test</a:t>
          </a:r>
          <a:endParaRPr lang="en-US" sz="3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4054596" y="929394"/>
        <a:ext cx="2721817" cy="16495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622A4-B7FD-481F-BC4E-73B706D23A6B}">
      <dsp:nvSpPr>
        <dsp:cNvPr id="0" name=""/>
        <dsp:cNvSpPr/>
      </dsp:nvSpPr>
      <dsp:spPr>
        <a:xfrm rot="16200000">
          <a:off x="1722085" y="42807"/>
          <a:ext cx="2475984" cy="3773629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152400" rIns="137160" bIns="15240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Bắt được 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3 bug cho 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nhóm 19</a:t>
          </a:r>
          <a:endParaRPr lang="en-US" sz="2400" kern="12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5400000">
        <a:off x="1194152" y="812518"/>
        <a:ext cx="3652740" cy="2234206"/>
      </dsp:txXfrm>
    </dsp:sp>
    <dsp:sp modelId="{3ACBD337-D0A1-4C8A-A7DC-024C820F4572}">
      <dsp:nvSpPr>
        <dsp:cNvPr id="0" name=""/>
        <dsp:cNvSpPr/>
      </dsp:nvSpPr>
      <dsp:spPr>
        <a:xfrm rot="5400000">
          <a:off x="3303880" y="767721"/>
          <a:ext cx="2475984" cy="2323802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52400" rIns="91440" bIns="15240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Nhóm 20 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bắt được 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3 bug 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nhóm mình</a:t>
          </a:r>
          <a:endParaRPr lang="en-US" sz="2400" kern="12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3379971" y="805090"/>
        <a:ext cx="2210343" cy="2249066"/>
      </dsp:txXfrm>
    </dsp:sp>
    <dsp:sp modelId="{5649F69B-0215-416C-80F4-24D8810513D7}">
      <dsp:nvSpPr>
        <dsp:cNvPr id="0" name=""/>
        <dsp:cNvSpPr/>
      </dsp:nvSpPr>
      <dsp:spPr>
        <a:xfrm>
          <a:off x="2614616" y="-76203"/>
          <a:ext cx="1581795" cy="1596887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DBCB8B-08B8-43C3-BF7D-2F188F68DC16}">
      <dsp:nvSpPr>
        <dsp:cNvPr id="0" name=""/>
        <dsp:cNvSpPr/>
      </dsp:nvSpPr>
      <dsp:spPr>
        <a:xfrm rot="10800000">
          <a:off x="2690811" y="2362193"/>
          <a:ext cx="1581795" cy="1581718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ReverseList">
  <dgm:title val=""/>
  <dgm:desc val=""/>
  <dgm:catLst>
    <dgm:cat type="relationship" pri="38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clrData>
  <dgm:layoutNode name="Name0">
    <dgm:varLst>
      <dgm:chMax val="2"/>
      <dgm:chPref val="2"/>
      <dgm:animLvl val="lvl"/>
    </dgm:varLst>
    <dgm:choose name="Name1">
      <dgm:if name="Name2" axis="ch" ptType="node" func="cnt" op="lte" val="1">
        <dgm:alg type="composite">
          <dgm:param type="ar" val="0.9993"/>
        </dgm:alg>
      </dgm:if>
      <dgm:else name="Name3">
        <dgm:alg type="composite">
          <dgm:param type="ar" val="0.8036"/>
        </dgm:alg>
      </dgm:else>
    </dgm:choose>
    <dgm:shape xmlns:r="http://schemas.openxmlformats.org/officeDocument/2006/relationships" r:blip="">
      <dgm:adjLst/>
    </dgm:shape>
    <dgm:choose name="Name4">
      <dgm:if name="Name5" axis="ch" ptType="node" func="cnt" op="lte" val="1">
        <dgm:constrLst>
          <dgm:constr type="primFontSz" for="des" ptType="node" op="equ" val="65"/>
          <dgm:constr type="l" for="ch" forName="LeftNode" refType="w" fact="0"/>
          <dgm:constr type="t" for="ch" forName="LeftNode" refType="h" fact="0.25"/>
          <dgm:constr type="w" for="ch" forName="LeftNode" refType="w" fact="0.5"/>
          <dgm:constr type="h" for="ch" forName="LeftNode" refType="h"/>
          <dgm:constr type="l" for="ch" forName="LeftText" refType="w" fact="0"/>
          <dgm:constr type="t" for="ch" forName="LeftText" refType="h" fact="0.25"/>
          <dgm:constr type="w" for="ch" forName="LeftText" refType="w" fact="0.5"/>
          <dgm:constr type="h" for="ch" forName="LeftText" refType="h"/>
        </dgm:constrLst>
      </dgm:if>
      <dgm:else name="Name6">
        <dgm:constrLst>
          <dgm:constr type="primFontSz" for="des" ptType="node" op="equ" val="65"/>
          <dgm:constr type="l" for="ch" forName="LeftNode" refType="w" fact="0"/>
          <dgm:constr type="t" for="ch" forName="LeftNode" refType="h" fact="0.1786"/>
          <dgm:constr type="w" for="ch" forName="LeftNode" refType="w" fact="0.4889"/>
          <dgm:constr type="h" for="ch" forName="LeftNode" refType="h" fact="0.6429"/>
          <dgm:constr type="l" for="ch" forName="LeftText" refType="w" fact="0"/>
          <dgm:constr type="t" for="ch" forName="LeftText" refType="h" fact="0.1786"/>
          <dgm:constr type="w" for="ch" forName="LeftText" refType="w" fact="0.4889"/>
          <dgm:constr type="h" for="ch" forName="LeftText" refType="h" fact="0.6429"/>
          <dgm:constr type="l" for="ch" forName="RightNode" refType="w" fact="0.5111"/>
          <dgm:constr type="t" for="ch" forName="RightNode" refType="h" fact="0.1786"/>
          <dgm:constr type="w" for="ch" forName="RightNode" refType="w" fact="0.4889"/>
          <dgm:constr type="h" for="ch" forName="RightNode" refType="h" fact="0.6429"/>
          <dgm:constr type="l" for="ch" forName="RightText" refType="w" fact="0.5111"/>
          <dgm:constr type="t" for="ch" forName="RightText" refType="h" fact="0.1786"/>
          <dgm:constr type="w" for="ch" forName="RightText" refType="w" fact="0.4889"/>
          <dgm:constr type="h" for="ch" forName="RightText" refType="h" fact="0.6429"/>
          <dgm:constr type="l" for="ch" forName="TopArrow" refType="w" fact="0.2444"/>
          <dgm:constr type="t" for="ch" forName="TopArrow" refType="h" fact="0"/>
          <dgm:constr type="w" for="ch" forName="TopArrow" refType="w" fact="0.5111"/>
          <dgm:constr type="h" for="ch" forName="TopArrow" refType="h" fact="0.4107"/>
          <dgm:constr type="l" for="ch" forName="BottomArrow" refType="w" fact="0.2444"/>
          <dgm:constr type="t" for="ch" forName="BottomArrow" refType="h" fact="0.5893"/>
          <dgm:constr type="w" for="ch" forName="BottomArrow" refType="w" fact="0.5111"/>
          <dgm:constr type="h" for="ch" forName="BottomArrow" refType="h" fact="0.4107"/>
        </dgm:constrLst>
      </dgm:else>
    </dgm:choose>
    <dgm:choose name="Name7">
      <dgm:if name="Name8" axis="ch" ptType="node" func="cnt" op="gte" val="1">
        <dgm:layoutNode name="LeftText" styleLbl="revTx" moveWith="LeftNode">
          <dgm:varLst>
            <dgm:bulletEnabled val="1"/>
          </dgm:varLst>
          <dgm:alg type="tx">
            <dgm:param type="txAnchorVert" val="t"/>
            <dgm:param type="parTxLTRAlign" val="l"/>
          </dgm:alg>
          <dgm:choose name="Name9">
            <dgm:if name="Name10" axis="ch" ptType="node" func="cnt" op="lte" val="1">
              <dgm:shape xmlns:r="http://schemas.openxmlformats.org/officeDocument/2006/relationships" type="round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5"/>
                <dgm:constr type="bMarg" refType="primFontSz" fact="0.5"/>
              </dgm:constrLst>
            </dgm:if>
            <dgm:else name="Name11">
              <dgm:shape xmlns:r="http://schemas.openxmlformats.org/officeDocument/2006/relationships" rot="27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45"/>
                <dgm:constr type="tMarg" refType="primFontSz" fact="0.5"/>
                <dgm:constr type="bMarg" refType="primFontSz" fact="0.5"/>
              </dgm:constrLst>
            </dgm:else>
          </dgm:choose>
          <dgm:ruleLst>
            <dgm:rule type="primFontSz" val="5" fact="NaN" max="NaN"/>
          </dgm:ruleLst>
        </dgm:layoutNode>
        <dgm:layoutNode name="LeftNode" styleLbl="bgImgPlace1">
          <dgm:varLst>
            <dgm:chMax val="2"/>
            <dgm:chPref val="2"/>
          </dgm:varLst>
          <dgm:alg type="sp"/>
          <dgm:choose name="Name12">
            <dgm:if name="Name13" axis="ch" ptType="node" func="cnt" op="lte" val="1">
              <dgm:shape xmlns:r="http://schemas.openxmlformats.org/officeDocument/2006/relationships" type="roundRect" r:blip="">
                <dgm:adjLst>
                  <dgm:adj idx="1" val="0.1667"/>
                  <dgm:adj idx="2" val="0"/>
                </dgm:adjLst>
              </dgm:shape>
            </dgm:if>
            <dgm:else name="Name14">
              <dgm:shape xmlns:r="http://schemas.openxmlformats.org/officeDocument/2006/relationships" rot="270" type="round2SameRect" r:blip="">
                <dgm:adjLst>
                  <dgm:adj idx="1" val="0.1667"/>
                  <dgm:adj idx="2" val="0"/>
                </dgm:adjLst>
              </dgm:shape>
            </dgm:else>
          </dgm:choose>
          <dgm:presOf axis="ch desOrSelf" ptType="node node" st="1 1" cnt="1 0"/>
        </dgm:layoutNode>
        <dgm:choose name="Name15">
          <dgm:if name="Name16" axis="ch" ptType="node" func="cnt" op="gte" val="2">
            <dgm:layoutNode name="RightText" styleLbl="revTx" moveWith="RightNode">
              <dgm:varLst>
                <dgm:bulletEnabled val="1"/>
              </dgm:varLst>
              <dgm:alg type="tx">
                <dgm:param type="txAnchorVert" val="t"/>
                <dgm:param type="parTxLTRAlign" val="l"/>
              </dgm:alg>
              <dgm:shape xmlns:r="http://schemas.openxmlformats.org/officeDocument/2006/relationships" rot="9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  <dgm:constrLst>
                <dgm:constr type="lMarg" refType="primFontSz" fact="0.45"/>
                <dgm:constr type="rMarg" refType="primFontSz" fact="0.3"/>
                <dgm:constr type="tMarg" refType="primFontSz" fact="0.5"/>
                <dgm:constr type="bMarg" refType="primFontSz" fact="0.5"/>
              </dgm:constrLst>
              <dgm:ruleLst>
                <dgm:rule type="primFontSz" val="5" fact="NaN" max="NaN"/>
              </dgm:ruleLst>
            </dgm:layoutNode>
            <dgm:layoutNode name="RightNode" styleLbl="bgImgPlace1">
              <dgm:varLst>
                <dgm:chMax val="0"/>
                <dgm:chPref val="0"/>
              </dgm:varLst>
              <dgm:alg type="sp"/>
              <dgm:shape xmlns:r="http://schemas.openxmlformats.org/officeDocument/2006/relationships" rot="90" type="round2SameRect" r:blip="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</dgm:layoutNode>
            <dgm:layoutNode name="TopArrow">
              <dgm:alg type="sp"/>
              <dgm:shape xmlns:r="http://schemas.openxmlformats.org/officeDocument/2006/relationships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  <dgm:layoutNode name="BottomArrow">
              <dgm:alg type="sp"/>
              <dgm:shape xmlns:r="http://schemas.openxmlformats.org/officeDocument/2006/relationships" rot="180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</dgm:if>
          <dgm:else name="Name17"/>
        </dgm:choose>
      </dgm:if>
      <dgm:else name="Name1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B4D926BC-8E78-4CCF-A7B2-8DF8460C404D}" type="datetime1">
              <a:rPr lang="en-US" smtClean="0"/>
              <a:pPr/>
              <a:t>3/28/2017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72853-67FE-4B33-8352-7E4108629A36}" type="datetime1">
              <a:rPr lang="en-US" smtClean="0"/>
              <a:pPr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43FD-ABDB-43CF-A014-C9419E2A3211}" type="datetime1">
              <a:rPr lang="en-US" smtClean="0"/>
              <a:pPr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250A7-F2AC-4A3A-BAC6-4433188AF404}" type="datetime1">
              <a:rPr lang="en-US" smtClean="0"/>
              <a:pPr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785BE-30D6-45E9-9828-9A90A2D6DF6D}" type="datetime1">
              <a:rPr lang="en-US" smtClean="0"/>
              <a:pPr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03B8-852C-4305-A8B5-259A7A1815FE}" type="datetime1">
              <a:rPr lang="en-US" smtClean="0"/>
              <a:pPr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025EA-66B7-4B75-BC7E-E841861BC2EE}" type="datetime1">
              <a:rPr lang="en-US" smtClean="0"/>
              <a:pPr/>
              <a:t>3/28/2017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C081B-7565-4E7A-9F9F-F1076E2DDB85}" type="datetime1">
              <a:rPr lang="en-US" smtClean="0"/>
              <a:pPr/>
              <a:t>3/28/2017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E28A-3A4F-4E6B-B567-EC8C4C5EF7EB}" type="datetime1">
              <a:rPr lang="en-US" smtClean="0"/>
              <a:pPr/>
              <a:t>3/28/2017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08A9-3E88-45E3-A460-6C4313B1A85D}" type="datetime1">
              <a:rPr lang="en-US" smtClean="0"/>
              <a:pPr/>
              <a:t>3/28/2017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1CF1C-1A92-4FD7-820B-88967322F7A9}" type="datetime1">
              <a:rPr lang="en-US" smtClean="0"/>
              <a:pPr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E48785BE-30D6-45E9-9828-9A90A2D6DF6D}" type="datetime1">
              <a:rPr lang="en-US" smtClean="0"/>
              <a:pPr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6" r:id="rId1"/>
    <p:sldLayoutId id="2147484047" r:id="rId2"/>
    <p:sldLayoutId id="2147484048" r:id="rId3"/>
    <p:sldLayoutId id="2147484049" r:id="rId4"/>
    <p:sldLayoutId id="2147484050" r:id="rId5"/>
    <p:sldLayoutId id="2147484051" r:id="rId6"/>
    <p:sldLayoutId id="2147484052" r:id="rId7"/>
    <p:sldLayoutId id="2147484053" r:id="rId8"/>
    <p:sldLayoutId id="2147484054" r:id="rId9"/>
    <p:sldLayoutId id="2147484055" r:id="rId10"/>
    <p:sldLayoutId id="2147484056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0400"/>
            <a:ext cx="4419600" cy="2514600"/>
          </a:xfrm>
        </p:spPr>
        <p:txBody>
          <a:bodyPr>
            <a:normAutofit/>
          </a:bodyPr>
          <a:lstStyle/>
          <a:p>
            <a:r>
              <a:rPr lang="en-US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 18 (SE18):</a:t>
            </a:r>
            <a:br>
              <a:rPr lang="en-US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Võ Văn Phương (Nhóm trưởng)</a:t>
            </a:r>
            <a:br>
              <a:rPr lang="en-US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Nguyễn Hồng Vân</a:t>
            </a:r>
            <a:br>
              <a:rPr lang="en-US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Trần Tuấn Vũ</a:t>
            </a:r>
            <a:br>
              <a:rPr lang="en-US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Võ Thị Mỹ Hương</a:t>
            </a:r>
            <a:br>
              <a:rPr lang="en-US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5. Trần Phúc Vinh</a:t>
            </a:r>
            <a:endParaRPr lang="en-US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76200" y="609600"/>
            <a:ext cx="4952999" cy="169277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b="1" cap="all" spc="0" smtClean="0">
                <a:ln w="0"/>
                <a:solidFill>
                  <a:srgbClr val="0070C0"/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Đề tài: </a:t>
            </a:r>
            <a:r>
              <a:rPr lang="en-US" sz="2600" b="1" cap="all" spc="0" smtClean="0">
                <a:ln w="0"/>
                <a:solidFill>
                  <a:srgbClr val="0070C0"/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600" b="1" cap="all" spc="0" smtClean="0">
                <a:ln w="0"/>
                <a:solidFill>
                  <a:srgbClr val="0070C0"/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cap="all" spc="0" smtClean="0">
                <a:ln w="0"/>
                <a:solidFill>
                  <a:srgbClr val="0070C0"/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Website </a:t>
            </a:r>
            <a:r>
              <a:rPr lang="en-US" sz="3200" b="1" cap="all" spc="0" smtClean="0">
                <a:ln w="0"/>
                <a:solidFill>
                  <a:srgbClr val="0070C0"/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Quản lý cửa hiệu cầm đồ</a:t>
            </a:r>
            <a:endParaRPr lang="en-US" sz="3200" b="1" cap="all" spc="0">
              <a:ln w="0"/>
              <a:solidFill>
                <a:srgbClr val="0070C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81014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77336"/>
          </a:xfrm>
        </p:spPr>
        <p:txBody>
          <a:bodyPr/>
          <a:lstStyle/>
          <a:p>
            <a:r>
              <a:rPr lang="en-US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Lí do chọn đề tài</a:t>
            </a:r>
            <a:endParaRPr lang="en-US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 nay,</a:t>
            </a:r>
            <a:r>
              <a:rPr lang="vi-VN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 phần một số cửa hiệu </a:t>
            </a:r>
            <a:r>
              <a:rPr lang="vi-VN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lý </a:t>
            </a:r>
            <a:r>
              <a:rPr lang="vi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cầm </a:t>
            </a:r>
            <a:r>
              <a:rPr lang="vi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 </a:t>
            </a:r>
            <a:r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mong muốn công việc quản lý của mình được đơn giản hơn, chính xác và hiệu quả hơn. Thay </a:t>
            </a:r>
            <a:r>
              <a:rPr lang="vi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vì </a:t>
            </a:r>
            <a:r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vi-VN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 tra cứu một kho sổ sách cồng kềnh, với nhiều thông tin lưu trữ trong </a:t>
            </a:r>
            <a:r>
              <a:rPr lang="vi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sổ </a:t>
            </a:r>
            <a:r>
              <a:rPr lang="vi-VN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  <a:r>
              <a:rPr lang="vi-VN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</a:t>
            </a:r>
            <a:r>
              <a:rPr lang="vi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 </a:t>
            </a:r>
            <a:r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Cửa Hiệu </a:t>
            </a:r>
            <a:r>
              <a:rPr lang="vi-VN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Cầm </a:t>
            </a:r>
            <a:r>
              <a:rPr lang="vi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 </a:t>
            </a:r>
            <a:r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 </a:t>
            </a:r>
            <a:r>
              <a:rPr lang="vi-VN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 </a:t>
            </a:r>
            <a:r>
              <a:rPr lang="vi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 theo dõi được hoạt động </a:t>
            </a:r>
            <a:r>
              <a:rPr lang="vi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 </a:t>
            </a:r>
            <a:r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cửa hiệu</a:t>
            </a:r>
            <a:r>
              <a:rPr lang="vi-VN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mình</a:t>
            </a:r>
            <a:r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một cách dễ dàng, thuận tiện.</a:t>
            </a:r>
            <a:r>
              <a:rPr lang="vi-VN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vi-VN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 </a:t>
            </a:r>
            <a:r>
              <a:rPr lang="vi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 bạn ở bất kỳ </a:t>
            </a:r>
            <a:r>
              <a:rPr lang="vi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nơi </a:t>
            </a:r>
            <a:r>
              <a:rPr lang="vi-VN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đâu</a:t>
            </a:r>
            <a:r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thời điểm nào</a:t>
            </a:r>
            <a:r>
              <a:rPr lang="vi-VN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miễn là bạn có một máy tính hay một thiết bị cầm tay có kết nối Internet.</a:t>
            </a:r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1320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914400"/>
            <a:ext cx="7024744" cy="875264"/>
          </a:xfrm>
        </p:spPr>
        <p:txBody>
          <a:bodyPr/>
          <a:lstStyle/>
          <a:p>
            <a:r>
              <a:rPr lang="en-US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Một số chức năng chính</a:t>
            </a:r>
            <a:endParaRPr lang="en-US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0901244"/>
              </p:ext>
            </p:extLst>
          </p:nvPr>
        </p:nvGraphicFramePr>
        <p:xfrm>
          <a:off x="1042988" y="2324100"/>
          <a:ext cx="6777037" cy="3508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1515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0"/>
            <a:ext cx="7024744" cy="1143000"/>
          </a:xfrm>
        </p:spPr>
        <p:txBody>
          <a:bodyPr/>
          <a:lstStyle/>
          <a:p>
            <a:r>
              <a:rPr lang="en-US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Công nghệ sử dụng</a:t>
            </a:r>
            <a:endParaRPr lang="en-US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5620972"/>
              </p:ext>
            </p:extLst>
          </p:nvPr>
        </p:nvGraphicFramePr>
        <p:xfrm>
          <a:off x="1042988" y="2324100"/>
          <a:ext cx="6777037" cy="3508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7704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143000"/>
            <a:ext cx="7024744" cy="799064"/>
          </a:xfrm>
        </p:spPr>
        <p:txBody>
          <a:bodyPr/>
          <a:lstStyle/>
          <a:p>
            <a:r>
              <a:rPr lang="en-US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Testcase</a:t>
            </a:r>
            <a:endParaRPr lang="en-US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0754602"/>
              </p:ext>
            </p:extLst>
          </p:nvPr>
        </p:nvGraphicFramePr>
        <p:xfrm>
          <a:off x="1042988" y="2324100"/>
          <a:ext cx="6777037" cy="3508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9360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990600"/>
            <a:ext cx="7024744" cy="951464"/>
          </a:xfrm>
        </p:spPr>
        <p:txBody>
          <a:bodyPr/>
          <a:lstStyle/>
          <a:p>
            <a:r>
              <a:rPr lang="en-US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Bug</a:t>
            </a:r>
            <a:endParaRPr lang="en-US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4704286"/>
              </p:ext>
            </p:extLst>
          </p:nvPr>
        </p:nvGraphicFramePr>
        <p:xfrm>
          <a:off x="1042988" y="1981200"/>
          <a:ext cx="6777037" cy="385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5039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990600"/>
            <a:ext cx="7024744" cy="951464"/>
          </a:xfrm>
        </p:spPr>
        <p:txBody>
          <a:bodyPr/>
          <a:lstStyle/>
          <a:p>
            <a:r>
              <a:rPr lang="en-US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6.Hướng phát triển</a:t>
            </a:r>
            <a:endParaRPr lang="en-US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Mở rộng chức năng liên quan đến phía khách hàng: chọn mua sản phẩm thanh lý, chat trực tuyến với người quản trị để được biết nhiều thông tin hơn về hình thức cầm đồ, địa chỉ 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cửa </a:t>
            </a:r>
            <a:r>
              <a:rPr lang="en-US" sz="2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hàng, tài sản…</a:t>
            </a:r>
            <a:endParaRPr 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Mở rộng chức năng liên quan đến phía người quản trị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 báo qua tin nhắn điện thoại về 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 tin hợp đồng: sắp hết hạn/quá hạn, đã đến ngày 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đóng </a:t>
            </a:r>
            <a:r>
              <a:rPr lang="en-US" sz="2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lãi…</a:t>
            </a:r>
          </a:p>
          <a:p>
            <a:r>
              <a:rPr lang="en-US" sz="2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Đưa vào sử dụng rộng rãi trên quy mô vừa và lớn.</a:t>
            </a:r>
            <a:endParaRPr 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70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5400" y="2609457"/>
            <a:ext cx="670560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6600" b="1" cap="all" spc="0" smtClean="0">
                <a:ln w="0"/>
                <a:solidFill>
                  <a:schemeClr val="accent6"/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 !!!</a:t>
            </a:r>
            <a:endParaRPr lang="en-US" sz="6600" b="1" cap="all" spc="0">
              <a:ln w="0"/>
              <a:solidFill>
                <a:schemeClr val="accent6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95740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220</TotalTime>
  <Words>306</Words>
  <Application>Microsoft Office PowerPoint</Application>
  <PresentationFormat>On-screen Show (4:3)</PresentationFormat>
  <Paragraphs>30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Austin</vt:lpstr>
      <vt:lpstr>PowerPoint Presentation</vt:lpstr>
      <vt:lpstr>1. Lí do chọn đề tài</vt:lpstr>
      <vt:lpstr>2. Một số chức năng chính</vt:lpstr>
      <vt:lpstr>3. Công nghệ sử dụng</vt:lpstr>
      <vt:lpstr>4. Testcase</vt:lpstr>
      <vt:lpstr>5. Bug</vt:lpstr>
      <vt:lpstr>6.Hướng phát triển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tài: Website Quản lý cửa hiệu cầm đồ</dc:title>
  <dc:creator>HCD-Fresher194 (FHO.CTC)</dc:creator>
  <cp:lastModifiedBy>HCD-Fresher194 (FHO.CTC)</cp:lastModifiedBy>
  <cp:revision>25</cp:revision>
  <dcterms:created xsi:type="dcterms:W3CDTF">2017-03-28T05:13:34Z</dcterms:created>
  <dcterms:modified xsi:type="dcterms:W3CDTF">2017-03-28T09:10:39Z</dcterms:modified>
</cp:coreProperties>
</file>