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95" r:id="rId3"/>
    <p:sldId id="296" r:id="rId4"/>
    <p:sldId id="259" r:id="rId5"/>
    <p:sldId id="287" r:id="rId6"/>
    <p:sldId id="298" r:id="rId7"/>
    <p:sldId id="299" r:id="rId8"/>
    <p:sldId id="288" r:id="rId9"/>
    <p:sldId id="289" r:id="rId10"/>
    <p:sldId id="290" r:id="rId11"/>
    <p:sldId id="291" r:id="rId12"/>
    <p:sldId id="292" r:id="rId13"/>
    <p:sldId id="261" r:id="rId14"/>
    <p:sldId id="293" r:id="rId15"/>
    <p:sldId id="262" r:id="rId16"/>
    <p:sldId id="264" r:id="rId17"/>
    <p:sldId id="294" r:id="rId18"/>
    <p:sldId id="274" r:id="rId19"/>
    <p:sldId id="280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uli" panose="020B0604020202020204" charset="-18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  <p:embeddedFont>
      <p:font typeface="Segoe UI Historic" panose="020B0502040204020203" pitchFamily="34" charset="0"/>
      <p:regular r:id="rId31"/>
    </p:embeddedFont>
    <p:embeddedFont>
      <p:font typeface="Segoe UI Light" panose="020B0502040204020203" pitchFamily="3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75E35C-D659-4BA2-ADC0-622F5AA89C9C}">
  <a:tblStyle styleId="{5775E35C-D659-4BA2-ADC0-622F5AA89C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46EFF-6D5D-4C9D-877A-410CB8F41CB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70C7BDDB-0BD4-41E5-8C21-408EE5F2CE60}">
      <dgm:prSet/>
      <dgm:spPr/>
      <dgm:t>
        <a:bodyPr/>
        <a:lstStyle/>
        <a:p>
          <a:r>
            <a:rPr lang="en-GB" b="1" i="0"/>
            <a:t>Schimbare parol</a:t>
          </a:r>
          <a:r>
            <a:rPr lang="ro-RO" b="1" i="0"/>
            <a:t>ă</a:t>
          </a:r>
          <a:endParaRPr lang="en-GB"/>
        </a:p>
      </dgm:t>
    </dgm:pt>
    <dgm:pt modelId="{848F80D8-A630-40B6-ABC1-620D85FF986D}" type="parTrans" cxnId="{B4B9DA6E-E3CF-4E58-A8C7-E9F492795E83}">
      <dgm:prSet/>
      <dgm:spPr/>
      <dgm:t>
        <a:bodyPr/>
        <a:lstStyle/>
        <a:p>
          <a:endParaRPr lang="ro-RO"/>
        </a:p>
      </dgm:t>
    </dgm:pt>
    <dgm:pt modelId="{FAABEB5D-57F1-47EB-92A8-9EA42DCEC6F7}" type="sibTrans" cxnId="{B4B9DA6E-E3CF-4E58-A8C7-E9F492795E83}">
      <dgm:prSet/>
      <dgm:spPr/>
      <dgm:t>
        <a:bodyPr/>
        <a:lstStyle/>
        <a:p>
          <a:endParaRPr lang="ro-RO"/>
        </a:p>
      </dgm:t>
    </dgm:pt>
    <dgm:pt modelId="{42521D92-1132-488F-B229-920B509971E2}">
      <dgm:prSet/>
      <dgm:spPr/>
      <dgm:t>
        <a:bodyPr/>
        <a:lstStyle/>
        <a:p>
          <a:r>
            <a:rPr lang="en-GB" b="0" i="0" dirty="0" err="1"/>
            <a:t>Dac</a:t>
          </a:r>
          <a:r>
            <a:rPr lang="ro-RO" b="0" i="0" dirty="0"/>
            <a:t>ă</a:t>
          </a:r>
          <a:r>
            <a:rPr lang="en-GB" b="0" i="0" dirty="0"/>
            <a:t> un </a:t>
          </a:r>
          <a:r>
            <a:rPr lang="en-GB" b="0" i="0" dirty="0" err="1"/>
            <a:t>utilizator</a:t>
          </a:r>
          <a:r>
            <a:rPr lang="en-GB" b="0" i="0" dirty="0"/>
            <a:t> </a:t>
          </a:r>
          <a:r>
            <a:rPr lang="en-GB" b="0" i="0" dirty="0" err="1"/>
            <a:t>dore</a:t>
          </a:r>
          <a:r>
            <a:rPr lang="ro-RO" b="0" i="0" dirty="0"/>
            <a:t>ș</a:t>
          </a:r>
          <a:r>
            <a:rPr lang="en-GB" b="0" i="0" dirty="0" err="1"/>
            <a:t>te</a:t>
          </a:r>
          <a:r>
            <a:rPr lang="en-GB" b="0" i="0" dirty="0"/>
            <a:t> s</a:t>
          </a:r>
          <a:r>
            <a:rPr lang="ro-RO" b="0" i="0" dirty="0"/>
            <a:t>ă</a:t>
          </a:r>
          <a:r>
            <a:rPr lang="en-GB" b="0" i="0" dirty="0"/>
            <a:t> </a:t>
          </a:r>
          <a:r>
            <a:rPr lang="en-GB" b="0" i="0" dirty="0" err="1"/>
            <a:t>aib</a:t>
          </a:r>
          <a:r>
            <a:rPr lang="ro-RO" b="0" i="0" dirty="0"/>
            <a:t>ă</a:t>
          </a:r>
          <a:r>
            <a:rPr lang="en-GB" b="0" i="0" dirty="0"/>
            <a:t> alt</a:t>
          </a:r>
          <a:r>
            <a:rPr lang="ro-RO" b="0" i="0" dirty="0"/>
            <a:t>ă</a:t>
          </a:r>
          <a:r>
            <a:rPr lang="en-GB" b="0" i="0" dirty="0"/>
            <a:t> </a:t>
          </a:r>
          <a:r>
            <a:rPr lang="en-GB" b="0" i="0" dirty="0" err="1"/>
            <a:t>parol</a:t>
          </a:r>
          <a:r>
            <a:rPr lang="ro-RO" b="0" i="0" dirty="0"/>
            <a:t>ă</a:t>
          </a:r>
          <a:r>
            <a:rPr lang="en-GB" b="0" i="0" dirty="0"/>
            <a:t> </a:t>
          </a:r>
          <a:r>
            <a:rPr lang="en-GB" b="0" i="0" dirty="0" err="1"/>
            <a:t>dec</a:t>
          </a:r>
          <a:r>
            <a:rPr lang="ro-RO" b="0" i="0" dirty="0"/>
            <a:t>â</a:t>
          </a:r>
          <a:r>
            <a:rPr lang="en-GB" b="0" i="0" dirty="0"/>
            <a:t>t </a:t>
          </a:r>
          <a:r>
            <a:rPr lang="en-GB" b="0" i="0" dirty="0" err="1"/>
            <a:t>cea</a:t>
          </a:r>
          <a:r>
            <a:rPr lang="en-GB" b="0" i="0" dirty="0"/>
            <a:t> </a:t>
          </a:r>
          <a:r>
            <a:rPr lang="en-GB" b="0" i="0" dirty="0" err="1"/>
            <a:t>generat</a:t>
          </a:r>
          <a:r>
            <a:rPr lang="ro-RO" b="0" i="0" dirty="0"/>
            <a:t>ă</a:t>
          </a:r>
          <a:r>
            <a:rPr lang="en-GB" b="0" i="0" dirty="0"/>
            <a:t> automat, el </a:t>
          </a:r>
          <a:r>
            <a:rPr lang="ro-RO" b="0" i="0" dirty="0"/>
            <a:t>ș</a:t>
          </a:r>
          <a:r>
            <a:rPr lang="en-GB" b="0" i="0" dirty="0" err="1"/>
            <a:t>i</a:t>
          </a:r>
          <a:r>
            <a:rPr lang="en-GB" b="0" i="0" dirty="0"/>
            <a:t>-o </a:t>
          </a:r>
          <a:r>
            <a:rPr lang="en-GB" b="0" i="0" dirty="0" err="1"/>
            <a:t>poat</a:t>
          </a:r>
          <a:r>
            <a:rPr lang="ro-RO" b="0" i="0" dirty="0"/>
            <a:t>ă</a:t>
          </a:r>
          <a:r>
            <a:rPr lang="en-GB" b="0" i="0" dirty="0"/>
            <a:t> </a:t>
          </a:r>
          <a:r>
            <a:rPr lang="en-GB" b="0" i="0" dirty="0" err="1"/>
            <a:t>schimba</a:t>
          </a:r>
          <a:r>
            <a:rPr lang="en-GB" b="0" i="0" dirty="0"/>
            <a:t>.</a:t>
          </a:r>
          <a:endParaRPr lang="en-GB" dirty="0"/>
        </a:p>
      </dgm:t>
    </dgm:pt>
    <dgm:pt modelId="{5DFE9592-83F4-440C-9B67-274940E077BB}" type="parTrans" cxnId="{BA703A82-A8ED-4B27-8DBF-182002BCC90D}">
      <dgm:prSet/>
      <dgm:spPr/>
      <dgm:t>
        <a:bodyPr/>
        <a:lstStyle/>
        <a:p>
          <a:endParaRPr lang="ro-RO"/>
        </a:p>
      </dgm:t>
    </dgm:pt>
    <dgm:pt modelId="{9DD75953-048E-4BF0-8C0F-763818D9D89F}" type="sibTrans" cxnId="{BA703A82-A8ED-4B27-8DBF-182002BCC90D}">
      <dgm:prSet/>
      <dgm:spPr/>
      <dgm:t>
        <a:bodyPr/>
        <a:lstStyle/>
        <a:p>
          <a:endParaRPr lang="ro-RO"/>
        </a:p>
      </dgm:t>
    </dgm:pt>
    <dgm:pt modelId="{D5433BFD-05C7-49C0-915D-31121DD65BFB}">
      <dgm:prSet/>
      <dgm:spPr/>
      <dgm:t>
        <a:bodyPr/>
        <a:lstStyle/>
        <a:p>
          <a:r>
            <a:rPr lang="en-GB" b="1" i="0"/>
            <a:t>Parolă uitată</a:t>
          </a:r>
          <a:endParaRPr lang="en-GB"/>
        </a:p>
      </dgm:t>
    </dgm:pt>
    <dgm:pt modelId="{FB8CE460-C91F-40FA-9D1F-BB56717B1E4B}" type="parTrans" cxnId="{DCD1C80B-38BC-42BD-928F-EBC9AB5E91D7}">
      <dgm:prSet/>
      <dgm:spPr/>
      <dgm:t>
        <a:bodyPr/>
        <a:lstStyle/>
        <a:p>
          <a:endParaRPr lang="ro-RO"/>
        </a:p>
      </dgm:t>
    </dgm:pt>
    <dgm:pt modelId="{69E578BA-8266-46D3-BD81-774C7D062440}" type="sibTrans" cxnId="{DCD1C80B-38BC-42BD-928F-EBC9AB5E91D7}">
      <dgm:prSet/>
      <dgm:spPr/>
      <dgm:t>
        <a:bodyPr/>
        <a:lstStyle/>
        <a:p>
          <a:endParaRPr lang="ro-RO"/>
        </a:p>
      </dgm:t>
    </dgm:pt>
    <dgm:pt modelId="{8A7250AB-9199-4D14-A77C-9E2C13DBA18E}">
      <dgm:prSet/>
      <dgm:spPr/>
      <dgm:t>
        <a:bodyPr/>
        <a:lstStyle/>
        <a:p>
          <a:r>
            <a:rPr lang="en-GB" b="0" i="0" dirty="0" err="1"/>
            <a:t>Dacă</a:t>
          </a:r>
          <a:r>
            <a:rPr lang="en-GB" b="0" i="0" dirty="0"/>
            <a:t> un </a:t>
          </a:r>
          <a:r>
            <a:rPr lang="en-GB" b="0" i="0" dirty="0" err="1"/>
            <a:t>utilizator</a:t>
          </a:r>
          <a:r>
            <a:rPr lang="en-GB" b="0" i="0" dirty="0"/>
            <a:t> </a:t>
          </a:r>
          <a:r>
            <a:rPr lang="en-GB" b="0" i="0" dirty="0" err="1"/>
            <a:t>și</a:t>
          </a:r>
          <a:r>
            <a:rPr lang="en-GB" b="0" i="0" dirty="0"/>
            <a:t>-a </a:t>
          </a:r>
          <a:r>
            <a:rPr lang="en-GB" b="0" i="0" dirty="0" err="1"/>
            <a:t>uitat</a:t>
          </a:r>
          <a:r>
            <a:rPr lang="en-GB" b="0" i="0" dirty="0"/>
            <a:t> </a:t>
          </a:r>
          <a:r>
            <a:rPr lang="en-GB" b="0" i="0" dirty="0" err="1"/>
            <a:t>parola</a:t>
          </a:r>
          <a:r>
            <a:rPr lang="en-GB" b="0" i="0" dirty="0"/>
            <a:t>, el </a:t>
          </a:r>
          <a:r>
            <a:rPr lang="en-GB" b="0" i="0" dirty="0" err="1"/>
            <a:t>poate</a:t>
          </a:r>
          <a:r>
            <a:rPr lang="en-GB" b="0" i="0" dirty="0"/>
            <a:t> </a:t>
          </a:r>
          <a:r>
            <a:rPr lang="en-GB" b="0" i="0" dirty="0" err="1"/>
            <a:t>folosi</a:t>
          </a:r>
          <a:r>
            <a:rPr lang="en-GB" b="0" i="0" dirty="0"/>
            <a:t> </a:t>
          </a:r>
          <a:r>
            <a:rPr lang="en-GB" b="0" i="0" dirty="0" err="1"/>
            <a:t>butonul</a:t>
          </a:r>
          <a:r>
            <a:rPr lang="en-GB" b="0" i="0" dirty="0"/>
            <a:t> de ‘Forgotten password’ </a:t>
          </a:r>
          <a:r>
            <a:rPr lang="en-GB" b="0" i="0" dirty="0" err="1"/>
            <a:t>și</a:t>
          </a:r>
          <a:r>
            <a:rPr lang="en-GB" b="0" i="0" dirty="0"/>
            <a:t> </a:t>
          </a:r>
          <a:r>
            <a:rPr lang="en-GB" b="0" i="0" dirty="0" err="1"/>
            <a:t>i</a:t>
          </a:r>
          <a:r>
            <a:rPr lang="en-GB" b="0" i="0" dirty="0"/>
            <a:t> se </a:t>
          </a:r>
          <a:r>
            <a:rPr lang="en-GB" b="0" i="0" dirty="0" err="1"/>
            <a:t>va</a:t>
          </a:r>
          <a:r>
            <a:rPr lang="en-GB" b="0" i="0" dirty="0"/>
            <a:t> genera o </a:t>
          </a:r>
          <a:r>
            <a:rPr lang="en-GB" b="0" i="0" dirty="0" err="1"/>
            <a:t>altă</a:t>
          </a:r>
          <a:r>
            <a:rPr lang="en-GB" b="0" i="0" dirty="0"/>
            <a:t> </a:t>
          </a:r>
          <a:r>
            <a:rPr lang="en-GB" b="0" i="0" dirty="0" err="1"/>
            <a:t>parolă</a:t>
          </a:r>
          <a:r>
            <a:rPr lang="en-GB" b="0" i="0" dirty="0"/>
            <a:t>.</a:t>
          </a:r>
          <a:endParaRPr lang="en-GB" dirty="0"/>
        </a:p>
      </dgm:t>
    </dgm:pt>
    <dgm:pt modelId="{768AE0A2-0DDE-4349-835C-48ADCCB7ED79}" type="parTrans" cxnId="{E5FE9210-3BBA-4AC8-AA24-D61043A3B123}">
      <dgm:prSet/>
      <dgm:spPr/>
      <dgm:t>
        <a:bodyPr/>
        <a:lstStyle/>
        <a:p>
          <a:endParaRPr lang="ro-RO"/>
        </a:p>
      </dgm:t>
    </dgm:pt>
    <dgm:pt modelId="{57C14586-97AC-4C89-8619-7DA2F1CE89C3}" type="sibTrans" cxnId="{E5FE9210-3BBA-4AC8-AA24-D61043A3B123}">
      <dgm:prSet/>
      <dgm:spPr/>
      <dgm:t>
        <a:bodyPr/>
        <a:lstStyle/>
        <a:p>
          <a:endParaRPr lang="ro-RO"/>
        </a:p>
      </dgm:t>
    </dgm:pt>
    <dgm:pt modelId="{A27E1AEA-41D8-4589-8EFB-21C86A60FF5D}">
      <dgm:prSet/>
      <dgm:spPr/>
      <dgm:t>
        <a:bodyPr/>
        <a:lstStyle/>
        <a:p>
          <a:r>
            <a:rPr lang="en-GB" b="1" i="0"/>
            <a:t>Schimbare username</a:t>
          </a:r>
          <a:endParaRPr lang="en-GB"/>
        </a:p>
      </dgm:t>
    </dgm:pt>
    <dgm:pt modelId="{6D9389F1-417A-49F0-BFD8-82B94D1CC95A}" type="parTrans" cxnId="{96C92754-F7D2-4FD9-9CD7-E61FC8F56324}">
      <dgm:prSet/>
      <dgm:spPr/>
      <dgm:t>
        <a:bodyPr/>
        <a:lstStyle/>
        <a:p>
          <a:endParaRPr lang="ro-RO"/>
        </a:p>
      </dgm:t>
    </dgm:pt>
    <dgm:pt modelId="{8212F905-4D5D-4923-84D1-5DD2C97E90B4}" type="sibTrans" cxnId="{96C92754-F7D2-4FD9-9CD7-E61FC8F56324}">
      <dgm:prSet/>
      <dgm:spPr/>
      <dgm:t>
        <a:bodyPr/>
        <a:lstStyle/>
        <a:p>
          <a:endParaRPr lang="ro-RO"/>
        </a:p>
      </dgm:t>
    </dgm:pt>
    <dgm:pt modelId="{79BB837F-7564-442F-8F49-4BAC2B5D7C45}">
      <dgm:prSet/>
      <dgm:spPr/>
      <dgm:t>
        <a:bodyPr/>
        <a:lstStyle/>
        <a:p>
          <a:r>
            <a:rPr lang="en-GB" b="0" i="0" dirty="0"/>
            <a:t>Un </a:t>
          </a:r>
          <a:r>
            <a:rPr lang="en-GB" b="0" i="0" dirty="0" err="1"/>
            <a:t>utilizator</a:t>
          </a:r>
          <a:r>
            <a:rPr lang="en-GB" b="0" i="0" dirty="0"/>
            <a:t> </a:t>
          </a:r>
          <a:r>
            <a:rPr lang="en-GB" b="0" i="0" dirty="0" err="1"/>
            <a:t>își</a:t>
          </a:r>
          <a:r>
            <a:rPr lang="en-GB" b="0" i="0" dirty="0"/>
            <a:t> </a:t>
          </a:r>
          <a:r>
            <a:rPr lang="en-GB" b="0" i="0" dirty="0" err="1"/>
            <a:t>poate</a:t>
          </a:r>
          <a:r>
            <a:rPr lang="en-GB" b="0" i="0" dirty="0"/>
            <a:t> </a:t>
          </a:r>
          <a:r>
            <a:rPr lang="en-GB" b="0" i="0" dirty="0" err="1"/>
            <a:t>schimba</a:t>
          </a:r>
          <a:r>
            <a:rPr lang="en-GB" b="0" i="0" dirty="0"/>
            <a:t> username-ul </a:t>
          </a:r>
          <a:r>
            <a:rPr lang="en-GB" b="0" i="0" dirty="0" err="1"/>
            <a:t>oricând</a:t>
          </a:r>
          <a:r>
            <a:rPr lang="en-GB" b="0" i="0" dirty="0"/>
            <a:t>.</a:t>
          </a:r>
          <a:endParaRPr lang="en-GB" dirty="0"/>
        </a:p>
      </dgm:t>
    </dgm:pt>
    <dgm:pt modelId="{D04DA5D3-1361-49BB-AF5A-F1701F24D570}" type="parTrans" cxnId="{94FA279A-70BA-42F0-A0BA-6167E317AE6F}">
      <dgm:prSet/>
      <dgm:spPr/>
      <dgm:t>
        <a:bodyPr/>
        <a:lstStyle/>
        <a:p>
          <a:endParaRPr lang="ro-RO"/>
        </a:p>
      </dgm:t>
    </dgm:pt>
    <dgm:pt modelId="{AA69A0A0-BE2B-44C8-B30A-8F87EAE6393B}" type="sibTrans" cxnId="{94FA279A-70BA-42F0-A0BA-6167E317AE6F}">
      <dgm:prSet/>
      <dgm:spPr/>
      <dgm:t>
        <a:bodyPr/>
        <a:lstStyle/>
        <a:p>
          <a:endParaRPr lang="ro-RO"/>
        </a:p>
      </dgm:t>
    </dgm:pt>
    <dgm:pt modelId="{0D4EAC2B-7419-4F77-8EDA-0355E89043E3}" type="pres">
      <dgm:prSet presAssocID="{5AB46EFF-6D5D-4C9D-877A-410CB8F41CBB}" presName="Name0" presStyleCnt="0">
        <dgm:presLayoutVars>
          <dgm:chMax val="7"/>
          <dgm:chPref val="7"/>
          <dgm:dir/>
        </dgm:presLayoutVars>
      </dgm:prSet>
      <dgm:spPr/>
    </dgm:pt>
    <dgm:pt modelId="{13679BE5-C0A0-43D5-B1FA-9DBB7203F901}" type="pres">
      <dgm:prSet presAssocID="{5AB46EFF-6D5D-4C9D-877A-410CB8F41CBB}" presName="Name1" presStyleCnt="0"/>
      <dgm:spPr/>
    </dgm:pt>
    <dgm:pt modelId="{8E617FA0-C7B8-4035-A700-D534B0907897}" type="pres">
      <dgm:prSet presAssocID="{5AB46EFF-6D5D-4C9D-877A-410CB8F41CBB}" presName="cycle" presStyleCnt="0"/>
      <dgm:spPr/>
    </dgm:pt>
    <dgm:pt modelId="{E4900B6D-C00C-4C02-8614-900D4D00C5D1}" type="pres">
      <dgm:prSet presAssocID="{5AB46EFF-6D5D-4C9D-877A-410CB8F41CBB}" presName="srcNode" presStyleLbl="node1" presStyleIdx="0" presStyleCnt="6"/>
      <dgm:spPr/>
    </dgm:pt>
    <dgm:pt modelId="{4E9ACE8E-6B6D-498D-9FEB-B8BFE6EDF5B5}" type="pres">
      <dgm:prSet presAssocID="{5AB46EFF-6D5D-4C9D-877A-410CB8F41CBB}" presName="conn" presStyleLbl="parChTrans1D2" presStyleIdx="0" presStyleCnt="1"/>
      <dgm:spPr/>
    </dgm:pt>
    <dgm:pt modelId="{7DFFE82B-AF76-4576-9F2E-98DB147A8818}" type="pres">
      <dgm:prSet presAssocID="{5AB46EFF-6D5D-4C9D-877A-410CB8F41CBB}" presName="extraNode" presStyleLbl="node1" presStyleIdx="0" presStyleCnt="6"/>
      <dgm:spPr/>
    </dgm:pt>
    <dgm:pt modelId="{52F3B18D-38C1-4F20-95E1-CE7C91258DA8}" type="pres">
      <dgm:prSet presAssocID="{5AB46EFF-6D5D-4C9D-877A-410CB8F41CBB}" presName="dstNode" presStyleLbl="node1" presStyleIdx="0" presStyleCnt="6"/>
      <dgm:spPr/>
    </dgm:pt>
    <dgm:pt modelId="{24AB33CE-D22B-45E5-9596-ECD8B429E518}" type="pres">
      <dgm:prSet presAssocID="{70C7BDDB-0BD4-41E5-8C21-408EE5F2CE60}" presName="text_1" presStyleLbl="node1" presStyleIdx="0" presStyleCnt="6">
        <dgm:presLayoutVars>
          <dgm:bulletEnabled val="1"/>
        </dgm:presLayoutVars>
      </dgm:prSet>
      <dgm:spPr/>
    </dgm:pt>
    <dgm:pt modelId="{974B85DF-D75E-499F-A85B-1BF2C2718AE6}" type="pres">
      <dgm:prSet presAssocID="{70C7BDDB-0BD4-41E5-8C21-408EE5F2CE60}" presName="accent_1" presStyleCnt="0"/>
      <dgm:spPr/>
    </dgm:pt>
    <dgm:pt modelId="{71B61E58-6D89-4556-B5A4-4666CEDF4423}" type="pres">
      <dgm:prSet presAssocID="{70C7BDDB-0BD4-41E5-8C21-408EE5F2CE60}" presName="accentRepeatNode" presStyleLbl="solidFgAcc1" presStyleIdx="0" presStyleCnt="6"/>
      <dgm:spPr/>
    </dgm:pt>
    <dgm:pt modelId="{52ACEFEC-E559-407C-8850-C59314726CC2}" type="pres">
      <dgm:prSet presAssocID="{42521D92-1132-488F-B229-920B509971E2}" presName="text_2" presStyleLbl="node1" presStyleIdx="1" presStyleCnt="6">
        <dgm:presLayoutVars>
          <dgm:bulletEnabled val="1"/>
        </dgm:presLayoutVars>
      </dgm:prSet>
      <dgm:spPr/>
    </dgm:pt>
    <dgm:pt modelId="{05A251D8-7F61-420A-AE5B-480860D3DC51}" type="pres">
      <dgm:prSet presAssocID="{42521D92-1132-488F-B229-920B509971E2}" presName="accent_2" presStyleCnt="0"/>
      <dgm:spPr/>
    </dgm:pt>
    <dgm:pt modelId="{9B2DAA09-B948-4D6E-A6D7-CD080F50A581}" type="pres">
      <dgm:prSet presAssocID="{42521D92-1132-488F-B229-920B509971E2}" presName="accentRepeatNode" presStyleLbl="solidFgAcc1" presStyleIdx="1" presStyleCnt="6"/>
      <dgm:spPr/>
    </dgm:pt>
    <dgm:pt modelId="{B4CC0AF9-9DD0-4946-8966-E39874035A38}" type="pres">
      <dgm:prSet presAssocID="{D5433BFD-05C7-49C0-915D-31121DD65BFB}" presName="text_3" presStyleLbl="node1" presStyleIdx="2" presStyleCnt="6">
        <dgm:presLayoutVars>
          <dgm:bulletEnabled val="1"/>
        </dgm:presLayoutVars>
      </dgm:prSet>
      <dgm:spPr/>
    </dgm:pt>
    <dgm:pt modelId="{070A0EC0-C990-43EB-AE9D-DF8777C572FF}" type="pres">
      <dgm:prSet presAssocID="{D5433BFD-05C7-49C0-915D-31121DD65BFB}" presName="accent_3" presStyleCnt="0"/>
      <dgm:spPr/>
    </dgm:pt>
    <dgm:pt modelId="{CB175EA0-7CD8-43C7-B64F-128EBACF44F6}" type="pres">
      <dgm:prSet presAssocID="{D5433BFD-05C7-49C0-915D-31121DD65BFB}" presName="accentRepeatNode" presStyleLbl="solidFgAcc1" presStyleIdx="2" presStyleCnt="6"/>
      <dgm:spPr/>
    </dgm:pt>
    <dgm:pt modelId="{0D6C3679-03B8-4E5A-A95F-F3B3A0324A87}" type="pres">
      <dgm:prSet presAssocID="{8A7250AB-9199-4D14-A77C-9E2C13DBA18E}" presName="text_4" presStyleLbl="node1" presStyleIdx="3" presStyleCnt="6">
        <dgm:presLayoutVars>
          <dgm:bulletEnabled val="1"/>
        </dgm:presLayoutVars>
      </dgm:prSet>
      <dgm:spPr/>
    </dgm:pt>
    <dgm:pt modelId="{26E7A2EB-9091-406E-B79C-F399334C9DDB}" type="pres">
      <dgm:prSet presAssocID="{8A7250AB-9199-4D14-A77C-9E2C13DBA18E}" presName="accent_4" presStyleCnt="0"/>
      <dgm:spPr/>
    </dgm:pt>
    <dgm:pt modelId="{417899C9-A839-44CF-B6BA-0862DF321C2A}" type="pres">
      <dgm:prSet presAssocID="{8A7250AB-9199-4D14-A77C-9E2C13DBA18E}" presName="accentRepeatNode" presStyleLbl="solidFgAcc1" presStyleIdx="3" presStyleCnt="6"/>
      <dgm:spPr/>
    </dgm:pt>
    <dgm:pt modelId="{A6D7E416-87EC-4DDC-B111-35AA6038F07D}" type="pres">
      <dgm:prSet presAssocID="{A27E1AEA-41D8-4589-8EFB-21C86A60FF5D}" presName="text_5" presStyleLbl="node1" presStyleIdx="4" presStyleCnt="6">
        <dgm:presLayoutVars>
          <dgm:bulletEnabled val="1"/>
        </dgm:presLayoutVars>
      </dgm:prSet>
      <dgm:spPr/>
    </dgm:pt>
    <dgm:pt modelId="{54B53F41-8087-4CDC-A495-142FBAEE33D9}" type="pres">
      <dgm:prSet presAssocID="{A27E1AEA-41D8-4589-8EFB-21C86A60FF5D}" presName="accent_5" presStyleCnt="0"/>
      <dgm:spPr/>
    </dgm:pt>
    <dgm:pt modelId="{34836B63-8478-4116-BEAF-34B1E4CCFC56}" type="pres">
      <dgm:prSet presAssocID="{A27E1AEA-41D8-4589-8EFB-21C86A60FF5D}" presName="accentRepeatNode" presStyleLbl="solidFgAcc1" presStyleIdx="4" presStyleCnt="6"/>
      <dgm:spPr/>
    </dgm:pt>
    <dgm:pt modelId="{D1A7DCA7-411E-4F9F-92CE-8F850D8335DB}" type="pres">
      <dgm:prSet presAssocID="{79BB837F-7564-442F-8F49-4BAC2B5D7C45}" presName="text_6" presStyleLbl="node1" presStyleIdx="5" presStyleCnt="6">
        <dgm:presLayoutVars>
          <dgm:bulletEnabled val="1"/>
        </dgm:presLayoutVars>
      </dgm:prSet>
      <dgm:spPr/>
    </dgm:pt>
    <dgm:pt modelId="{432614CF-2A20-4D6C-98E6-834E995F7C20}" type="pres">
      <dgm:prSet presAssocID="{79BB837F-7564-442F-8F49-4BAC2B5D7C45}" presName="accent_6" presStyleCnt="0"/>
      <dgm:spPr/>
    </dgm:pt>
    <dgm:pt modelId="{B522B494-3DB8-48D6-91CF-76EADA08ACD7}" type="pres">
      <dgm:prSet presAssocID="{79BB837F-7564-442F-8F49-4BAC2B5D7C45}" presName="accentRepeatNode" presStyleLbl="solidFgAcc1" presStyleIdx="5" presStyleCnt="6"/>
      <dgm:spPr/>
    </dgm:pt>
  </dgm:ptLst>
  <dgm:cxnLst>
    <dgm:cxn modelId="{C0FC3C09-ADCB-46FC-AD4C-8097A945B178}" type="presOf" srcId="{A27E1AEA-41D8-4589-8EFB-21C86A60FF5D}" destId="{A6D7E416-87EC-4DDC-B111-35AA6038F07D}" srcOrd="0" destOrd="0" presId="urn:microsoft.com/office/officeart/2008/layout/VerticalCurvedList"/>
    <dgm:cxn modelId="{DCD1C80B-38BC-42BD-928F-EBC9AB5E91D7}" srcId="{5AB46EFF-6D5D-4C9D-877A-410CB8F41CBB}" destId="{D5433BFD-05C7-49C0-915D-31121DD65BFB}" srcOrd="2" destOrd="0" parTransId="{FB8CE460-C91F-40FA-9D1F-BB56717B1E4B}" sibTransId="{69E578BA-8266-46D3-BD81-774C7D062440}"/>
    <dgm:cxn modelId="{E5FE9210-3BBA-4AC8-AA24-D61043A3B123}" srcId="{5AB46EFF-6D5D-4C9D-877A-410CB8F41CBB}" destId="{8A7250AB-9199-4D14-A77C-9E2C13DBA18E}" srcOrd="3" destOrd="0" parTransId="{768AE0A2-0DDE-4349-835C-48ADCCB7ED79}" sibTransId="{57C14586-97AC-4C89-8619-7DA2F1CE89C3}"/>
    <dgm:cxn modelId="{0E95F417-9027-4243-A6A4-BB7721011E06}" type="presOf" srcId="{D5433BFD-05C7-49C0-915D-31121DD65BFB}" destId="{B4CC0AF9-9DD0-4946-8966-E39874035A38}" srcOrd="0" destOrd="0" presId="urn:microsoft.com/office/officeart/2008/layout/VerticalCurvedList"/>
    <dgm:cxn modelId="{34D88930-DAAF-4B0F-964D-BEEE149B8820}" type="presOf" srcId="{42521D92-1132-488F-B229-920B509971E2}" destId="{52ACEFEC-E559-407C-8850-C59314726CC2}" srcOrd="0" destOrd="0" presId="urn:microsoft.com/office/officeart/2008/layout/VerticalCurvedList"/>
    <dgm:cxn modelId="{92D70831-1657-4B3D-936E-31BD4BDA1E14}" type="presOf" srcId="{70C7BDDB-0BD4-41E5-8C21-408EE5F2CE60}" destId="{24AB33CE-D22B-45E5-9596-ECD8B429E518}" srcOrd="0" destOrd="0" presId="urn:microsoft.com/office/officeart/2008/layout/VerticalCurvedList"/>
    <dgm:cxn modelId="{A7CAA33D-E9EE-4F4C-AA9D-5E15C3C161BB}" type="presOf" srcId="{79BB837F-7564-442F-8F49-4BAC2B5D7C45}" destId="{D1A7DCA7-411E-4F9F-92CE-8F850D8335DB}" srcOrd="0" destOrd="0" presId="urn:microsoft.com/office/officeart/2008/layout/VerticalCurvedList"/>
    <dgm:cxn modelId="{C633395C-B670-4057-80DA-E91CDD1A46D8}" type="presOf" srcId="{8A7250AB-9199-4D14-A77C-9E2C13DBA18E}" destId="{0D6C3679-03B8-4E5A-A95F-F3B3A0324A87}" srcOrd="0" destOrd="0" presId="urn:microsoft.com/office/officeart/2008/layout/VerticalCurvedList"/>
    <dgm:cxn modelId="{B4B9DA6E-E3CF-4E58-A8C7-E9F492795E83}" srcId="{5AB46EFF-6D5D-4C9D-877A-410CB8F41CBB}" destId="{70C7BDDB-0BD4-41E5-8C21-408EE5F2CE60}" srcOrd="0" destOrd="0" parTransId="{848F80D8-A630-40B6-ABC1-620D85FF986D}" sibTransId="{FAABEB5D-57F1-47EB-92A8-9EA42DCEC6F7}"/>
    <dgm:cxn modelId="{96C92754-F7D2-4FD9-9CD7-E61FC8F56324}" srcId="{5AB46EFF-6D5D-4C9D-877A-410CB8F41CBB}" destId="{A27E1AEA-41D8-4589-8EFB-21C86A60FF5D}" srcOrd="4" destOrd="0" parTransId="{6D9389F1-417A-49F0-BFD8-82B94D1CC95A}" sibTransId="{8212F905-4D5D-4923-84D1-5DD2C97E90B4}"/>
    <dgm:cxn modelId="{F548C259-2477-44D9-AC55-321A930E560D}" type="presOf" srcId="{FAABEB5D-57F1-47EB-92A8-9EA42DCEC6F7}" destId="{4E9ACE8E-6B6D-498D-9FEB-B8BFE6EDF5B5}" srcOrd="0" destOrd="0" presId="urn:microsoft.com/office/officeart/2008/layout/VerticalCurvedList"/>
    <dgm:cxn modelId="{BA703A82-A8ED-4B27-8DBF-182002BCC90D}" srcId="{5AB46EFF-6D5D-4C9D-877A-410CB8F41CBB}" destId="{42521D92-1132-488F-B229-920B509971E2}" srcOrd="1" destOrd="0" parTransId="{5DFE9592-83F4-440C-9B67-274940E077BB}" sibTransId="{9DD75953-048E-4BF0-8C0F-763818D9D89F}"/>
    <dgm:cxn modelId="{94FA279A-70BA-42F0-A0BA-6167E317AE6F}" srcId="{5AB46EFF-6D5D-4C9D-877A-410CB8F41CBB}" destId="{79BB837F-7564-442F-8F49-4BAC2B5D7C45}" srcOrd="5" destOrd="0" parTransId="{D04DA5D3-1361-49BB-AF5A-F1701F24D570}" sibTransId="{AA69A0A0-BE2B-44C8-B30A-8F87EAE6393B}"/>
    <dgm:cxn modelId="{128234B6-BC5B-4559-B80A-F881ED0308E9}" type="presOf" srcId="{5AB46EFF-6D5D-4C9D-877A-410CB8F41CBB}" destId="{0D4EAC2B-7419-4F77-8EDA-0355E89043E3}" srcOrd="0" destOrd="0" presId="urn:microsoft.com/office/officeart/2008/layout/VerticalCurvedList"/>
    <dgm:cxn modelId="{8D27A381-B814-44CF-AACB-8C7175A46C7D}" type="presParOf" srcId="{0D4EAC2B-7419-4F77-8EDA-0355E89043E3}" destId="{13679BE5-C0A0-43D5-B1FA-9DBB7203F901}" srcOrd="0" destOrd="0" presId="urn:microsoft.com/office/officeart/2008/layout/VerticalCurvedList"/>
    <dgm:cxn modelId="{416BE5D7-02EF-481B-82B0-50858681949F}" type="presParOf" srcId="{13679BE5-C0A0-43D5-B1FA-9DBB7203F901}" destId="{8E617FA0-C7B8-4035-A700-D534B0907897}" srcOrd="0" destOrd="0" presId="urn:microsoft.com/office/officeart/2008/layout/VerticalCurvedList"/>
    <dgm:cxn modelId="{E69A289F-649C-48E8-8DA8-9A852A4CA4E8}" type="presParOf" srcId="{8E617FA0-C7B8-4035-A700-D534B0907897}" destId="{E4900B6D-C00C-4C02-8614-900D4D00C5D1}" srcOrd="0" destOrd="0" presId="urn:microsoft.com/office/officeart/2008/layout/VerticalCurvedList"/>
    <dgm:cxn modelId="{9DE3913C-B43A-468B-A267-2787A9227402}" type="presParOf" srcId="{8E617FA0-C7B8-4035-A700-D534B0907897}" destId="{4E9ACE8E-6B6D-498D-9FEB-B8BFE6EDF5B5}" srcOrd="1" destOrd="0" presId="urn:microsoft.com/office/officeart/2008/layout/VerticalCurvedList"/>
    <dgm:cxn modelId="{3BEFEA79-CAFF-4B5C-A2DE-67D29046FB9E}" type="presParOf" srcId="{8E617FA0-C7B8-4035-A700-D534B0907897}" destId="{7DFFE82B-AF76-4576-9F2E-98DB147A8818}" srcOrd="2" destOrd="0" presId="urn:microsoft.com/office/officeart/2008/layout/VerticalCurvedList"/>
    <dgm:cxn modelId="{9352C707-960B-43DC-82EC-B3EA9BB70D89}" type="presParOf" srcId="{8E617FA0-C7B8-4035-A700-D534B0907897}" destId="{52F3B18D-38C1-4F20-95E1-CE7C91258DA8}" srcOrd="3" destOrd="0" presId="urn:microsoft.com/office/officeart/2008/layout/VerticalCurvedList"/>
    <dgm:cxn modelId="{86BC2730-CDEF-412A-9695-C0F1749050A9}" type="presParOf" srcId="{13679BE5-C0A0-43D5-B1FA-9DBB7203F901}" destId="{24AB33CE-D22B-45E5-9596-ECD8B429E518}" srcOrd="1" destOrd="0" presId="urn:microsoft.com/office/officeart/2008/layout/VerticalCurvedList"/>
    <dgm:cxn modelId="{DBB51CDE-3242-4925-8889-C8C6E4CD4C20}" type="presParOf" srcId="{13679BE5-C0A0-43D5-B1FA-9DBB7203F901}" destId="{974B85DF-D75E-499F-A85B-1BF2C2718AE6}" srcOrd="2" destOrd="0" presId="urn:microsoft.com/office/officeart/2008/layout/VerticalCurvedList"/>
    <dgm:cxn modelId="{914FC615-B32E-4192-9DEF-B9590F645E08}" type="presParOf" srcId="{974B85DF-D75E-499F-A85B-1BF2C2718AE6}" destId="{71B61E58-6D89-4556-B5A4-4666CEDF4423}" srcOrd="0" destOrd="0" presId="urn:microsoft.com/office/officeart/2008/layout/VerticalCurvedList"/>
    <dgm:cxn modelId="{479F5E80-D714-4CBA-9BE7-26850A4CDD96}" type="presParOf" srcId="{13679BE5-C0A0-43D5-B1FA-9DBB7203F901}" destId="{52ACEFEC-E559-407C-8850-C59314726CC2}" srcOrd="3" destOrd="0" presId="urn:microsoft.com/office/officeart/2008/layout/VerticalCurvedList"/>
    <dgm:cxn modelId="{B01F5E7F-EB34-4ED2-A42A-A5BA24E2AC5A}" type="presParOf" srcId="{13679BE5-C0A0-43D5-B1FA-9DBB7203F901}" destId="{05A251D8-7F61-420A-AE5B-480860D3DC51}" srcOrd="4" destOrd="0" presId="urn:microsoft.com/office/officeart/2008/layout/VerticalCurvedList"/>
    <dgm:cxn modelId="{151BBBF0-1EA6-4D3D-97DA-432758E98620}" type="presParOf" srcId="{05A251D8-7F61-420A-AE5B-480860D3DC51}" destId="{9B2DAA09-B948-4D6E-A6D7-CD080F50A581}" srcOrd="0" destOrd="0" presId="urn:microsoft.com/office/officeart/2008/layout/VerticalCurvedList"/>
    <dgm:cxn modelId="{455313F5-5EE2-47CF-8ACD-8D6695204A61}" type="presParOf" srcId="{13679BE5-C0A0-43D5-B1FA-9DBB7203F901}" destId="{B4CC0AF9-9DD0-4946-8966-E39874035A38}" srcOrd="5" destOrd="0" presId="urn:microsoft.com/office/officeart/2008/layout/VerticalCurvedList"/>
    <dgm:cxn modelId="{6C01EBFB-D030-448E-909E-059ECB7DE7F8}" type="presParOf" srcId="{13679BE5-C0A0-43D5-B1FA-9DBB7203F901}" destId="{070A0EC0-C990-43EB-AE9D-DF8777C572FF}" srcOrd="6" destOrd="0" presId="urn:microsoft.com/office/officeart/2008/layout/VerticalCurvedList"/>
    <dgm:cxn modelId="{382B6AD8-59FA-4D64-9E1D-A20E3C209578}" type="presParOf" srcId="{070A0EC0-C990-43EB-AE9D-DF8777C572FF}" destId="{CB175EA0-7CD8-43C7-B64F-128EBACF44F6}" srcOrd="0" destOrd="0" presId="urn:microsoft.com/office/officeart/2008/layout/VerticalCurvedList"/>
    <dgm:cxn modelId="{EA0AA7F5-6F1F-4688-8176-44CEC0284A53}" type="presParOf" srcId="{13679BE5-C0A0-43D5-B1FA-9DBB7203F901}" destId="{0D6C3679-03B8-4E5A-A95F-F3B3A0324A87}" srcOrd="7" destOrd="0" presId="urn:microsoft.com/office/officeart/2008/layout/VerticalCurvedList"/>
    <dgm:cxn modelId="{ECF19AB2-814E-4A67-B94B-32C79B4775D0}" type="presParOf" srcId="{13679BE5-C0A0-43D5-B1FA-9DBB7203F901}" destId="{26E7A2EB-9091-406E-B79C-F399334C9DDB}" srcOrd="8" destOrd="0" presId="urn:microsoft.com/office/officeart/2008/layout/VerticalCurvedList"/>
    <dgm:cxn modelId="{490313D2-22F1-4F7A-B34E-CFE391A78F53}" type="presParOf" srcId="{26E7A2EB-9091-406E-B79C-F399334C9DDB}" destId="{417899C9-A839-44CF-B6BA-0862DF321C2A}" srcOrd="0" destOrd="0" presId="urn:microsoft.com/office/officeart/2008/layout/VerticalCurvedList"/>
    <dgm:cxn modelId="{5D2933FF-2908-4912-8C67-1D4280F7DEE0}" type="presParOf" srcId="{13679BE5-C0A0-43D5-B1FA-9DBB7203F901}" destId="{A6D7E416-87EC-4DDC-B111-35AA6038F07D}" srcOrd="9" destOrd="0" presId="urn:microsoft.com/office/officeart/2008/layout/VerticalCurvedList"/>
    <dgm:cxn modelId="{8DE93065-B4FF-478C-8D4B-8B15CF246CA6}" type="presParOf" srcId="{13679BE5-C0A0-43D5-B1FA-9DBB7203F901}" destId="{54B53F41-8087-4CDC-A495-142FBAEE33D9}" srcOrd="10" destOrd="0" presId="urn:microsoft.com/office/officeart/2008/layout/VerticalCurvedList"/>
    <dgm:cxn modelId="{072A9E68-5399-4D3C-B284-B4864D283F4A}" type="presParOf" srcId="{54B53F41-8087-4CDC-A495-142FBAEE33D9}" destId="{34836B63-8478-4116-BEAF-34B1E4CCFC56}" srcOrd="0" destOrd="0" presId="urn:microsoft.com/office/officeart/2008/layout/VerticalCurvedList"/>
    <dgm:cxn modelId="{B55AA860-463E-4A6F-B437-F22D3B0156C2}" type="presParOf" srcId="{13679BE5-C0A0-43D5-B1FA-9DBB7203F901}" destId="{D1A7DCA7-411E-4F9F-92CE-8F850D8335DB}" srcOrd="11" destOrd="0" presId="urn:microsoft.com/office/officeart/2008/layout/VerticalCurvedList"/>
    <dgm:cxn modelId="{48894562-EB78-4075-8D77-CB93212B3E91}" type="presParOf" srcId="{13679BE5-C0A0-43D5-B1FA-9DBB7203F901}" destId="{432614CF-2A20-4D6C-98E6-834E995F7C20}" srcOrd="12" destOrd="0" presId="urn:microsoft.com/office/officeart/2008/layout/VerticalCurvedList"/>
    <dgm:cxn modelId="{C79B812D-E589-4680-A6F9-03719CB8203B}" type="presParOf" srcId="{432614CF-2A20-4D6C-98E6-834E995F7C20}" destId="{B522B494-3DB8-48D6-91CF-76EADA08AC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ACE8E-6B6D-498D-9FEB-B8BFE6EDF5B5}">
      <dsp:nvSpPr>
        <dsp:cNvPr id="0" name=""/>
        <dsp:cNvSpPr/>
      </dsp:nvSpPr>
      <dsp:spPr>
        <a:xfrm>
          <a:off x="-4699622" y="-720414"/>
          <a:ext cx="5597888" cy="559788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B33CE-D22B-45E5-9596-ECD8B429E518}">
      <dsp:nvSpPr>
        <dsp:cNvPr id="0" name=""/>
        <dsp:cNvSpPr/>
      </dsp:nvSpPr>
      <dsp:spPr>
        <a:xfrm>
          <a:off x="335354" y="218910"/>
          <a:ext cx="5411470" cy="437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8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Schimbare parol</a:t>
          </a:r>
          <a:r>
            <a:rPr lang="ro-RO" sz="1300" b="1" i="0" kern="1200"/>
            <a:t>ă</a:t>
          </a:r>
          <a:endParaRPr lang="en-GB" sz="1300" kern="1200"/>
        </a:p>
      </dsp:txBody>
      <dsp:txXfrm>
        <a:off x="335354" y="218910"/>
        <a:ext cx="5411470" cy="437655"/>
      </dsp:txXfrm>
    </dsp:sp>
    <dsp:sp modelId="{71B61E58-6D89-4556-B5A4-4666CEDF4423}">
      <dsp:nvSpPr>
        <dsp:cNvPr id="0" name=""/>
        <dsp:cNvSpPr/>
      </dsp:nvSpPr>
      <dsp:spPr>
        <a:xfrm>
          <a:off x="61819" y="164203"/>
          <a:ext cx="547069" cy="547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CEFEC-E559-407C-8850-C59314726CC2}">
      <dsp:nvSpPr>
        <dsp:cNvPr id="0" name=""/>
        <dsp:cNvSpPr/>
      </dsp:nvSpPr>
      <dsp:spPr>
        <a:xfrm>
          <a:off x="695355" y="875310"/>
          <a:ext cx="5051468" cy="437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8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 err="1"/>
            <a:t>Dac</a:t>
          </a:r>
          <a:r>
            <a:rPr lang="ro-RO" sz="1300" b="0" i="0" kern="1200" dirty="0"/>
            <a:t>ă</a:t>
          </a:r>
          <a:r>
            <a:rPr lang="en-GB" sz="1300" b="0" i="0" kern="1200" dirty="0"/>
            <a:t> un </a:t>
          </a:r>
          <a:r>
            <a:rPr lang="en-GB" sz="1300" b="0" i="0" kern="1200" dirty="0" err="1"/>
            <a:t>utilizator</a:t>
          </a:r>
          <a:r>
            <a:rPr lang="en-GB" sz="1300" b="0" i="0" kern="1200" dirty="0"/>
            <a:t> </a:t>
          </a:r>
          <a:r>
            <a:rPr lang="en-GB" sz="1300" b="0" i="0" kern="1200" dirty="0" err="1"/>
            <a:t>dore</a:t>
          </a:r>
          <a:r>
            <a:rPr lang="ro-RO" sz="1300" b="0" i="0" kern="1200" dirty="0"/>
            <a:t>ș</a:t>
          </a:r>
          <a:r>
            <a:rPr lang="en-GB" sz="1300" b="0" i="0" kern="1200" dirty="0" err="1"/>
            <a:t>te</a:t>
          </a:r>
          <a:r>
            <a:rPr lang="en-GB" sz="1300" b="0" i="0" kern="1200" dirty="0"/>
            <a:t> s</a:t>
          </a:r>
          <a:r>
            <a:rPr lang="ro-RO" sz="1300" b="0" i="0" kern="1200" dirty="0"/>
            <a:t>ă</a:t>
          </a:r>
          <a:r>
            <a:rPr lang="en-GB" sz="1300" b="0" i="0" kern="1200" dirty="0"/>
            <a:t> </a:t>
          </a:r>
          <a:r>
            <a:rPr lang="en-GB" sz="1300" b="0" i="0" kern="1200" dirty="0" err="1"/>
            <a:t>aib</a:t>
          </a:r>
          <a:r>
            <a:rPr lang="ro-RO" sz="1300" b="0" i="0" kern="1200" dirty="0"/>
            <a:t>ă</a:t>
          </a:r>
          <a:r>
            <a:rPr lang="en-GB" sz="1300" b="0" i="0" kern="1200" dirty="0"/>
            <a:t> alt</a:t>
          </a:r>
          <a:r>
            <a:rPr lang="ro-RO" sz="1300" b="0" i="0" kern="1200" dirty="0"/>
            <a:t>ă</a:t>
          </a:r>
          <a:r>
            <a:rPr lang="en-GB" sz="1300" b="0" i="0" kern="1200" dirty="0"/>
            <a:t> </a:t>
          </a:r>
          <a:r>
            <a:rPr lang="en-GB" sz="1300" b="0" i="0" kern="1200" dirty="0" err="1"/>
            <a:t>parol</a:t>
          </a:r>
          <a:r>
            <a:rPr lang="ro-RO" sz="1300" b="0" i="0" kern="1200" dirty="0"/>
            <a:t>ă</a:t>
          </a:r>
          <a:r>
            <a:rPr lang="en-GB" sz="1300" b="0" i="0" kern="1200" dirty="0"/>
            <a:t> </a:t>
          </a:r>
          <a:r>
            <a:rPr lang="en-GB" sz="1300" b="0" i="0" kern="1200" dirty="0" err="1"/>
            <a:t>dec</a:t>
          </a:r>
          <a:r>
            <a:rPr lang="ro-RO" sz="1300" b="0" i="0" kern="1200" dirty="0"/>
            <a:t>â</a:t>
          </a:r>
          <a:r>
            <a:rPr lang="en-GB" sz="1300" b="0" i="0" kern="1200" dirty="0"/>
            <a:t>t </a:t>
          </a:r>
          <a:r>
            <a:rPr lang="en-GB" sz="1300" b="0" i="0" kern="1200" dirty="0" err="1"/>
            <a:t>cea</a:t>
          </a:r>
          <a:r>
            <a:rPr lang="en-GB" sz="1300" b="0" i="0" kern="1200" dirty="0"/>
            <a:t> </a:t>
          </a:r>
          <a:r>
            <a:rPr lang="en-GB" sz="1300" b="0" i="0" kern="1200" dirty="0" err="1"/>
            <a:t>generat</a:t>
          </a:r>
          <a:r>
            <a:rPr lang="ro-RO" sz="1300" b="0" i="0" kern="1200" dirty="0"/>
            <a:t>ă</a:t>
          </a:r>
          <a:r>
            <a:rPr lang="en-GB" sz="1300" b="0" i="0" kern="1200" dirty="0"/>
            <a:t> automat, el </a:t>
          </a:r>
          <a:r>
            <a:rPr lang="ro-RO" sz="1300" b="0" i="0" kern="1200" dirty="0"/>
            <a:t>ș</a:t>
          </a:r>
          <a:r>
            <a:rPr lang="en-GB" sz="1300" b="0" i="0" kern="1200" dirty="0" err="1"/>
            <a:t>i</a:t>
          </a:r>
          <a:r>
            <a:rPr lang="en-GB" sz="1300" b="0" i="0" kern="1200" dirty="0"/>
            <a:t>-o </a:t>
          </a:r>
          <a:r>
            <a:rPr lang="en-GB" sz="1300" b="0" i="0" kern="1200" dirty="0" err="1"/>
            <a:t>poat</a:t>
          </a:r>
          <a:r>
            <a:rPr lang="ro-RO" sz="1300" b="0" i="0" kern="1200" dirty="0"/>
            <a:t>ă</a:t>
          </a:r>
          <a:r>
            <a:rPr lang="en-GB" sz="1300" b="0" i="0" kern="1200" dirty="0"/>
            <a:t> </a:t>
          </a:r>
          <a:r>
            <a:rPr lang="en-GB" sz="1300" b="0" i="0" kern="1200" dirty="0" err="1"/>
            <a:t>schimba</a:t>
          </a:r>
          <a:r>
            <a:rPr lang="en-GB" sz="1300" b="0" i="0" kern="1200" dirty="0"/>
            <a:t>.</a:t>
          </a:r>
          <a:endParaRPr lang="en-GB" sz="1300" kern="1200" dirty="0"/>
        </a:p>
      </dsp:txBody>
      <dsp:txXfrm>
        <a:off x="695355" y="875310"/>
        <a:ext cx="5051468" cy="437655"/>
      </dsp:txXfrm>
    </dsp:sp>
    <dsp:sp modelId="{9B2DAA09-B948-4D6E-A6D7-CD080F50A581}">
      <dsp:nvSpPr>
        <dsp:cNvPr id="0" name=""/>
        <dsp:cNvSpPr/>
      </dsp:nvSpPr>
      <dsp:spPr>
        <a:xfrm>
          <a:off x="421821" y="820603"/>
          <a:ext cx="547069" cy="547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C0AF9-9DD0-4946-8966-E39874035A38}">
      <dsp:nvSpPr>
        <dsp:cNvPr id="0" name=""/>
        <dsp:cNvSpPr/>
      </dsp:nvSpPr>
      <dsp:spPr>
        <a:xfrm>
          <a:off x="859975" y="1531710"/>
          <a:ext cx="4886849" cy="437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8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Parolă uitată</a:t>
          </a:r>
          <a:endParaRPr lang="en-GB" sz="1300" kern="1200"/>
        </a:p>
      </dsp:txBody>
      <dsp:txXfrm>
        <a:off x="859975" y="1531710"/>
        <a:ext cx="4886849" cy="437655"/>
      </dsp:txXfrm>
    </dsp:sp>
    <dsp:sp modelId="{CB175EA0-7CD8-43C7-B64F-128EBACF44F6}">
      <dsp:nvSpPr>
        <dsp:cNvPr id="0" name=""/>
        <dsp:cNvSpPr/>
      </dsp:nvSpPr>
      <dsp:spPr>
        <a:xfrm>
          <a:off x="586440" y="1477003"/>
          <a:ext cx="547069" cy="547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C3679-03B8-4E5A-A95F-F3B3A0324A87}">
      <dsp:nvSpPr>
        <dsp:cNvPr id="0" name=""/>
        <dsp:cNvSpPr/>
      </dsp:nvSpPr>
      <dsp:spPr>
        <a:xfrm>
          <a:off x="859975" y="2187694"/>
          <a:ext cx="4886849" cy="437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8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 err="1"/>
            <a:t>Dacă</a:t>
          </a:r>
          <a:r>
            <a:rPr lang="en-GB" sz="1300" b="0" i="0" kern="1200" dirty="0"/>
            <a:t> un </a:t>
          </a:r>
          <a:r>
            <a:rPr lang="en-GB" sz="1300" b="0" i="0" kern="1200" dirty="0" err="1"/>
            <a:t>utilizator</a:t>
          </a:r>
          <a:r>
            <a:rPr lang="en-GB" sz="1300" b="0" i="0" kern="1200" dirty="0"/>
            <a:t> </a:t>
          </a:r>
          <a:r>
            <a:rPr lang="en-GB" sz="1300" b="0" i="0" kern="1200" dirty="0" err="1"/>
            <a:t>și</a:t>
          </a:r>
          <a:r>
            <a:rPr lang="en-GB" sz="1300" b="0" i="0" kern="1200" dirty="0"/>
            <a:t>-a </a:t>
          </a:r>
          <a:r>
            <a:rPr lang="en-GB" sz="1300" b="0" i="0" kern="1200" dirty="0" err="1"/>
            <a:t>uitat</a:t>
          </a:r>
          <a:r>
            <a:rPr lang="en-GB" sz="1300" b="0" i="0" kern="1200" dirty="0"/>
            <a:t> </a:t>
          </a:r>
          <a:r>
            <a:rPr lang="en-GB" sz="1300" b="0" i="0" kern="1200" dirty="0" err="1"/>
            <a:t>parola</a:t>
          </a:r>
          <a:r>
            <a:rPr lang="en-GB" sz="1300" b="0" i="0" kern="1200" dirty="0"/>
            <a:t>, el </a:t>
          </a:r>
          <a:r>
            <a:rPr lang="en-GB" sz="1300" b="0" i="0" kern="1200" dirty="0" err="1"/>
            <a:t>poate</a:t>
          </a:r>
          <a:r>
            <a:rPr lang="en-GB" sz="1300" b="0" i="0" kern="1200" dirty="0"/>
            <a:t> </a:t>
          </a:r>
          <a:r>
            <a:rPr lang="en-GB" sz="1300" b="0" i="0" kern="1200" dirty="0" err="1"/>
            <a:t>folosi</a:t>
          </a:r>
          <a:r>
            <a:rPr lang="en-GB" sz="1300" b="0" i="0" kern="1200" dirty="0"/>
            <a:t> </a:t>
          </a:r>
          <a:r>
            <a:rPr lang="en-GB" sz="1300" b="0" i="0" kern="1200" dirty="0" err="1"/>
            <a:t>butonul</a:t>
          </a:r>
          <a:r>
            <a:rPr lang="en-GB" sz="1300" b="0" i="0" kern="1200" dirty="0"/>
            <a:t> de ‘Forgotten password’ </a:t>
          </a:r>
          <a:r>
            <a:rPr lang="en-GB" sz="1300" b="0" i="0" kern="1200" dirty="0" err="1"/>
            <a:t>și</a:t>
          </a:r>
          <a:r>
            <a:rPr lang="en-GB" sz="1300" b="0" i="0" kern="1200" dirty="0"/>
            <a:t> </a:t>
          </a:r>
          <a:r>
            <a:rPr lang="en-GB" sz="1300" b="0" i="0" kern="1200" dirty="0" err="1"/>
            <a:t>i</a:t>
          </a:r>
          <a:r>
            <a:rPr lang="en-GB" sz="1300" b="0" i="0" kern="1200" dirty="0"/>
            <a:t> se </a:t>
          </a:r>
          <a:r>
            <a:rPr lang="en-GB" sz="1300" b="0" i="0" kern="1200" dirty="0" err="1"/>
            <a:t>va</a:t>
          </a:r>
          <a:r>
            <a:rPr lang="en-GB" sz="1300" b="0" i="0" kern="1200" dirty="0"/>
            <a:t> genera o </a:t>
          </a:r>
          <a:r>
            <a:rPr lang="en-GB" sz="1300" b="0" i="0" kern="1200" dirty="0" err="1"/>
            <a:t>altă</a:t>
          </a:r>
          <a:r>
            <a:rPr lang="en-GB" sz="1300" b="0" i="0" kern="1200" dirty="0"/>
            <a:t> </a:t>
          </a:r>
          <a:r>
            <a:rPr lang="en-GB" sz="1300" b="0" i="0" kern="1200" dirty="0" err="1"/>
            <a:t>parolă</a:t>
          </a:r>
          <a:r>
            <a:rPr lang="en-GB" sz="1300" b="0" i="0" kern="1200" dirty="0"/>
            <a:t>.</a:t>
          </a:r>
          <a:endParaRPr lang="en-GB" sz="1300" kern="1200" dirty="0"/>
        </a:p>
      </dsp:txBody>
      <dsp:txXfrm>
        <a:off x="859975" y="2187694"/>
        <a:ext cx="4886849" cy="437655"/>
      </dsp:txXfrm>
    </dsp:sp>
    <dsp:sp modelId="{417899C9-A839-44CF-B6BA-0862DF321C2A}">
      <dsp:nvSpPr>
        <dsp:cNvPr id="0" name=""/>
        <dsp:cNvSpPr/>
      </dsp:nvSpPr>
      <dsp:spPr>
        <a:xfrm>
          <a:off x="586440" y="2132987"/>
          <a:ext cx="547069" cy="547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7E416-87EC-4DDC-B111-35AA6038F07D}">
      <dsp:nvSpPr>
        <dsp:cNvPr id="0" name=""/>
        <dsp:cNvSpPr/>
      </dsp:nvSpPr>
      <dsp:spPr>
        <a:xfrm>
          <a:off x="695355" y="2844094"/>
          <a:ext cx="5051468" cy="437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8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Schimbare username</a:t>
          </a:r>
          <a:endParaRPr lang="en-GB" sz="1300" kern="1200"/>
        </a:p>
      </dsp:txBody>
      <dsp:txXfrm>
        <a:off x="695355" y="2844094"/>
        <a:ext cx="5051468" cy="437655"/>
      </dsp:txXfrm>
    </dsp:sp>
    <dsp:sp modelId="{34836B63-8478-4116-BEAF-34B1E4CCFC56}">
      <dsp:nvSpPr>
        <dsp:cNvPr id="0" name=""/>
        <dsp:cNvSpPr/>
      </dsp:nvSpPr>
      <dsp:spPr>
        <a:xfrm>
          <a:off x="421821" y="2789387"/>
          <a:ext cx="547069" cy="547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7DCA7-411E-4F9F-92CE-8F850D8335DB}">
      <dsp:nvSpPr>
        <dsp:cNvPr id="0" name=""/>
        <dsp:cNvSpPr/>
      </dsp:nvSpPr>
      <dsp:spPr>
        <a:xfrm>
          <a:off x="335354" y="3500493"/>
          <a:ext cx="5411470" cy="437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8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Un </a:t>
          </a:r>
          <a:r>
            <a:rPr lang="en-GB" sz="1300" b="0" i="0" kern="1200" dirty="0" err="1"/>
            <a:t>utilizator</a:t>
          </a:r>
          <a:r>
            <a:rPr lang="en-GB" sz="1300" b="0" i="0" kern="1200" dirty="0"/>
            <a:t> </a:t>
          </a:r>
          <a:r>
            <a:rPr lang="en-GB" sz="1300" b="0" i="0" kern="1200" dirty="0" err="1"/>
            <a:t>își</a:t>
          </a:r>
          <a:r>
            <a:rPr lang="en-GB" sz="1300" b="0" i="0" kern="1200" dirty="0"/>
            <a:t> </a:t>
          </a:r>
          <a:r>
            <a:rPr lang="en-GB" sz="1300" b="0" i="0" kern="1200" dirty="0" err="1"/>
            <a:t>poate</a:t>
          </a:r>
          <a:r>
            <a:rPr lang="en-GB" sz="1300" b="0" i="0" kern="1200" dirty="0"/>
            <a:t> </a:t>
          </a:r>
          <a:r>
            <a:rPr lang="en-GB" sz="1300" b="0" i="0" kern="1200" dirty="0" err="1"/>
            <a:t>schimba</a:t>
          </a:r>
          <a:r>
            <a:rPr lang="en-GB" sz="1300" b="0" i="0" kern="1200" dirty="0"/>
            <a:t> username-ul </a:t>
          </a:r>
          <a:r>
            <a:rPr lang="en-GB" sz="1300" b="0" i="0" kern="1200" dirty="0" err="1"/>
            <a:t>oricând</a:t>
          </a:r>
          <a:r>
            <a:rPr lang="en-GB" sz="1300" b="0" i="0" kern="1200" dirty="0"/>
            <a:t>.</a:t>
          </a:r>
          <a:endParaRPr lang="en-GB" sz="1300" kern="1200" dirty="0"/>
        </a:p>
      </dsp:txBody>
      <dsp:txXfrm>
        <a:off x="335354" y="3500493"/>
        <a:ext cx="5411470" cy="437655"/>
      </dsp:txXfrm>
    </dsp:sp>
    <dsp:sp modelId="{B522B494-3DB8-48D6-91CF-76EADA08ACD7}">
      <dsp:nvSpPr>
        <dsp:cNvPr id="0" name=""/>
        <dsp:cNvSpPr/>
      </dsp:nvSpPr>
      <dsp:spPr>
        <a:xfrm>
          <a:off x="61819" y="3445787"/>
          <a:ext cx="547069" cy="5470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8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52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19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17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1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3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8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4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79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13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Whoosh</a:t>
            </a:r>
            <a:br>
              <a:rPr lang="en-GB" dirty="0"/>
            </a:br>
            <a:r>
              <a:rPr lang="en-GB" sz="1400" dirty="0"/>
              <a:t>- Instant Messaging App -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Chat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9100066B-C085-4FF0-9981-B09EE9E5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03" y="953398"/>
            <a:ext cx="4745863" cy="2181688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573076" y="745373"/>
            <a:ext cx="5113724" cy="301980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9BBD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Chat</a:t>
            </a:r>
            <a:endParaRPr lang="en-GB" b="1" dirty="0">
              <a:solidFill>
                <a:srgbClr val="19BBD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Î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aceast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pagin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utilizatorul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alege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cu care din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contactele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sale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dore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ieze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conversa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asemenea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poate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vedea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cine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online 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cine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offline.</a:t>
            </a: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27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O imagine care conține captură de ecran, apă, monitor, plajă&#10;&#10;Descriere generată automat">
            <a:extLst>
              <a:ext uri="{FF2B5EF4-FFF2-40B4-BE49-F238E27FC236}">
                <a16:creationId xmlns:a16="http://schemas.microsoft.com/office/drawing/2014/main" id="{79766A70-2FB9-49A1-9C2A-B525EBF8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22" y="983556"/>
            <a:ext cx="4673915" cy="2135304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573076" y="745373"/>
            <a:ext cx="5113724" cy="301980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9BBD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Aceasta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pagina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chat.</a:t>
            </a: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06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94257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Convesa</a:t>
            </a:r>
            <a:r>
              <a:rPr lang="ro-RO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dirty="0">
                <a:latin typeface="Segoe UI Light" panose="020B0502040204020203" pitchFamily="34" charset="0"/>
                <a:cs typeface="Segoe UI Light" panose="020B0502040204020203" pitchFamily="34" charset="0"/>
              </a:rPr>
              <a:t>î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ntre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prieteni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Utilizatorul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doinami99@yahoo.com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comunic</a:t>
            </a:r>
            <a:r>
              <a:rPr lang="ro-R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cu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utilizatorul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maria.jianu@hotmail.com</a:t>
            </a:r>
            <a:endParaRPr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 slide-ul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urm</a:t>
            </a:r>
            <a:r>
              <a:rPr lang="ro-R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vom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prezenta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desktopul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celor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utilizatori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captură de ecran, monitor, ecran, apă&#10;&#10;Descriere generată automat">
            <a:extLst>
              <a:ext uri="{FF2B5EF4-FFF2-40B4-BE49-F238E27FC236}">
                <a16:creationId xmlns:a16="http://schemas.microsoft.com/office/drawing/2014/main" id="{13603833-A9DB-43DB-AD86-BC736241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4" y="1712400"/>
            <a:ext cx="4125726" cy="1876526"/>
          </a:xfrm>
          <a:prstGeom prst="rect">
            <a:avLst/>
          </a:prstGeom>
        </p:spPr>
      </p:pic>
      <p:pic>
        <p:nvPicPr>
          <p:cNvPr id="5" name="Imagine 4" descr="O imagine care conține captură de ecran, monitor, apă, ecran&#10;&#10;Descriere generată automat">
            <a:extLst>
              <a:ext uri="{FF2B5EF4-FFF2-40B4-BE49-F238E27FC236}">
                <a16:creationId xmlns:a16="http://schemas.microsoft.com/office/drawing/2014/main" id="{DE858C08-E116-4AAD-9090-F16CE033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8" y="1724783"/>
            <a:ext cx="4225219" cy="1937680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4733365" y="1476375"/>
            <a:ext cx="4335965" cy="28136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Google Shape;560;p34">
            <a:extLst>
              <a:ext uri="{FF2B5EF4-FFF2-40B4-BE49-F238E27FC236}">
                <a16:creationId xmlns:a16="http://schemas.microsoft.com/office/drawing/2014/main" id="{3450B8AD-3467-4FBD-95E7-411F8C07E13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4671" y="1476375"/>
            <a:ext cx="4335965" cy="28136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endParaRPr lang="en-GB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5976531-876C-4A4A-B3BF-1E0D369AAC8F}"/>
              </a:ext>
            </a:extLst>
          </p:cNvPr>
          <p:cNvSpPr txBox="1"/>
          <p:nvPr/>
        </p:nvSpPr>
        <p:spPr>
          <a:xfrm>
            <a:off x="1634584" y="1090876"/>
            <a:ext cx="2191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Muli" panose="020B0604020202020204" charset="-18"/>
              </a:rPr>
              <a:t>Doina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Muli" panose="020B0604020202020204" charset="-18"/>
              </a:rPr>
              <a:t>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Muli" panose="020B0604020202020204" charset="-18"/>
              </a:rPr>
              <a:t>Mihailov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  <a:latin typeface="Muli" panose="020B0604020202020204" charset="-18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978E7CC5-D278-44E0-BFFC-D0779E3ED4C3}"/>
              </a:ext>
            </a:extLst>
          </p:cNvPr>
          <p:cNvSpPr txBox="1"/>
          <p:nvPr/>
        </p:nvSpPr>
        <p:spPr>
          <a:xfrm>
            <a:off x="6333686" y="1090875"/>
            <a:ext cx="237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Muli" panose="020B0604020202020204" charset="-18"/>
              </a:rPr>
              <a:t>Maria Jianu</a:t>
            </a:r>
          </a:p>
        </p:txBody>
      </p:sp>
    </p:spTree>
    <p:extLst>
      <p:ext uri="{BB962C8B-B14F-4D97-AF65-F5344CB8AC3E}">
        <p14:creationId xmlns:p14="http://schemas.microsoft.com/office/powerpoint/2010/main" val="261276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1522094" y="89568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 </a:t>
            </a:r>
            <a:r>
              <a:rPr lang="en-GB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aspecte</a:t>
            </a:r>
            <a:endParaRPr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1522094" y="2055480"/>
            <a:ext cx="5655945" cy="131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langa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partea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</a:t>
            </a:r>
            <a:r>
              <a:rPr lang="ro-RO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ional</a:t>
            </a:r>
            <a:r>
              <a:rPr lang="ro-RO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ro-RO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iei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am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implementat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privacy,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consisten</a:t>
            </a:r>
            <a:r>
              <a:rPr lang="ro-RO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ță</a:t>
            </a:r>
            <a:r>
              <a:rPr lang="ro-RO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datelor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885099" y="13473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Privacy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885099" y="2045965"/>
            <a:ext cx="5248904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Atunci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â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logheaz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 prime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pe mail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noua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parol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care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este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salvat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criptat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î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GB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baza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date.</a:t>
            </a:r>
            <a:endParaRPr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4" descr="Lock privacy safe secure security icon - Web Ui">
            <a:extLst>
              <a:ext uri="{FF2B5EF4-FFF2-40B4-BE49-F238E27FC236}">
                <a16:creationId xmlns:a16="http://schemas.microsoft.com/office/drawing/2014/main" id="{2330AF0D-EBE1-437A-9576-6FFA081C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07" y="3092665"/>
            <a:ext cx="908700" cy="9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699" y="1735600"/>
            <a:ext cx="567860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Consisten</a:t>
            </a:r>
            <a:r>
              <a:rPr lang="ro-RO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datelor</a:t>
            </a:r>
            <a:endParaRPr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2380900"/>
            <a:ext cx="6753345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Conturile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parole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utilizatorilor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sunt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salvat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î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baza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date MongoDB a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iei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Atunci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câ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nt</a:t>
            </a:r>
            <a:r>
              <a:rPr lang="ro-RO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ră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î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 prime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ș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toate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mesajele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care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-au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fost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trimise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â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timp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era offline.</a:t>
            </a:r>
            <a:endParaRPr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0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2151799" y="341140"/>
            <a:ext cx="676360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Ce </a:t>
            </a:r>
            <a:r>
              <a:rPr lang="en-GB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mai</a:t>
            </a:r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poate</a:t>
            </a:r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face un </a:t>
            </a:r>
            <a:r>
              <a:rPr lang="en-GB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</a:t>
            </a:r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068F1BF-103D-4C3A-B61D-A71EA2F8B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396611"/>
              </p:ext>
            </p:extLst>
          </p:nvPr>
        </p:nvGraphicFramePr>
        <p:xfrm>
          <a:off x="1670259" y="986440"/>
          <a:ext cx="5803481" cy="4157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50"/>
            <a:ext cx="54302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Mul</a:t>
            </a:r>
            <a:r>
              <a:rPr lang="ro-RO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7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umim</a:t>
            </a:r>
            <a:r>
              <a:rPr lang="en-GB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Intreb</a:t>
            </a:r>
            <a:r>
              <a:rPr lang="ro-RO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4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</a:t>
            </a:r>
            <a:r>
              <a:rPr lang="en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Doina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Mihailov</a:t>
            </a: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sz="1600">
                <a:latin typeface="Segoe UI Light" panose="020B0502040204020203" pitchFamily="34" charset="0"/>
                <a:cs typeface="Segoe UI Light" panose="020B0502040204020203" pitchFamily="34" charset="0"/>
              </a:rPr>
              <a:t>Maria Jianu</a:t>
            </a: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Alexandra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Minea</a:t>
            </a: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Maria </a:t>
            </a:r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Burtea</a:t>
            </a:r>
            <a:endParaRPr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D45791-781E-46C7-96EB-4D5245DB3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Prezentare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general</a:t>
            </a:r>
            <a:r>
              <a:rPr lang="ro-RO" dirty="0">
                <a:latin typeface="Segoe UI Light" panose="020B0502040204020203" pitchFamily="34" charset="0"/>
                <a:cs typeface="Segoe UI Light" panose="020B0502040204020203" pitchFamily="34" charset="0"/>
              </a:rPr>
              <a:t>ă 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5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18399" y="841115"/>
            <a:ext cx="5058601" cy="1446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ro-RO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ia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noastr</a:t>
            </a:r>
            <a:r>
              <a:rPr lang="ro-RO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permite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utilizatorilor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</a:t>
            </a:r>
            <a:r>
              <a:rPr lang="ro-RO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ă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ro-RO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Îș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creeze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</a:t>
            </a:r>
            <a:endParaRPr lang="ro-RO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ro-RO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Îș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configureze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contul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Comunice instant cu prietenii lor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Mai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departe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vom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prezenta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pe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larg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fiecare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feature al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acestei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ro-RO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ii</a:t>
            </a:r>
            <a:r>
              <a:rPr lang="en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36520" y="176022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Pagina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start a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ro-RO" dirty="0">
                <a:latin typeface="Segoe UI Light" panose="020B0502040204020203" pitchFamily="34" charset="0"/>
                <a:cs typeface="Segoe UI Light" panose="020B0502040204020203" pitchFamily="34" charset="0"/>
              </a:rPr>
              <a:t>ț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iei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jucărie, așezat, masă, femeie&#10;&#10;Descriere generată automat">
            <a:extLst>
              <a:ext uri="{FF2B5EF4-FFF2-40B4-BE49-F238E27FC236}">
                <a16:creationId xmlns:a16="http://schemas.microsoft.com/office/drawing/2014/main" id="{BBD4CF08-658C-49DC-91C8-919CFA6E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35" y="971463"/>
            <a:ext cx="4818805" cy="2206077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573076" y="745373"/>
            <a:ext cx="5113724" cy="301980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19BBD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Pagina</a:t>
            </a:r>
            <a:r>
              <a:rPr lang="en-GB" sz="1600" b="1" dirty="0">
                <a:solidFill>
                  <a:srgbClr val="19BBD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start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Aceasta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este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imaginea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afi</a:t>
            </a:r>
            <a:r>
              <a:rPr lang="ro-RO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ș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</a:t>
            </a:r>
            <a:r>
              <a:rPr lang="ro-RO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ă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la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pornirea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serverului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ro-RO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î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nainte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ca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utilizatorul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</a:t>
            </a:r>
            <a:r>
              <a:rPr lang="ro-RO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ă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se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logheze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8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36520" y="176022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Pagina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ro-RO" dirty="0">
                <a:latin typeface="Segoe UI Light" panose="020B0502040204020203" pitchFamily="34" charset="0"/>
                <a:cs typeface="Segoe UI Light" panose="020B0502040204020203" pitchFamily="34" charset="0"/>
              </a:rPr>
              <a:t>Log In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0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D4DA6-989A-432F-96B1-EA075DA0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28" y="961771"/>
            <a:ext cx="4825945" cy="2200529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573076" y="745373"/>
            <a:ext cx="5113724" cy="301980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679527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19BBD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Pagina</a:t>
            </a:r>
            <a:r>
              <a:rPr lang="en-GB" sz="1600" b="1" dirty="0">
                <a:solidFill>
                  <a:srgbClr val="19BBD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</a:t>
            </a:r>
            <a:r>
              <a:rPr lang="ro-RO" sz="1600" b="1" dirty="0">
                <a:solidFill>
                  <a:srgbClr val="19BBD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 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Aceasta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GB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este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ro-RO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pagina afișată atunci când un utilizator se </a:t>
            </a:r>
            <a:r>
              <a:rPr lang="ro-RO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loghează</a:t>
            </a:r>
            <a:r>
              <a:rPr lang="ro-RO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în aplicație</a:t>
            </a:r>
            <a:r>
              <a:rPr lang="en-GB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5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8881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Pagina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start chat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1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AD236906-EFA0-4274-96FF-05E5A958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29" y="909319"/>
            <a:ext cx="4861111" cy="2189919"/>
          </a:xfrm>
          <a:prstGeom prst="rect">
            <a:avLst/>
          </a:prstGeom>
        </p:spPr>
      </p:pic>
      <p:sp>
        <p:nvSpPr>
          <p:cNvPr id="560" name="Google Shape;560;p34"/>
          <p:cNvSpPr/>
          <p:nvPr/>
        </p:nvSpPr>
        <p:spPr>
          <a:xfrm>
            <a:off x="3573076" y="745373"/>
            <a:ext cx="5113724" cy="301980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19BBD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Pagina</a:t>
            </a:r>
            <a:r>
              <a:rPr lang="en-GB" b="1" dirty="0">
                <a:solidFill>
                  <a:srgbClr val="19BBD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start chat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Aceasta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pagina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afisata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atunci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cand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utilizator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s-a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logat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o-RO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î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GB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aplicatie</a:t>
            </a: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57463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439</Words>
  <Application>Microsoft Office PowerPoint</Application>
  <PresentationFormat>Expunere pe ecran (16:9)</PresentationFormat>
  <Paragraphs>67</Paragraphs>
  <Slides>19</Slides>
  <Notes>18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7" baseType="lpstr">
      <vt:lpstr>Muli</vt:lpstr>
      <vt:lpstr>Nixie One</vt:lpstr>
      <vt:lpstr>Segoe UI Light</vt:lpstr>
      <vt:lpstr>Arial</vt:lpstr>
      <vt:lpstr>Wingdings</vt:lpstr>
      <vt:lpstr>Segoe UI Historic</vt:lpstr>
      <vt:lpstr>Helvetica Neue</vt:lpstr>
      <vt:lpstr>Imogen template</vt:lpstr>
      <vt:lpstr>Whoosh - Instant Messaging App -</vt:lpstr>
      <vt:lpstr>Prezentare generală </vt:lpstr>
      <vt:lpstr>Aplicația noastră permite utilizatorilor să:</vt:lpstr>
      <vt:lpstr>Pagina de start a aplicației</vt:lpstr>
      <vt:lpstr>Prezentare PowerPoint</vt:lpstr>
      <vt:lpstr>Pagina de Log In</vt:lpstr>
      <vt:lpstr>Prezentare PowerPoint</vt:lpstr>
      <vt:lpstr>Pagina de start chat</vt:lpstr>
      <vt:lpstr>Prezentare PowerPoint</vt:lpstr>
      <vt:lpstr>Chat </vt:lpstr>
      <vt:lpstr>Prezentare PowerPoint</vt:lpstr>
      <vt:lpstr>Prezentare PowerPoint</vt:lpstr>
      <vt:lpstr>Convesație între doi prieteni</vt:lpstr>
      <vt:lpstr>Prezentare PowerPoint</vt:lpstr>
      <vt:lpstr>Alte aspecte</vt:lpstr>
      <vt:lpstr>Privacy</vt:lpstr>
      <vt:lpstr>Consistența datelor</vt:lpstr>
      <vt:lpstr>Ce mai poate face un utilizator?</vt:lpstr>
      <vt:lpstr>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Whoosh - Instant Messaging App -</dc:title>
  <cp:lastModifiedBy>Maria Jianu</cp:lastModifiedBy>
  <cp:revision>31</cp:revision>
  <dcterms:modified xsi:type="dcterms:W3CDTF">2020-05-20T11:40:02Z</dcterms:modified>
</cp:coreProperties>
</file>