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207FF-C3F2-FEBE-3A09-C0D10B16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89E6C6-7A8E-815E-F74A-899D743F6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4CEFD-1BF9-856F-1B38-56BFFF8F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4A086-A58E-224C-6844-6149A5A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08AD0-46BE-8998-6CB0-2C8A8F15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B10D4-0790-5BBC-074D-FC2A20AA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9F7EC-FD36-1734-73A7-A8C79817F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0A59B-B7C1-D872-C0A0-553D4CE7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397D0-878E-72D2-D08F-600FB4DF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C94B5-04CD-489B-C5CC-3BF9D42B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90592E-D07A-C7C7-2857-68F079304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92DA5-BDAE-6456-22DC-7CC7B1989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2008F-55D1-31E2-F0DF-8C1ACFBC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2239A-A10C-E538-69AD-6A62B5E8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FF5A-82B3-8CD0-4548-FB268E9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11010-EE13-66C4-9F7F-5952EEE4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CEC75-467E-1B9B-3EE2-A71DA37C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C35A4-6F78-E8D2-541E-1A937FDD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F2A26-5B94-E3B5-8658-43D9BDE9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D294C-2B59-B7F7-B670-001EDA9D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6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CF6ED-D834-77EF-8D76-E36B841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E4534-2807-6E67-6BC3-78ABDCD9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AE638-2FC5-F8B6-9932-46C683AB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47FCF-2171-4290-BFDF-DBE307BD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89336-F699-26BA-E429-A7B015BE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5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E9545-98A5-561A-ED20-358BBB3C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7AE23-CDBA-9E13-24BF-B845F4275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55307-5493-E70B-8B33-DE81B3B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179C6-9302-1B22-4063-85F02E19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9D7D3-9697-9B05-077E-81109F7E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F50E1-222F-24C2-00F5-ADDA7BA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68D10-E47B-6BB5-26BA-5207FA15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88CC9-0C85-E21D-93D1-BBB33F158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3E043-7E0B-5EA7-3CE0-82957749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ABAA77-5880-9931-D7CA-5D07F7076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38451-EE29-8245-D9D3-E5388F110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33D641-721E-E207-7B30-236C02A3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386CB-CA46-33C1-03D4-B8A84DA4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7C495-369E-75E5-8EC1-428E2CC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2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D97BF-914C-3DA5-5BB5-9629E2CC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9E8C74-EDD8-F020-F47E-9446238E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B2EAD5-53B8-B79D-9E2A-24857817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197E58-6A51-679B-0873-1E9C6046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A7239-953A-D703-716F-82D6A0C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53BE7-3770-262E-523A-917B96A8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86C88-5D86-B1BD-E97C-04FFAF0A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9D11-147E-6429-A9C7-E4E7B28D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1A86B-2CEF-F0FF-F775-0EE9F656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13237-9728-F8AF-9E5C-0E1D3B7E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9F90D-FF78-53E6-64F0-B2968AFC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65074-E66E-4FAC-6536-36586512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8F766-AB0D-B33B-1B8D-A2FE729D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A2F07-B48F-EBE7-5556-D8A890FB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71A898-8F03-5F09-81BC-FA657B1CC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7C47E-E7CE-AE53-E8CA-BC8F25D9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A90D8-B0C8-A76F-6B4F-DDA166AA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C2613-9ADC-F568-6EDF-51A7E32B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2836F-0BCF-5B49-D958-79925855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7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CEE299-34B1-F276-EC8D-57CBF1BD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E34DB-1816-06AF-B80D-4C4013DF8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F8DCD-0478-DE3B-BBD8-88978B47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7BE1-BD60-49A3-9D56-114F066B5130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F090B-15DA-02C1-B2A3-83BF9A7C1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7D88D-8C48-7C45-9DC2-B42439400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4851-D912-48CF-8958-41FDA06FD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0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1C830-82D0-FAC9-9048-6DB3170C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755" y="692057"/>
            <a:ext cx="9144000" cy="2387600"/>
          </a:xfrm>
        </p:spPr>
        <p:txBody>
          <a:bodyPr/>
          <a:lstStyle/>
          <a:p>
            <a:r>
              <a:rPr lang="zh-CN" altLang="en-US" dirty="0"/>
              <a:t>聊天室小程序</a:t>
            </a:r>
          </a:p>
        </p:txBody>
      </p:sp>
    </p:spTree>
    <p:extLst>
      <p:ext uri="{BB962C8B-B14F-4D97-AF65-F5344CB8AC3E}">
        <p14:creationId xmlns:p14="http://schemas.microsoft.com/office/powerpoint/2010/main" val="294073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AD521-2BCE-EB01-991B-C575F94C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428172-F98B-E402-88AF-805639326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8" y="1825625"/>
            <a:ext cx="1961583" cy="4359074"/>
          </a:xfrm>
        </p:spPr>
      </p:pic>
    </p:spTree>
    <p:extLst>
      <p:ext uri="{BB962C8B-B14F-4D97-AF65-F5344CB8AC3E}">
        <p14:creationId xmlns:p14="http://schemas.microsoft.com/office/powerpoint/2010/main" val="117469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2602-E82C-4C5D-6583-E8CDB9B2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B7A467-9486-41F7-B176-CEAF3034B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14" y="87288"/>
            <a:ext cx="3007540" cy="668342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24B23C-266F-FCC3-E866-B6B44FE1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4" y="174578"/>
            <a:ext cx="3007540" cy="66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CDC81-200D-481A-F0B2-36B73CB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8D2017-7EBF-4DE7-3C73-F3519F7EF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9" y="1825625"/>
            <a:ext cx="1958102" cy="4351338"/>
          </a:xfrm>
        </p:spPr>
      </p:pic>
    </p:spTree>
    <p:extLst>
      <p:ext uri="{BB962C8B-B14F-4D97-AF65-F5344CB8AC3E}">
        <p14:creationId xmlns:p14="http://schemas.microsoft.com/office/powerpoint/2010/main" val="351755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8340D-A80B-C5AB-227E-9BF63E43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房间页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B24320-178E-579C-1BBA-AE1E6D246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9" y="1825625"/>
            <a:ext cx="1958102" cy="4351338"/>
          </a:xfrm>
        </p:spPr>
      </p:pic>
    </p:spTree>
    <p:extLst>
      <p:ext uri="{BB962C8B-B14F-4D97-AF65-F5344CB8AC3E}">
        <p14:creationId xmlns:p14="http://schemas.microsoft.com/office/powerpoint/2010/main" val="6295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B462E-B845-FB19-300B-5C768808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房间聊天页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1E3490-0FAD-9EE9-E055-5A765E7A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9" y="1825625"/>
            <a:ext cx="1958102" cy="4351338"/>
          </a:xfrm>
        </p:spPr>
      </p:pic>
    </p:spTree>
    <p:extLst>
      <p:ext uri="{BB962C8B-B14F-4D97-AF65-F5344CB8AC3E}">
        <p14:creationId xmlns:p14="http://schemas.microsoft.com/office/powerpoint/2010/main" val="5293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DA03-1A36-7F57-61C7-25EFD516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以前开发时留存的图片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930A1F-B82E-6297-AAF2-DA63F8C34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3" y="1544357"/>
            <a:ext cx="2375314" cy="503007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8D8D69-F9A0-DB69-BB9A-8FA954D15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48" y="1544357"/>
            <a:ext cx="5267778" cy="49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4A19E-6F08-8EB0-CA0C-71269EAB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聊天内容布局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2B429D-F3E0-77C8-866A-DFF67C959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661" y="2374265"/>
            <a:ext cx="7217337" cy="32197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97DE7B-A9E2-4130-D612-5AB896202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99" y="871369"/>
            <a:ext cx="2289765" cy="50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0ED91-FB9C-680D-900A-DF4D21EB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修改云环境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APPID</a:t>
            </a:r>
            <a:r>
              <a:rPr lang="zh-CN" altLang="en-US" dirty="0"/>
              <a:t>，数据库中增加以下集合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0767A-B4A2-C95F-63F6-A4247F7E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 err="1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user_name_photo</a:t>
            </a:r>
            <a:r>
              <a:rPr lang="en-US" altLang="zh-CN" b="0" dirty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zh-CN" altLang="en-US" b="0" dirty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权限  所有用户可读，进创建者可写</a:t>
            </a:r>
            <a:endParaRPr lang="en-US" altLang="zh-CN" b="0" dirty="0">
              <a:solidFill>
                <a:srgbClr val="FA807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 err="1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The_world_talk_about</a:t>
            </a:r>
            <a:r>
              <a:rPr lang="en-US" altLang="zh-CN" b="0" dirty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zh-CN" altLang="en-US" b="0" dirty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权限  所有用户可读，进创建者可写</a:t>
            </a:r>
            <a:endParaRPr lang="en-US" altLang="zh-CN" b="0" dirty="0">
              <a:solidFill>
                <a:srgbClr val="FA807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room           </a:t>
            </a:r>
            <a:r>
              <a:rPr lang="zh-CN" altLang="en-US" b="0" dirty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权限 自定义</a:t>
            </a:r>
            <a:r>
              <a:rPr lang="en-US" altLang="zh-CN" dirty="0">
                <a:solidFill>
                  <a:srgbClr val="DCDCDC"/>
                </a:solidFill>
                <a:effectLst/>
              </a:rPr>
              <a:t>{</a:t>
            </a:r>
            <a:r>
              <a:rPr lang="en-US" altLang="zh-CN" dirty="0">
                <a:solidFill>
                  <a:srgbClr val="9CDCFE"/>
                </a:solidFill>
                <a:effectLst/>
              </a:rPr>
              <a:t>"read"</a:t>
            </a:r>
            <a:r>
              <a:rPr lang="en-US" altLang="zh-CN" dirty="0">
                <a:solidFill>
                  <a:srgbClr val="DCDCDC"/>
                </a:solidFill>
                <a:effectLst/>
              </a:rPr>
              <a:t>:</a:t>
            </a:r>
            <a:r>
              <a:rPr lang="en-US" altLang="zh-CN" dirty="0">
                <a:solidFill>
                  <a:srgbClr val="D4D4D4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CE9178"/>
                </a:solidFill>
                <a:effectLst/>
              </a:rPr>
              <a:t>true</a:t>
            </a:r>
            <a:r>
              <a:rPr lang="en-US" altLang="zh-CN" dirty="0" err="1">
                <a:solidFill>
                  <a:srgbClr val="DCDCDC"/>
                </a:solidFill>
                <a:effectLst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effectLst/>
              </a:rPr>
              <a:t>"write"</a:t>
            </a:r>
            <a:r>
              <a:rPr lang="en-US" altLang="zh-CN" dirty="0" err="1">
                <a:solidFill>
                  <a:srgbClr val="DCDCDC"/>
                </a:solidFill>
                <a:effectLst/>
              </a:rPr>
              <a:t>:</a:t>
            </a:r>
            <a:r>
              <a:rPr lang="en-US" altLang="zh-CN" dirty="0" err="1">
                <a:solidFill>
                  <a:srgbClr val="CE9178"/>
                </a:solidFill>
                <a:effectLst/>
              </a:rPr>
              <a:t>true</a:t>
            </a:r>
            <a:r>
              <a:rPr lang="en-US" altLang="zh-CN" dirty="0">
                <a:solidFill>
                  <a:srgbClr val="DCDCDC"/>
                </a:solidFill>
                <a:effectLst/>
              </a:rPr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b="0" dirty="0">
              <a:solidFill>
                <a:srgbClr val="FA807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 err="1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room_talk</a:t>
            </a:r>
            <a:r>
              <a:rPr lang="en-US" altLang="zh-CN" b="0" dirty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zh-CN" altLang="en-US" b="0" dirty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权限 自定义</a:t>
            </a:r>
            <a:r>
              <a:rPr lang="en-US" altLang="zh-CN" dirty="0">
                <a:solidFill>
                  <a:srgbClr val="DCDCDC"/>
                </a:solidFill>
                <a:effectLst/>
              </a:rPr>
              <a:t>{</a:t>
            </a:r>
            <a:r>
              <a:rPr lang="en-US" altLang="zh-CN" dirty="0">
                <a:solidFill>
                  <a:srgbClr val="9CDCFE"/>
                </a:solidFill>
                <a:effectLst/>
              </a:rPr>
              <a:t>"read"</a:t>
            </a:r>
            <a:r>
              <a:rPr lang="en-US" altLang="zh-CN" dirty="0">
                <a:solidFill>
                  <a:srgbClr val="DCDCDC"/>
                </a:solidFill>
                <a:effectLst/>
              </a:rPr>
              <a:t>:</a:t>
            </a:r>
            <a:r>
              <a:rPr lang="en-US" altLang="zh-CN" dirty="0">
                <a:solidFill>
                  <a:srgbClr val="D4D4D4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CE9178"/>
                </a:solidFill>
                <a:effectLst/>
              </a:rPr>
              <a:t>true</a:t>
            </a:r>
            <a:r>
              <a:rPr lang="en-US" altLang="zh-CN" dirty="0" err="1">
                <a:solidFill>
                  <a:srgbClr val="DCDCDC"/>
                </a:solidFill>
                <a:effectLst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effectLst/>
              </a:rPr>
              <a:t>"write"</a:t>
            </a:r>
            <a:r>
              <a:rPr lang="en-US" altLang="zh-CN" dirty="0" err="1">
                <a:solidFill>
                  <a:srgbClr val="DCDCDC"/>
                </a:solidFill>
                <a:effectLst/>
              </a:rPr>
              <a:t>:</a:t>
            </a:r>
            <a:r>
              <a:rPr lang="en-US" altLang="zh-CN" dirty="0" err="1">
                <a:solidFill>
                  <a:srgbClr val="CE9178"/>
                </a:solidFill>
                <a:effectLst/>
              </a:rPr>
              <a:t>true</a:t>
            </a:r>
            <a:r>
              <a:rPr lang="en-US" altLang="zh-CN" dirty="0">
                <a:solidFill>
                  <a:srgbClr val="DCDCDC"/>
                </a:solidFill>
                <a:effectLst/>
              </a:rPr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b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E82E1-4C20-B4F4-9356-EA7C86A0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48" y="4130745"/>
            <a:ext cx="2139477" cy="218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9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聊天室小程序</vt:lpstr>
      <vt:lpstr>首页</vt:lpstr>
      <vt:lpstr>登录页</vt:lpstr>
      <vt:lpstr>聊天展示</vt:lpstr>
      <vt:lpstr>房间页</vt:lpstr>
      <vt:lpstr>房间聊天页</vt:lpstr>
      <vt:lpstr>以前开发时留存的图片</vt:lpstr>
      <vt:lpstr>聊天内容布局</vt:lpstr>
      <vt:lpstr>修改云环境ID、APPID，数据库中增加以下集合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聊天室小程序</dc:title>
  <dc:creator>D YC</dc:creator>
  <cp:lastModifiedBy>D YC</cp:lastModifiedBy>
  <cp:revision>2</cp:revision>
  <dcterms:created xsi:type="dcterms:W3CDTF">2022-06-09T14:26:56Z</dcterms:created>
  <dcterms:modified xsi:type="dcterms:W3CDTF">2023-01-15T07:48:10Z</dcterms:modified>
</cp:coreProperties>
</file>