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B6FFE1-87EE-4537-ADDE-58BF7EF28B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5FB3408-24A7-4506-9C46-A93753CF7B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9DB130-D707-4149-A9F2-1DF029DEE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902E-89F9-4E69-9152-A16E1832050F}" type="datetimeFigureOut">
              <a:rPr lang="zh-CN" altLang="en-US" smtClean="0"/>
              <a:t>2022/5/14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C6AEF4-5D16-47D2-B55A-D26C0EBA0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F2356C-0139-4966-A2C1-E320C326B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331C3-10F2-4FCD-A48D-3335C650C7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957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D2F6C4-3E72-4E19-A718-E049811B7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8ABECDA-7A29-4A4F-9DDC-4734A1DE74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20F3D3-C1F2-4DB3-B1FA-A28EA1E0E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902E-89F9-4E69-9152-A16E1832050F}" type="datetimeFigureOut">
              <a:rPr lang="zh-CN" altLang="en-US" smtClean="0"/>
              <a:t>2022/5/14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BB2613-20C1-49E5-9BCE-0E9E79D02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860329-5DE9-4A83-9888-CE1C6C56A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331C3-10F2-4FCD-A48D-3335C650C7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6640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275728D-E12B-42A7-9838-9CC86E2C28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340B3A4-45FC-434D-AA37-A6E646E85E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79DC32-30EF-46E0-9532-CAC89989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902E-89F9-4E69-9152-A16E1832050F}" type="datetimeFigureOut">
              <a:rPr lang="zh-CN" altLang="en-US" smtClean="0"/>
              <a:t>2022/5/14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30E01A-E7C0-4437-A8FD-BFD60B1C5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6F66D5-6DED-4034-922F-EB8179966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331C3-10F2-4FCD-A48D-3335C650C7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6141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B76395-BA50-4010-AF82-7DFC21561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09E5AD-1520-42C9-9BA1-E1DD97E65A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804629-3E98-4367-B777-456D1514B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902E-89F9-4E69-9152-A16E1832050F}" type="datetimeFigureOut">
              <a:rPr lang="zh-CN" altLang="en-US" smtClean="0"/>
              <a:t>2022/5/14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67FE5B-6D37-4CD9-9C11-3852A458C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F1A6CA-C193-48AD-8EAC-203AC4C45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331C3-10F2-4FCD-A48D-3335C650C7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5267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4868ED-BC13-4830-9598-5EC874084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72BEE84-6111-41B9-A415-64CDF2D55A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2CCDE3-6223-41A8-95A5-CA9FD118F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902E-89F9-4E69-9152-A16E1832050F}" type="datetimeFigureOut">
              <a:rPr lang="zh-CN" altLang="en-US" smtClean="0"/>
              <a:t>2022/5/14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B2964A-DF20-47B7-974D-8BF43095E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007350-0FE4-4E2C-BD40-5B9D55E94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331C3-10F2-4FCD-A48D-3335C650C7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4436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DD6FB1-AEDF-4F22-A8B9-E8852066B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D6E859-0D8C-4BB6-B9C5-0723149122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EDF3313-5396-44E4-BBE7-FEF63649BA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8A1F27F-0355-4848-A6B9-5AC54D4B5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902E-89F9-4E69-9152-A16E1832050F}" type="datetimeFigureOut">
              <a:rPr lang="zh-CN" altLang="en-US" smtClean="0"/>
              <a:t>2022/5/14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BB08249-190F-4DD4-86E3-FCD53B712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FBB7673-ED17-42CB-8010-8A72E5FAD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331C3-10F2-4FCD-A48D-3335C650C7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058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9A9E4F-C820-425F-B4B6-43B6D50E9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2188BCC-3A9B-43C1-A0DC-023406F10B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17FEEEB-493B-44E8-AE7C-FAF2BAF74D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D73EF6A-FD4D-4321-887A-B2AB1058D9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FD69538-CA17-430A-8E7F-6CFAE911CE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2EA0F91-1F1D-440E-9572-36E1113C8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902E-89F9-4E69-9152-A16E1832050F}" type="datetimeFigureOut">
              <a:rPr lang="zh-CN" altLang="en-US" smtClean="0"/>
              <a:t>2022/5/14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C214BAC-BAFB-49F2-AA2A-524D57A86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D803631-A208-4F20-8F27-84E24649B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331C3-10F2-4FCD-A48D-3335C650C7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4844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913220-3BA0-48DD-AB0E-1DCEE07C9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296A036-1205-4FC7-81D6-64164EBDC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902E-89F9-4E69-9152-A16E1832050F}" type="datetimeFigureOut">
              <a:rPr lang="zh-CN" altLang="en-US" smtClean="0"/>
              <a:t>2022/5/14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AB83D3E-1269-40B7-9013-13D7BFF41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ABA3472-35BF-408B-AC1C-BBC320CF4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331C3-10F2-4FCD-A48D-3335C650C7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9959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CF1BF02-3A98-4D2F-A98C-78894DFC6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902E-89F9-4E69-9152-A16E1832050F}" type="datetimeFigureOut">
              <a:rPr lang="zh-CN" altLang="en-US" smtClean="0"/>
              <a:t>2022/5/14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9E535AE-291E-4590-AFAD-575DF67D8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60EA341-28AD-48EA-9A02-770EAEA2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331C3-10F2-4FCD-A48D-3335C650C7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5544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B0B689-7AEB-473C-8CCD-CA70F0B76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A5F370-AD0B-4534-9C4E-818BACE8A2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855C1F1-FD58-4536-A65E-7F9BB3E118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C1CB1E6-EF8A-4D08-B596-297A1497E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902E-89F9-4E69-9152-A16E1832050F}" type="datetimeFigureOut">
              <a:rPr lang="zh-CN" altLang="en-US" smtClean="0"/>
              <a:t>2022/5/14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9AD3ADF-F2E3-4DB8-B29B-377B6DFEF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3C4BE55-30BE-40E6-9FF7-329760901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331C3-10F2-4FCD-A48D-3335C650C7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8192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677A75-306B-46C2-A7AD-3F6DCCCFA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8B561EA-F5F2-4213-B294-761672408C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66E797B-7928-4332-9B08-98E94F4598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2C1B912-2B8D-4BFC-87EA-AF61339E6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902E-89F9-4E69-9152-A16E1832050F}" type="datetimeFigureOut">
              <a:rPr lang="zh-CN" altLang="en-US" smtClean="0"/>
              <a:t>2022/5/14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841AC8A-0A1D-4905-AEAA-4BC2CF333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A75CC2E-9330-48E4-A3B4-7D17B977B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331C3-10F2-4FCD-A48D-3335C650C7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3393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550FAB6-FC88-4906-8ADB-E830D23C6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ABE49AD-A0DF-4DA1-966B-C1508CF9AD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4B3792-7678-4436-AB78-F8E388A6BE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31902E-89F9-4E69-9152-A16E1832050F}" type="datetimeFigureOut">
              <a:rPr lang="zh-CN" altLang="en-US" smtClean="0"/>
              <a:t>2022/5/14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2471B6-E6EA-4248-A37F-9319E92C88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B02D9D-7F27-4C98-A09E-EA1AD944E1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F331C3-10F2-4FCD-A48D-3335C650C7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0328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C606DBB2-24AD-4C15-89E3-A575721F0A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7695"/>
            <a:ext cx="12192000" cy="6342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20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1987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28960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5395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0</Words>
  <Application>Microsoft Office PowerPoint</Application>
  <PresentationFormat>宽屏</PresentationFormat>
  <Paragraphs>0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XIANG JI</dc:creator>
  <cp:lastModifiedBy>XIANG JI</cp:lastModifiedBy>
  <cp:revision>2</cp:revision>
  <dcterms:created xsi:type="dcterms:W3CDTF">2022-05-14T14:08:31Z</dcterms:created>
  <dcterms:modified xsi:type="dcterms:W3CDTF">2022-05-14T14:49:39Z</dcterms:modified>
</cp:coreProperties>
</file>