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1729-6DBD-4966-AEAF-FECB44F4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B3AF20-3B41-482F-90BA-9D4F0858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22D49-6E30-4F99-8EAB-F8E76FFA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9DE12-C7B0-463F-B031-C305F434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A2B5E-D861-4A60-8DE0-7881C9C2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9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47675-6F67-48F6-A6A1-76D5F4EC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44320-C878-4BE7-BD18-60B210EE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F2C0-1BD2-42A8-9C99-E1C8A6DE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30E45-85FB-494C-B349-223BCBA7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4083D-779E-4657-8933-D00B193C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EA17D-7A2A-45A5-93AB-DF7C8D48B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AEA8F-F4BF-40F8-B34E-C48BFE048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464C2-A88D-420C-A55D-C1DEFFBF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58B46-C303-474E-9A74-C9A3EBCB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813BC-7690-4B43-B4DB-86F21E37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C2BB-8576-48DC-BCC0-5FBF20E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67B0-27F9-4EE8-8BA7-87943062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9DE-A17A-451A-AD8B-E12893BF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A042F-EFD3-4460-A0B8-9ABC9362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BA26E-0554-4C99-85C9-E7E281E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F9FEB-B7BB-443D-A6B1-945667A5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AFB90-00E7-495D-A8A1-2A97C61F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C628A-3AF7-4F84-93F5-82C36AB6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5C640-0219-474F-8895-D7EC9D9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C88EC-16DE-41EC-8352-5755670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AD47-3E4C-4A3D-8B1E-CC7BA61D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5399B-3C39-4A94-AA3A-05EFAC78E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655DE-0B86-4086-9933-AED824A3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916A-340D-4422-96D4-9F66DE57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A085A-9DAC-4BCC-8E08-BFF31658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8E500-42DC-45E1-AD02-E4C1D5A4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6DCB9-52F0-4075-8F5F-0F133636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BBFF4-665D-4CC9-9FE1-DF562B30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9D06-642C-4ED8-9017-46DF93F3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80253-5CCA-4375-8E9E-57AD9A59F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85751-29B3-4CC2-946E-B357A5DA8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60E8C-F696-45B6-86F4-68AB44C7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69435-FB8A-4741-9FEC-D6933757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9BAEC-FF8C-41E4-ABD5-81953A0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D952E-0686-4613-AA64-301E7256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9851F3-07ED-43CD-A2E3-87AFC9C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AC457-26A8-41B1-A4E7-9D486EE0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028BD-D6FF-4D18-AE8D-58BAEA4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7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5BC5F-627C-416D-91A3-C9144B70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F5467-A571-4A26-AF1E-A2EAA57C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57407-D09F-43D9-947B-5CE70357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6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D990-6AA3-447B-B2CE-377120D9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DDFAB-1AAA-4399-B4E9-02579633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1E90C-C24A-4BFD-A7E1-E6E27DD8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BC36F-42F1-43C1-A147-0B32963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FD581-8082-4A99-89DA-89E0614C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E090F-B8F3-4237-96CD-BC949056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8FFF-D580-4D8E-B367-ABB69141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0F1A7-2382-4A57-B376-1E5A1A136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D80CC-D4C0-4DDB-BF2B-CC93CD43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D1F76-B46C-4275-980C-F8E4B7BA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138A9-E44D-4A50-9BD7-ED4D727D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0DAFD-E787-4DF5-8FDB-9FDECD09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9E514-23E5-452E-94E2-849D4368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985A1-64C1-424F-B34B-DF67702B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27786-4397-4F75-BA98-FCA0885A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4048-E415-48A4-8F34-1F823E77425F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382B6-E3FD-477D-9E3B-946208946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BDBC9-972D-4382-9D96-7B8E915C9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EC7C89-38B1-4CC7-A469-417D3893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53" y="879370"/>
            <a:ext cx="4716082" cy="40624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2F9D22-182B-4060-BD96-21B189C535B0}"/>
              </a:ext>
            </a:extLst>
          </p:cNvPr>
          <p:cNvSpPr txBox="1"/>
          <p:nvPr/>
        </p:nvSpPr>
        <p:spPr>
          <a:xfrm>
            <a:off x="7405942" y="231043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C7</a:t>
            </a:r>
            <a:r>
              <a:rPr lang="zh-CN" altLang="en-US" dirty="0"/>
              <a:t>样本</a:t>
            </a:r>
            <a:r>
              <a:rPr lang="en-US" altLang="zh-CN" dirty="0"/>
              <a:t> 01</a:t>
            </a:r>
            <a:r>
              <a:rPr lang="zh-CN" altLang="en-US" dirty="0"/>
              <a:t>的最优匹配情况</a:t>
            </a:r>
            <a:endParaRPr lang="en-US" altLang="zh-CN" dirty="0"/>
          </a:p>
          <a:p>
            <a:r>
              <a:rPr lang="zh-CN" altLang="en-US" dirty="0"/>
              <a:t>此时的</a:t>
            </a:r>
            <a:r>
              <a:rPr lang="en-US" altLang="zh-CN" dirty="0" err="1"/>
              <a:t>Coc</a:t>
            </a:r>
            <a:r>
              <a:rPr lang="zh-CN" altLang="en-US" dirty="0"/>
              <a:t>是</a:t>
            </a:r>
            <a:r>
              <a:rPr lang="en-US" altLang="zh-CN" dirty="0"/>
              <a:t>0.84</a:t>
            </a:r>
          </a:p>
          <a:p>
            <a:r>
              <a:rPr lang="zh-CN" altLang="en-US" dirty="0"/>
              <a:t>明显数据的时间尺度不匹配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8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FB6D91-3700-4CC1-A492-9F4CB4D8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4" y="1254983"/>
            <a:ext cx="5364012" cy="33112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D77818-C9DF-4B90-960B-2B08138296EF}"/>
              </a:ext>
            </a:extLst>
          </p:cNvPr>
          <p:cNvSpPr txBox="1"/>
          <p:nvPr/>
        </p:nvSpPr>
        <p:spPr>
          <a:xfrm>
            <a:off x="7231438" y="2310430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C7</a:t>
            </a:r>
            <a:r>
              <a:rPr lang="zh-CN" altLang="en-US" dirty="0"/>
              <a:t>样本</a:t>
            </a:r>
            <a:r>
              <a:rPr lang="en-US" altLang="zh-CN" dirty="0"/>
              <a:t> 02</a:t>
            </a:r>
            <a:r>
              <a:rPr lang="zh-CN" altLang="en-US" dirty="0"/>
              <a:t>的最优匹配情况</a:t>
            </a:r>
            <a:endParaRPr lang="en-US" altLang="zh-CN" dirty="0"/>
          </a:p>
          <a:p>
            <a:r>
              <a:rPr lang="zh-CN" altLang="en-US" dirty="0"/>
              <a:t>此时的</a:t>
            </a:r>
            <a:r>
              <a:rPr lang="en-US" altLang="zh-CN" dirty="0" err="1"/>
              <a:t>Coc</a:t>
            </a:r>
            <a:r>
              <a:rPr lang="zh-CN" altLang="en-US" dirty="0"/>
              <a:t>是</a:t>
            </a:r>
            <a:r>
              <a:rPr lang="en-US" altLang="zh-CN" dirty="0"/>
              <a:t>0.9274</a:t>
            </a:r>
          </a:p>
          <a:p>
            <a:r>
              <a:rPr lang="zh-CN" altLang="en-US" dirty="0"/>
              <a:t>数据长度大致匹配，可以较为</a:t>
            </a:r>
            <a:endParaRPr lang="en-US" altLang="zh-CN" dirty="0"/>
          </a:p>
          <a:p>
            <a:r>
              <a:rPr lang="zh-CN" altLang="en-US" dirty="0"/>
              <a:t>明显的分辨出来</a:t>
            </a:r>
          </a:p>
        </p:txBody>
      </p:sp>
    </p:spTree>
    <p:extLst>
      <p:ext uri="{BB962C8B-B14F-4D97-AF65-F5344CB8AC3E}">
        <p14:creationId xmlns:p14="http://schemas.microsoft.com/office/powerpoint/2010/main" val="193953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DA8583-BFB1-4F9B-B792-C8529BCBBC4B}"/>
              </a:ext>
            </a:extLst>
          </p:cNvPr>
          <p:cNvSpPr txBox="1"/>
          <p:nvPr/>
        </p:nvSpPr>
        <p:spPr>
          <a:xfrm>
            <a:off x="914400" y="51490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DTW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73306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DA8583-BFB1-4F9B-B792-C8529BCBBC4B}"/>
              </a:ext>
            </a:extLst>
          </p:cNvPr>
          <p:cNvSpPr txBox="1"/>
          <p:nvPr/>
        </p:nvSpPr>
        <p:spPr>
          <a:xfrm>
            <a:off x="923278" y="1589103"/>
            <a:ext cx="3334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DTW</a:t>
            </a:r>
            <a:r>
              <a:rPr lang="zh-CN" altLang="en-US" sz="2400" b="1" dirty="0"/>
              <a:t>算法失配案例分析</a:t>
            </a:r>
            <a:endParaRPr lang="en-US" altLang="zh-CN" sz="2400" b="1" dirty="0"/>
          </a:p>
          <a:p>
            <a:r>
              <a:rPr lang="en-US" altLang="zh-CN" sz="2400" b="1" dirty="0"/>
              <a:t>C7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1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C669B6-840B-4BC0-A92B-4D9D7FFE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1" y="109036"/>
            <a:ext cx="7613387" cy="53956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82BCF4-CE1A-42BE-A42C-9E1322CEDBAA}"/>
              </a:ext>
            </a:extLst>
          </p:cNvPr>
          <p:cNvSpPr txBox="1"/>
          <p:nvPr/>
        </p:nvSpPr>
        <p:spPr>
          <a:xfrm>
            <a:off x="8030638" y="1979719"/>
            <a:ext cx="3775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图中红线是模板的图形，蓝色是样本。</a:t>
            </a:r>
            <a:endParaRPr lang="en-US" altLang="zh-CN" sz="1400" dirty="0"/>
          </a:p>
          <a:p>
            <a:r>
              <a:rPr lang="zh-CN" altLang="en-US" sz="1400" dirty="0"/>
              <a:t>明显蓝色样本的数据，在时间尺度上被压缩，</a:t>
            </a:r>
            <a:endParaRPr lang="en-US" altLang="zh-CN" sz="1400" dirty="0"/>
          </a:p>
          <a:p>
            <a:r>
              <a:rPr lang="zh-CN" altLang="en-US" sz="1400" dirty="0"/>
              <a:t>导致失配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487939-08AB-4BCD-A269-0453F2FE5228}"/>
              </a:ext>
            </a:extLst>
          </p:cNvPr>
          <p:cNvSpPr txBox="1"/>
          <p:nvPr/>
        </p:nvSpPr>
        <p:spPr>
          <a:xfrm>
            <a:off x="3257172" y="665825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DTW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26.6245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21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C3539E-2D06-455D-8650-0DFD32F8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1" y="112470"/>
            <a:ext cx="7556166" cy="53007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C3DDCB-9023-47E0-A3CF-8163DD6004DB}"/>
              </a:ext>
            </a:extLst>
          </p:cNvPr>
          <p:cNvSpPr txBox="1"/>
          <p:nvPr/>
        </p:nvSpPr>
        <p:spPr>
          <a:xfrm>
            <a:off x="7937906" y="2653914"/>
            <a:ext cx="3975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被压缩的部分很少，但是</a:t>
            </a:r>
            <a:r>
              <a:rPr lang="en-US" altLang="zh-CN" sz="1400" dirty="0"/>
              <a:t>DTW</a:t>
            </a:r>
            <a:r>
              <a:rPr lang="zh-CN" altLang="en-US" sz="1400" dirty="0"/>
              <a:t>却很大，原因未知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28C862-ACFF-4F2E-A721-FDE694DD66A5}"/>
              </a:ext>
            </a:extLst>
          </p:cNvPr>
          <p:cNvSpPr txBox="1"/>
          <p:nvPr/>
        </p:nvSpPr>
        <p:spPr>
          <a:xfrm>
            <a:off x="3257172" y="665825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DTW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32.5331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373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55C1B3-7AD8-41A8-8294-066BBA9C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" y="49052"/>
            <a:ext cx="7682744" cy="54460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C3DDCB-9023-47E0-A3CF-8163DD6004DB}"/>
              </a:ext>
            </a:extLst>
          </p:cNvPr>
          <p:cNvSpPr txBox="1"/>
          <p:nvPr/>
        </p:nvSpPr>
        <p:spPr>
          <a:xfrm>
            <a:off x="7937906" y="2653914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被压缩的部分很少，猜测是由于右侧部分曲线值</a:t>
            </a:r>
            <a:endParaRPr lang="en-US" altLang="zh-CN" sz="1400" dirty="0"/>
          </a:p>
          <a:p>
            <a:r>
              <a:rPr lang="zh-CN" altLang="en-US" sz="1400" dirty="0"/>
              <a:t>差距过大。因为</a:t>
            </a:r>
            <a:r>
              <a:rPr lang="en-US" altLang="zh-CN" sz="1400" dirty="0"/>
              <a:t>DTW</a:t>
            </a:r>
            <a:r>
              <a:rPr lang="zh-CN" altLang="en-US" sz="1400" dirty="0"/>
              <a:t>对数据差值敏感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28C862-ACFF-4F2E-A721-FDE694DD66A5}"/>
              </a:ext>
            </a:extLst>
          </p:cNvPr>
          <p:cNvSpPr txBox="1"/>
          <p:nvPr/>
        </p:nvSpPr>
        <p:spPr>
          <a:xfrm>
            <a:off x="3115130" y="639192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DTW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31.1518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260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42A107-A732-48B8-A51C-5AB5A746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3" y="250516"/>
            <a:ext cx="7817963" cy="55377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C3DDCB-9023-47E0-A3CF-8163DD6004DB}"/>
              </a:ext>
            </a:extLst>
          </p:cNvPr>
          <p:cNvSpPr txBox="1"/>
          <p:nvPr/>
        </p:nvSpPr>
        <p:spPr>
          <a:xfrm>
            <a:off x="8479444" y="27569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被压缩得过大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28C862-ACFF-4F2E-A721-FDE694DD66A5}"/>
              </a:ext>
            </a:extLst>
          </p:cNvPr>
          <p:cNvSpPr txBox="1"/>
          <p:nvPr/>
        </p:nvSpPr>
        <p:spPr>
          <a:xfrm>
            <a:off x="3062152" y="669650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DTW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31.1518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981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F49D0E-AF31-41A2-ACEB-F3B30BF4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5" y="1277404"/>
            <a:ext cx="9088951" cy="50798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067F56-3AD7-4636-A215-08C8795DAB18}"/>
              </a:ext>
            </a:extLst>
          </p:cNvPr>
          <p:cNvSpPr txBox="1"/>
          <p:nvPr/>
        </p:nvSpPr>
        <p:spPr>
          <a:xfrm>
            <a:off x="320935" y="232017"/>
            <a:ext cx="3334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DTW</a:t>
            </a:r>
            <a:r>
              <a:rPr lang="zh-CN" altLang="en-US" sz="2400" b="1" dirty="0"/>
              <a:t>算法失配案例分析</a:t>
            </a:r>
            <a:endParaRPr lang="en-US" altLang="zh-CN" sz="2400" b="1" dirty="0"/>
          </a:p>
          <a:p>
            <a:r>
              <a:rPr lang="en-US" altLang="zh-CN" sz="2400" b="1" dirty="0"/>
              <a:t>C3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644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137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JI</dc:creator>
  <cp:lastModifiedBy>XIANG JI</cp:lastModifiedBy>
  <cp:revision>7</cp:revision>
  <dcterms:created xsi:type="dcterms:W3CDTF">2022-05-05T06:09:42Z</dcterms:created>
  <dcterms:modified xsi:type="dcterms:W3CDTF">2022-05-06T16:51:18Z</dcterms:modified>
</cp:coreProperties>
</file>