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BF7F6-EAA8-42CD-A0E7-2C129B16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BCE0C-8310-44E9-9D9A-DD767B7C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DAA42-3C64-4CC3-8667-CF84588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F7FEA-58A6-484B-A997-1113FFEF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1C4DF-8FCC-4529-B98A-56243EE3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2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88C28-12D6-4F89-B8AE-0CAA93D1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13B00-D866-44FC-A2F4-607220D6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C6C0-794F-4AD6-B25B-D2D1F8E3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03545-5CFD-4786-A478-6806CE33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A6983-222D-47D5-B30D-227B62B9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62D48-AC2B-4FDF-A19E-0A697066B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1C475-216A-435E-B49A-6D3F3CE3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BC4B-CE5C-48F0-A23F-5D53020B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E82F7-BA6E-4E27-968C-0C37D8E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253A0-1F44-4E8F-8704-327D5AA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E7AD-3A10-413F-99E2-844158EF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F3045-E65B-4DD3-8D33-883E9DF1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472B6-B1EB-4CBF-B86A-B5D6A2AF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E7FC7-285A-43ED-AA10-4CEDDB0C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CB034-3154-44C5-B677-19523C7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27D8-1303-4465-AF96-FE016DC5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D0E57-CD34-4BB3-8447-FC5AABE4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1904-8CB6-45C8-A300-6106B1F6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002B-C4DC-4F85-ABCB-6CC4C827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0FE30-0C11-4CA5-847E-8EBB11E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6DEB-BCE1-4C3F-9F00-E47887C5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6C98-FAFA-4773-80ED-061FA2C80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68052-60F0-4E22-A373-8F370F6C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CB200-10AE-4FC5-B945-94ABD529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C1BC8-2FF3-48A1-9F0E-0119B30D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71165-BC40-4FAC-BE3E-C237E4B6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6D6F3-BAA5-42AB-BB22-0543E868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4AC98-06D5-46E7-B6D0-C0622DA3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1FDC96-8103-4E45-B711-CF03408EE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64DDE-459C-4B74-97EE-59F1DF5B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29536-1B8D-4C79-BA4C-A3D25D19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A5B73-B54D-415C-B9E8-41580E57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B09F9D-80DC-410C-8EC9-99CC099C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AB821-1293-4198-A793-353DF279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4EA7-D523-47AF-BB8A-511637B6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0DB26-8D3D-40DC-B992-D6CFFDB2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9B33F-7502-43ED-B8E4-24D38A0E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6B4B09-A177-4C3C-A04F-1A5413F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B649F-A28D-460E-9F3D-86EC03C5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80FC9-7188-495B-98CC-04A02004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EF191-E114-47A0-B897-FE9AB7B9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181A-3740-4E40-BFF6-2CB00325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FD4A2-9EE0-44FC-9919-2069D5AD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11C6D-88BB-4790-95AE-36C93710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9804A-1DD0-4ABB-8E84-6E75C0DF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CCF93-B255-43F5-BDF9-8CE53428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FD421-097B-4F97-9FE5-FEC5F531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A5F75-E452-4F43-9713-7B2A4AFF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33DCB-240D-431E-A442-B028BE654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74D1D-BE5E-4C34-A01C-C8AB45F4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3DD31-2B52-4962-8454-20E0B296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0F85-3D9D-4AB5-8E36-AE199FFB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5F0FB-2215-4A0D-84B1-F51CB7A4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5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958F09-759A-45F2-BFE3-95D2A23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7736D-33C5-46ED-B967-D1369DEE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DB44C-D596-42FB-986D-0EA4847F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7CA9-F891-43DB-A225-5E8FBE1FED9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10B43-A1BE-4B9D-86FA-93CC2E7FC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5A240-142F-4946-A13A-29B7B26B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4577-E6B0-4799-BA70-05E61391B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38AAFB-628E-4EEB-AF51-C8149CF1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43" y="138159"/>
            <a:ext cx="4349662" cy="4247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B9A51A-6C18-40E1-8761-83AD248ACEAC}"/>
              </a:ext>
            </a:extLst>
          </p:cNvPr>
          <p:cNvSpPr txBox="1"/>
          <p:nvPr/>
        </p:nvSpPr>
        <p:spPr>
          <a:xfrm>
            <a:off x="792312" y="1349406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无优化计算</a:t>
            </a:r>
            <a:r>
              <a:rPr lang="en-US" altLang="zh-CN" dirty="0"/>
              <a:t>12</a:t>
            </a:r>
            <a:r>
              <a:rPr lang="zh-CN" altLang="en-US" dirty="0"/>
              <a:t>个模板</a:t>
            </a:r>
            <a:r>
              <a:rPr lang="en-US" altLang="zh-CN" dirty="0"/>
              <a:t>DTW</a:t>
            </a:r>
            <a:r>
              <a:rPr lang="zh-CN" altLang="en-US" dirty="0"/>
              <a:t>时间，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长度，</a:t>
            </a:r>
            <a:r>
              <a:rPr lang="en-US" altLang="zh-CN" dirty="0"/>
              <a:t>w=5.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ADE1B-2EA0-4F5F-85D3-1084694699F8}"/>
              </a:ext>
            </a:extLst>
          </p:cNvPr>
          <p:cNvSpPr txBox="1"/>
          <p:nvPr/>
        </p:nvSpPr>
        <p:spPr>
          <a:xfrm>
            <a:off x="792312" y="62291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定时器设定： </a:t>
            </a:r>
            <a:r>
              <a:rPr lang="en-US" altLang="zh-CN" dirty="0"/>
              <a:t>65535 - 144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70F75-A1D1-4F9C-8EC2-A4013DE608DE}"/>
              </a:ext>
            </a:extLst>
          </p:cNvPr>
          <p:cNvSpPr txBox="1"/>
          <p:nvPr/>
        </p:nvSpPr>
        <p:spPr>
          <a:xfrm>
            <a:off x="824344" y="25597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耗时：</a:t>
            </a:r>
            <a:r>
              <a:rPr lang="en-US" altLang="zh-CN" dirty="0"/>
              <a:t>10.5ms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5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B9A51A-6C18-40E1-8761-83AD248ACEAC}"/>
              </a:ext>
            </a:extLst>
          </p:cNvPr>
          <p:cNvSpPr txBox="1"/>
          <p:nvPr/>
        </p:nvSpPr>
        <p:spPr>
          <a:xfrm>
            <a:off x="792312" y="1349406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无优化计算</a:t>
            </a:r>
            <a:r>
              <a:rPr lang="en-US" altLang="zh-CN" dirty="0"/>
              <a:t>12</a:t>
            </a:r>
            <a:r>
              <a:rPr lang="zh-CN" altLang="en-US" dirty="0"/>
              <a:t>个模板</a:t>
            </a:r>
            <a:r>
              <a:rPr lang="en-US" altLang="zh-CN" dirty="0"/>
              <a:t>DTW</a:t>
            </a:r>
            <a:r>
              <a:rPr lang="zh-CN" altLang="en-US" dirty="0"/>
              <a:t>时间，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长度，</a:t>
            </a:r>
            <a:r>
              <a:rPr lang="en-US" altLang="zh-CN" dirty="0"/>
              <a:t>w=10.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ADE1B-2EA0-4F5F-85D3-1084694699F8}"/>
              </a:ext>
            </a:extLst>
          </p:cNvPr>
          <p:cNvSpPr txBox="1"/>
          <p:nvPr/>
        </p:nvSpPr>
        <p:spPr>
          <a:xfrm>
            <a:off x="792312" y="62291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定时器设定： </a:t>
            </a:r>
            <a:r>
              <a:rPr lang="en-US" altLang="zh-CN" dirty="0"/>
              <a:t>65535 - 144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70F75-A1D1-4F9C-8EC2-A4013DE608DE}"/>
              </a:ext>
            </a:extLst>
          </p:cNvPr>
          <p:cNvSpPr txBox="1"/>
          <p:nvPr/>
        </p:nvSpPr>
        <p:spPr>
          <a:xfrm>
            <a:off x="824344" y="255972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耗时：</a:t>
            </a:r>
            <a:r>
              <a:rPr lang="en-US" altLang="zh-CN" dirty="0"/>
              <a:t>20ms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B20FA1-9AAE-4F5E-BF76-BBCDA0D4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915" y="384144"/>
            <a:ext cx="5314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B9A51A-6C18-40E1-8761-83AD248ACEAC}"/>
              </a:ext>
            </a:extLst>
          </p:cNvPr>
          <p:cNvSpPr txBox="1"/>
          <p:nvPr/>
        </p:nvSpPr>
        <p:spPr>
          <a:xfrm>
            <a:off x="792312" y="134940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最优化计算</a:t>
            </a:r>
            <a:r>
              <a:rPr lang="en-US" altLang="zh-CN" dirty="0"/>
              <a:t>12</a:t>
            </a:r>
            <a:r>
              <a:rPr lang="zh-CN" altLang="en-US" dirty="0"/>
              <a:t>个模板</a:t>
            </a:r>
            <a:r>
              <a:rPr lang="en-US" altLang="zh-CN" dirty="0"/>
              <a:t>DTW</a:t>
            </a:r>
            <a:r>
              <a:rPr lang="zh-CN" altLang="en-US" dirty="0"/>
              <a:t>时间，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长度，</a:t>
            </a:r>
            <a:r>
              <a:rPr lang="en-US" altLang="zh-CN" dirty="0"/>
              <a:t>w=10.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ADE1B-2EA0-4F5F-85D3-1084694699F8}"/>
              </a:ext>
            </a:extLst>
          </p:cNvPr>
          <p:cNvSpPr txBox="1"/>
          <p:nvPr/>
        </p:nvSpPr>
        <p:spPr>
          <a:xfrm>
            <a:off x="792312" y="62291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定时器设定： </a:t>
            </a:r>
            <a:r>
              <a:rPr lang="en-US" altLang="zh-CN" dirty="0"/>
              <a:t>65535 - 144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70F75-A1D1-4F9C-8EC2-A4013DE608DE}"/>
              </a:ext>
            </a:extLst>
          </p:cNvPr>
          <p:cNvSpPr txBox="1"/>
          <p:nvPr/>
        </p:nvSpPr>
        <p:spPr>
          <a:xfrm>
            <a:off x="824344" y="255972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耗时：</a:t>
            </a:r>
            <a:r>
              <a:rPr lang="en-US" altLang="zh-CN" dirty="0"/>
              <a:t>5.6ms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9AA6C7-8317-4E3C-9FF9-5F02996F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42" y="484388"/>
            <a:ext cx="5286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B9A51A-6C18-40E1-8761-83AD248ACEAC}"/>
              </a:ext>
            </a:extLst>
          </p:cNvPr>
          <p:cNvSpPr txBox="1"/>
          <p:nvPr/>
        </p:nvSpPr>
        <p:spPr>
          <a:xfrm>
            <a:off x="792312" y="134940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最优化计算</a:t>
            </a:r>
            <a:r>
              <a:rPr lang="en-US" altLang="zh-CN" dirty="0"/>
              <a:t>12</a:t>
            </a:r>
            <a:r>
              <a:rPr lang="zh-CN" altLang="en-US" dirty="0"/>
              <a:t>个模板</a:t>
            </a:r>
            <a:r>
              <a:rPr lang="en-US" altLang="zh-CN" dirty="0"/>
              <a:t>DTW</a:t>
            </a:r>
            <a:r>
              <a:rPr lang="zh-CN" altLang="en-US" dirty="0"/>
              <a:t>时间，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长度，</a:t>
            </a:r>
            <a:r>
              <a:rPr lang="en-US" altLang="zh-CN" dirty="0"/>
              <a:t>w=5.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ADE1B-2EA0-4F5F-85D3-1084694699F8}"/>
              </a:ext>
            </a:extLst>
          </p:cNvPr>
          <p:cNvSpPr txBox="1"/>
          <p:nvPr/>
        </p:nvSpPr>
        <p:spPr>
          <a:xfrm>
            <a:off x="792312" y="62291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定时器设定： </a:t>
            </a:r>
            <a:r>
              <a:rPr lang="en-US" altLang="zh-CN" dirty="0"/>
              <a:t>65535 - 144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70F75-A1D1-4F9C-8EC2-A4013DE608DE}"/>
              </a:ext>
            </a:extLst>
          </p:cNvPr>
          <p:cNvSpPr txBox="1"/>
          <p:nvPr/>
        </p:nvSpPr>
        <p:spPr>
          <a:xfrm>
            <a:off x="824344" y="255972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耗时：</a:t>
            </a:r>
            <a:r>
              <a:rPr lang="en-US" altLang="zh-CN" dirty="0"/>
              <a:t>1.5ms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AE54B6-0028-4F65-889E-889A623B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21" y="385885"/>
            <a:ext cx="52387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3E6BA0-046A-4F6D-AAAA-AEA0DD87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75" y="292315"/>
            <a:ext cx="5267325" cy="5048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B15AA5-055F-44EB-8A78-2D6EC0FF65A6}"/>
              </a:ext>
            </a:extLst>
          </p:cNvPr>
          <p:cNvSpPr txBox="1"/>
          <p:nvPr/>
        </p:nvSpPr>
        <p:spPr>
          <a:xfrm>
            <a:off x="792312" y="1349406"/>
            <a:ext cx="333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最优化计算</a:t>
            </a:r>
            <a:r>
              <a:rPr lang="en-US" altLang="zh-CN" dirty="0"/>
              <a:t>4</a:t>
            </a:r>
            <a:r>
              <a:rPr lang="zh-CN" altLang="en-US" dirty="0"/>
              <a:t>个模板</a:t>
            </a:r>
            <a:r>
              <a:rPr lang="en-US" altLang="zh-CN" dirty="0"/>
              <a:t>DTW</a:t>
            </a:r>
            <a:r>
              <a:rPr lang="zh-CN" altLang="en-US" dirty="0"/>
              <a:t>时间，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长度，</a:t>
            </a:r>
            <a:r>
              <a:rPr lang="en-US" altLang="zh-CN" dirty="0"/>
              <a:t>w=20.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991B8C-3892-4E00-889F-D05767DA3C06}"/>
              </a:ext>
            </a:extLst>
          </p:cNvPr>
          <p:cNvSpPr txBox="1"/>
          <p:nvPr/>
        </p:nvSpPr>
        <p:spPr>
          <a:xfrm>
            <a:off x="792312" y="62291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定时器设定： </a:t>
            </a:r>
            <a:r>
              <a:rPr lang="en-US" altLang="zh-CN" dirty="0"/>
              <a:t>65535 - 144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80C7D-C769-40E1-97C6-3AEEC91CB963}"/>
              </a:ext>
            </a:extLst>
          </p:cNvPr>
          <p:cNvSpPr txBox="1"/>
          <p:nvPr/>
        </p:nvSpPr>
        <p:spPr>
          <a:xfrm>
            <a:off x="824344" y="255972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耗时：</a:t>
            </a:r>
            <a:r>
              <a:rPr lang="en-US" altLang="zh-CN" dirty="0"/>
              <a:t>3.5ms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71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D5F95E-2CF9-42ED-8E9E-CFE85319A3E2}"/>
              </a:ext>
            </a:extLst>
          </p:cNvPr>
          <p:cNvSpPr txBox="1"/>
          <p:nvPr/>
        </p:nvSpPr>
        <p:spPr>
          <a:xfrm>
            <a:off x="2108006" y="963261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Mcause</a:t>
            </a:r>
            <a:r>
              <a:rPr lang="en-US" altLang="zh-CN" dirty="0"/>
              <a:t> = 6</a:t>
            </a:r>
          </a:p>
          <a:p>
            <a:r>
              <a:rPr lang="en-US" altLang="zh-CN" dirty="0" err="1"/>
              <a:t>Mepc</a:t>
            </a:r>
            <a:r>
              <a:rPr lang="en-US" altLang="zh-CN" dirty="0"/>
              <a:t> = 0x00000cfa</a:t>
            </a:r>
          </a:p>
          <a:p>
            <a:r>
              <a:rPr lang="en-US" altLang="zh-CN" dirty="0" err="1"/>
              <a:t>Mtval</a:t>
            </a:r>
            <a:r>
              <a:rPr lang="en-US" altLang="zh-CN" dirty="0"/>
              <a:t> = 0x0c50506f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0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5B46DFA-F9F4-4098-BD0B-FEC23A4DBC1D}"/>
              </a:ext>
            </a:extLst>
          </p:cNvPr>
          <p:cNvSpPr txBox="1"/>
          <p:nvPr/>
        </p:nvSpPr>
        <p:spPr>
          <a:xfrm>
            <a:off x="1455938" y="1438183"/>
            <a:ext cx="5036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方向：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把训练函数修改，改为找面积围场最大的区间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改权重，配比</a:t>
            </a:r>
            <a:r>
              <a:rPr lang="en-US" altLang="zh-CN" dirty="0"/>
              <a:t>DTW</a:t>
            </a:r>
            <a:r>
              <a:rPr lang="zh-CN" altLang="en-US" dirty="0"/>
              <a:t>和欧式</a:t>
            </a:r>
          </a:p>
        </p:txBody>
      </p:sp>
    </p:spTree>
    <p:extLst>
      <p:ext uri="{BB962C8B-B14F-4D97-AF65-F5344CB8AC3E}">
        <p14:creationId xmlns:p14="http://schemas.microsoft.com/office/powerpoint/2010/main" val="42592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48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1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156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JI</dc:creator>
  <cp:lastModifiedBy>XIANG JI</cp:lastModifiedBy>
  <cp:revision>10</cp:revision>
  <dcterms:created xsi:type="dcterms:W3CDTF">2022-08-01T03:13:59Z</dcterms:created>
  <dcterms:modified xsi:type="dcterms:W3CDTF">2022-08-03T04:47:58Z</dcterms:modified>
</cp:coreProperties>
</file>