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77A07-9BA7-4EF6-A68D-0FE6EBECC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72B7A-5A6C-4577-87FB-DB3710775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D808A-5BD8-40C5-AAE7-40404F2F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76D55-7D3C-409D-9EFF-94698827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0CC63-890D-437D-807C-D91BF8AD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1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AECFC-1169-45EC-ACA1-8B1C0AB4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155DB1-8E9F-459C-8EB2-66904836B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F07F3-33F5-4746-9EE6-E0FA425C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92FEA-87A3-4639-AC0F-8027B58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61B9F-EC7E-4085-881A-F797DCB3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8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7762D-3EBC-49AA-B711-683E8DA7E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77AD4-9B00-4D9E-B542-070631131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02DB9-88C2-407D-934C-92B2AF59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06F32-764F-4595-B1B4-0AD6CF6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6F25D-92F9-41F1-9890-09C0C665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4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043AA-18AF-4339-8153-4027B58C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D3352-A055-4868-B4F5-20A62CD0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803E5-AA25-438B-87EA-31C588EC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DF994-CB93-4011-BB75-0935E794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6D414-144B-4809-80C8-C612913D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69F3-1826-4965-B2BA-6C2D28D3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9C5D1-7CE7-4530-8870-151F7854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E85BA-A409-4A39-8726-CDCEF943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BE94A-0753-4DB5-90A4-BB747C2E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0F2A8-2ADE-464C-8067-9665C2BB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8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54D64-B932-4E0F-9D7E-EDE21619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9FC0F-580D-492F-AE9D-F58057948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9ED07F-9E1D-430B-A6B0-15936E19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7B259-8187-4F53-BB50-DCA46A70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E1495-E161-4D4C-A60B-6F380D02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AF7E0-95DB-485F-B99A-C31D032A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5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2460-7F52-4880-AC37-752F89A3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9182C9-A984-4F35-AAC5-A2D08D24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60CBA3-558C-4463-8CE6-E5D89FEA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19233-83B3-4B7D-B188-3C13F2BF9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A38AC-884C-402D-9493-4B4BA9225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84225-6974-4702-991D-58318214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6F9AC0-D4E3-4290-A90E-72C13AB3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388229-72A4-4245-821F-E6AAC642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5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FF2F7-2694-4DD0-97E8-7E14A2F8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172974-6961-4211-918C-54AF76E0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FB7353-59F5-48EF-9C26-66071CE3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9D7CC3-CE16-47DB-833E-0724597A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3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FCA8E-B90F-4504-A113-4CC51660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C9E69-E6D7-40FD-AF66-BCF86B5A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F4D0E-28CA-4819-AC1F-2222E836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1C3A9-F56B-4EAD-A4A1-024E7B4F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70BF3-AF2C-4EC5-8B4B-C338C9E1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DDB92-97DC-48B6-9B08-AAFFCDD5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34816-C7D6-47CA-AD26-171F5007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55FC7-F11D-471C-A820-7ED225E8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67005-AF2A-492E-AF0F-AA3C5F6E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8C2EE-531F-4995-A86A-D7CD1FA8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18037A-13FC-4B6B-A45C-34B56DE99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E96A3-5FA0-4924-AC07-06BF9982E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7DA94-1DC8-4878-976F-3C88A74F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ED499-82B3-49F1-9E76-9AF00FA7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3E160-A7D0-42D3-8D10-2F285F1F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9E31D3-F015-4C4C-80CC-F5480E9B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37511-12D2-46FC-9FF3-8910A8A2C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ACCD0-8500-474C-9173-4802D5678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D697-F181-46D1-97A0-E9DBC8770B4B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CD655-14DE-4824-BBE1-A28CAE730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88AEB-C247-4FA4-9FA9-A6BCC6A4C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EAB7-607C-47AD-A3B9-87E64FD16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9E45B8-DFE2-48B0-BEE4-86F17DE1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97" y="0"/>
            <a:ext cx="10711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5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B69A9A-1852-40EA-961A-6515A7A1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8120" cy="6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9F84A-E5DE-4B26-BC53-9ABA04FA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9B4FD-C965-42B7-A412-8F916F44B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5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072E8-E602-474B-956C-0E5ACEC7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C167E-FE99-4F6F-A9BC-C48D3B03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5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F58F8-E2A6-41AF-8C6E-E5C4A18F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22771-C865-4C7E-82EE-ABF74083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6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JI</dc:creator>
  <cp:lastModifiedBy>XIANG JI</cp:lastModifiedBy>
  <cp:revision>4</cp:revision>
  <dcterms:created xsi:type="dcterms:W3CDTF">2022-04-17T14:20:18Z</dcterms:created>
  <dcterms:modified xsi:type="dcterms:W3CDTF">2022-04-23T19:40:27Z</dcterms:modified>
</cp:coreProperties>
</file>