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handoutMasterIdLst>
    <p:handoutMasterId r:id="rId12"/>
  </p:handoutMasterIdLst>
  <p:sldIdLst>
    <p:sldId id="256" r:id="rId3"/>
    <p:sldId id="327" r:id="rId4"/>
    <p:sldId id="373" r:id="rId5"/>
    <p:sldId id="389" r:id="rId6"/>
    <p:sldId id="391" r:id="rId7"/>
    <p:sldId id="374" r:id="rId8"/>
    <p:sldId id="390" r:id="rId9"/>
    <p:sldId id="263" r:id="rId10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472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6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3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johnehunt/TicTacToeKata/tree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Tic-Tac-Toe TDD Lab</a:t>
            </a:r>
            <a:br>
              <a:rPr lang="en-GB" dirty="0"/>
            </a:br>
            <a:r>
              <a:rPr lang="en-GB"/>
              <a:t>(Optional)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270250"/>
            <a:ext cx="6400800" cy="2209800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000"/>
              <a:t>Kevin Cunningham</a:t>
            </a:r>
            <a:endParaRPr lang="en-GB" sz="3000" dirty="0"/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A2D1-81D0-F447-A61F-EC2EB3870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67" y="4716518"/>
            <a:ext cx="2046514" cy="1147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9E693-FA4E-F946-A189-48B473C223DE}"/>
              </a:ext>
            </a:extLst>
          </p:cNvPr>
          <p:cNvSpPr txBox="1"/>
          <p:nvPr/>
        </p:nvSpPr>
        <p:spPr>
          <a:xfrm>
            <a:off x="518620" y="5290371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6D905-D322-904F-BDC7-285B17ED1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91174" y="4928168"/>
            <a:ext cx="923651" cy="9746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Things to Note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2391-0B65-3D45-83B8-9D3479DF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B0BDE-3348-324E-80A5-B6D12F253AC3}"/>
              </a:ext>
            </a:extLst>
          </p:cNvPr>
          <p:cNvSpPr txBox="1"/>
          <p:nvPr/>
        </p:nvSpPr>
        <p:spPr>
          <a:xfrm>
            <a:off x="3650124" y="544522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playtictactoe.org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pic>
        <p:nvPicPr>
          <p:cNvPr id="9" name="Picture 2" descr="Katas of Wado Ryu – Chojinkai Karate">
            <a:extLst>
              <a:ext uri="{FF2B5EF4-FFF2-40B4-BE49-F238E27FC236}">
                <a16:creationId xmlns:a16="http://schemas.microsoft.com/office/drawing/2014/main" id="{40A27144-041F-DC47-9D57-2B42DDE0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1686007"/>
            <a:ext cx="28321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8EE96-F6A2-774B-82BA-F29D5943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737909" y="3615809"/>
            <a:ext cx="923651" cy="9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5358-BB93-DF48-94BC-6056CACA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5467-9277-5B4A-BF3E-41EC436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Kata used to help with learning TDD</a:t>
            </a:r>
          </a:p>
          <a:p>
            <a:r>
              <a:rPr lang="en-US" sz="2400" dirty="0"/>
              <a:t>Based around the Tic-Tac-Toe (or </a:t>
            </a:r>
            <a:r>
              <a:rPr lang="en-US" sz="2400" dirty="0" err="1"/>
              <a:t>Noughts</a:t>
            </a:r>
            <a:r>
              <a:rPr lang="en-US" sz="2400" dirty="0"/>
              <a:t> and Crosses) game</a:t>
            </a:r>
          </a:p>
          <a:p>
            <a:r>
              <a:rPr lang="en-US" sz="2400" dirty="0"/>
              <a:t>Game is played on a 3 by 3 grid</a:t>
            </a:r>
          </a:p>
          <a:p>
            <a:pPr lvl="1"/>
            <a:r>
              <a:rPr lang="en-US" sz="2000" dirty="0"/>
              <a:t>By two players X and O</a:t>
            </a:r>
          </a:p>
          <a:p>
            <a:r>
              <a:rPr lang="en-US" sz="2400" dirty="0"/>
              <a:t>Aim of the game is to get your counters in a line of three first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CCF5-E532-214F-8FA4-5FDC614793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97DF-AE2F-314F-B293-7CCFB1225C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4663-88B4-C14C-B4B9-49AB944E0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BC267-906A-C64B-8BA7-C2E908E0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4639" y="4770601"/>
            <a:ext cx="1475002" cy="155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2E3A6-6DF4-8943-BF47-D4EAED0E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65368" y="511802"/>
            <a:ext cx="656869" cy="6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E94D-AF05-A14D-9233-6CD8388F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17B3-1A56-4C40-B133-505C231A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51" y="1428944"/>
            <a:ext cx="8913681" cy="4529138"/>
          </a:xfrm>
        </p:spPr>
        <p:txBody>
          <a:bodyPr/>
          <a:lstStyle/>
          <a:p>
            <a:r>
              <a:rPr lang="en-US" sz="2400" dirty="0"/>
              <a:t>Your aim is to </a:t>
            </a:r>
          </a:p>
          <a:p>
            <a:pPr lvl="1"/>
            <a:r>
              <a:rPr lang="en-US" sz="2000" dirty="0"/>
              <a:t>Write a series of functions / methods that will</a:t>
            </a:r>
          </a:p>
          <a:p>
            <a:pPr lvl="1"/>
            <a:r>
              <a:rPr lang="en-US" sz="2000" dirty="0"/>
              <a:t>Process the current state of the game board</a:t>
            </a:r>
          </a:p>
          <a:p>
            <a:pPr lvl="1"/>
            <a:r>
              <a:rPr lang="en-US" sz="2000" dirty="0"/>
              <a:t>Check for a win for either side</a:t>
            </a:r>
          </a:p>
          <a:p>
            <a:pPr lvl="2"/>
            <a:r>
              <a:rPr lang="en-US" sz="1800" dirty="0"/>
              <a:t>A player has a line </a:t>
            </a:r>
            <a:r>
              <a:rPr lang="en-US" sz="1800"/>
              <a:t>of 3 tokens </a:t>
            </a:r>
            <a:r>
              <a:rPr lang="en-US" sz="1800" dirty="0"/>
              <a:t>horizontally, vertically or diagonally in a straight line</a:t>
            </a:r>
          </a:p>
          <a:p>
            <a:pPr lvl="1"/>
            <a:r>
              <a:rPr lang="en-US" sz="2000" dirty="0"/>
              <a:t>Check for a draw</a:t>
            </a:r>
          </a:p>
          <a:p>
            <a:pPr lvl="2"/>
            <a:r>
              <a:rPr lang="en-US" sz="1800" dirty="0"/>
              <a:t>Occurs when all grid positions are filled</a:t>
            </a:r>
          </a:p>
          <a:p>
            <a:pPr lvl="2"/>
            <a:r>
              <a:rPr lang="en-US" sz="1800" dirty="0"/>
              <a:t>But neither player has a line of three counters</a:t>
            </a:r>
          </a:p>
          <a:p>
            <a:pPr lvl="1"/>
            <a:r>
              <a:rPr lang="en-US" sz="2000" dirty="0"/>
              <a:t>Allow a move to be made</a:t>
            </a:r>
          </a:p>
          <a:p>
            <a:pPr lvl="2"/>
            <a:r>
              <a:rPr lang="en-US" sz="1800" dirty="0"/>
              <a:t>In which a counter can be placed in an empty grid location</a:t>
            </a:r>
          </a:p>
          <a:p>
            <a:pPr lvl="1"/>
            <a:r>
              <a:rPr lang="en-US" sz="2000" dirty="0"/>
              <a:t>Ensure that the next move is made by the other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70D7-FDED-0748-9A92-D9ABF06BF0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4ECB-4AEA-F148-8581-362D86A1CF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2E05-5D78-6446-845E-34F7C8C92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53C72-2B23-134D-A85B-76662013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59" y="386105"/>
            <a:ext cx="1088165" cy="8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70C1-B7EE-A44D-8175-429A248B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297B-67F5-C044-AED0-7955BE53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Use your preferred development language / environment</a:t>
            </a:r>
          </a:p>
          <a:p>
            <a:pPr lvl="1"/>
            <a:r>
              <a:rPr lang="en-GB" sz="2000" dirty="0"/>
              <a:t>Using your own technology platform</a:t>
            </a:r>
          </a:p>
          <a:p>
            <a:pPr lvl="1"/>
            <a:r>
              <a:rPr lang="en-GB" sz="2000" dirty="0"/>
              <a:t>E.g. Java and JUnit, Scala and ScalaTest, </a:t>
            </a:r>
          </a:p>
          <a:p>
            <a:pPr lvl="1"/>
            <a:r>
              <a:rPr lang="en-GB" sz="2000" dirty="0"/>
              <a:t>Python and </a:t>
            </a:r>
            <a:r>
              <a:rPr lang="en-GB" sz="2000" dirty="0" err="1"/>
              <a:t>PyTest</a:t>
            </a:r>
            <a:r>
              <a:rPr lang="en-GB" sz="2000" dirty="0"/>
              <a:t>,</a:t>
            </a:r>
          </a:p>
          <a:p>
            <a:pPr lvl="1"/>
            <a:r>
              <a:rPr lang="en-GB" sz="2000" dirty="0"/>
              <a:t>JavaScript and Jasmine, Jest, Mocha/</a:t>
            </a:r>
            <a:r>
              <a:rPr lang="en-GB" sz="2000"/>
              <a:t>Sinon </a:t>
            </a:r>
            <a:r>
              <a:rPr lang="en-GB" sz="2000" dirty="0"/>
              <a:t>etc.</a:t>
            </a:r>
          </a:p>
          <a:p>
            <a:pPr lvl="1"/>
            <a:r>
              <a:rPr lang="en-GB" sz="2000" dirty="0"/>
              <a:t>Go and testify</a:t>
            </a:r>
          </a:p>
          <a:p>
            <a:r>
              <a:rPr lang="en-GB" sz="2400" dirty="0"/>
              <a:t>Work on your own solution</a:t>
            </a:r>
          </a:p>
          <a:p>
            <a:r>
              <a:rPr lang="en-GB" sz="2400" dirty="0"/>
              <a:t>But use the </a:t>
            </a:r>
            <a:r>
              <a:rPr lang="en-GB" sz="2400" i="1" dirty="0"/>
              <a:t>room</a:t>
            </a:r>
            <a:r>
              <a:rPr lang="en-GB" sz="2400" dirty="0"/>
              <a:t> to discuss ideas / share thoughts / explore possibilities</a:t>
            </a:r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C37D-5ABC-6844-8E55-60C68A09CB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FFBD-4463-0A4C-887C-CF8D67CF4D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A53B-2FE7-A647-846D-05741203B6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5DB76E0B-301C-0FD1-23CD-55366F4F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F944-C1DC-F944-B1A1-7EF79037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BBE-06DF-C14D-A2EE-1F36AB54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628799"/>
            <a:ext cx="9273638" cy="4316389"/>
          </a:xfrm>
        </p:spPr>
        <p:txBody>
          <a:bodyPr/>
          <a:lstStyle/>
          <a:p>
            <a:r>
              <a:rPr lang="en-US" sz="2400" dirty="0"/>
              <a:t>Keep your workings</a:t>
            </a:r>
          </a:p>
          <a:p>
            <a:pPr lvl="1"/>
            <a:r>
              <a:rPr lang="en-US" sz="2000" dirty="0"/>
              <a:t>You may want to make notes as you go along</a:t>
            </a:r>
          </a:p>
          <a:p>
            <a:pPr lvl="1"/>
            <a:r>
              <a:rPr lang="en-US" sz="2000" dirty="0"/>
              <a:t>Will have a show and tell at the end of the session</a:t>
            </a:r>
          </a:p>
          <a:p>
            <a:r>
              <a:rPr lang="en-GB" sz="2400" dirty="0"/>
              <a:t>Start with the simplest test case </a:t>
            </a:r>
          </a:p>
          <a:p>
            <a:pPr lvl="1"/>
            <a:r>
              <a:rPr lang="en-GB" sz="2000" dirty="0"/>
              <a:t>Follow the patterns presented today</a:t>
            </a:r>
          </a:p>
          <a:p>
            <a:pPr lvl="1"/>
            <a:r>
              <a:rPr lang="en-GB" sz="2000" dirty="0"/>
              <a:t>And build up a step at a time</a:t>
            </a:r>
          </a:p>
          <a:p>
            <a:pPr lvl="1"/>
            <a:r>
              <a:rPr lang="en-GB" sz="2000" dirty="0"/>
              <a:t>Remember to refactor</a:t>
            </a:r>
          </a:p>
          <a:p>
            <a:r>
              <a:rPr lang="en-GB" sz="2400" dirty="0"/>
              <a:t>Aim for a group discussion at the end of the day</a:t>
            </a:r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DECB-0E46-A04E-A807-AAB045284B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858C-00BA-D940-98D3-BFED13E66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3119-AFA1-4C45-833E-10A0F51E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8" name="Picture 7" descr="Light bulb ideas - Free Stock Photo by Merelize on Stockvault.net">
            <a:extLst>
              <a:ext uri="{FF2B5EF4-FFF2-40B4-BE49-F238E27FC236}">
                <a16:creationId xmlns:a16="http://schemas.microsoft.com/office/drawing/2014/main" id="{44085775-F2F6-C3C9-28C2-2AB7544A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19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1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0BDE-7421-CD4D-A3B3-B5183005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1BB-5DD0-BC43-8AA7-D2E87EE4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https://github.com/johnehunt/TicTacToeKata/tree/main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Each branch is a different iteration</a:t>
            </a:r>
          </a:p>
          <a:p>
            <a:pPr lvl="1"/>
            <a:r>
              <a:rPr lang="en-US" dirty="0"/>
              <a:t>Main is the starting point</a:t>
            </a:r>
          </a:p>
          <a:p>
            <a:pPr lvl="1"/>
            <a:r>
              <a:rPr lang="en-US" dirty="0"/>
              <a:t>Steps 1 to 9 are the individual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18A0-0790-4248-AD2F-3D9F8AD77A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B7EE-AAAF-474E-8788-0B1991CBC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4201-1607-7343-9EF0-6449E4849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146" name="Picture 2" descr="GitHub (@github) / Twitter">
            <a:extLst>
              <a:ext uri="{FF2B5EF4-FFF2-40B4-BE49-F238E27FC236}">
                <a16:creationId xmlns:a16="http://schemas.microsoft.com/office/drawing/2014/main" id="{3F10A200-A9DB-B447-91C6-6E8C4E63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16" y="93665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02/02/2022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Tic-Tac-Toe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358</Words>
  <Application>Microsoft Macintosh PowerPoint</Application>
  <PresentationFormat>A4 Paper (210x297 mm)</PresentationFormat>
  <Paragraphs>79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Garamond</vt:lpstr>
      <vt:lpstr>Times New Roman</vt:lpstr>
      <vt:lpstr>Verdana</vt:lpstr>
      <vt:lpstr>Wingdings</vt:lpstr>
      <vt:lpstr>Default Design</vt:lpstr>
      <vt:lpstr>1_Default Design</vt:lpstr>
      <vt:lpstr>Tic-Tac-Toe TDD Lab (Optional)</vt:lpstr>
      <vt:lpstr>Plan for Session</vt:lpstr>
      <vt:lpstr>Tic-Tac-Toe Kata</vt:lpstr>
      <vt:lpstr>Tic-Tac-Toe Lab</vt:lpstr>
      <vt:lpstr>Things to Note</vt:lpstr>
      <vt:lpstr>Things to Note</vt:lpstr>
      <vt:lpstr>Worked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Jasper Kent - Framework Training</cp:lastModifiedBy>
  <cp:revision>131</cp:revision>
  <cp:lastPrinted>2020-10-27T16:10:47Z</cp:lastPrinted>
  <dcterms:modified xsi:type="dcterms:W3CDTF">2024-10-24T12:47:23Z</dcterms:modified>
</cp:coreProperties>
</file>