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handoutMasterIdLst>
    <p:handoutMasterId r:id="rId16"/>
  </p:handoutMasterIdLst>
  <p:sldIdLst>
    <p:sldId id="256" r:id="rId3"/>
    <p:sldId id="327" r:id="rId4"/>
    <p:sldId id="350" r:id="rId5"/>
    <p:sldId id="351" r:id="rId6"/>
    <p:sldId id="341" r:id="rId7"/>
    <p:sldId id="353" r:id="rId8"/>
    <p:sldId id="354" r:id="rId9"/>
    <p:sldId id="352" r:id="rId10"/>
    <p:sldId id="355" r:id="rId11"/>
    <p:sldId id="343" r:id="rId12"/>
    <p:sldId id="344" r:id="rId13"/>
    <p:sldId id="334" r:id="rId14"/>
  </p:sldIdLst>
  <p:sldSz cx="9906000" cy="6858000" type="A4"/>
  <p:notesSz cx="7086600" cy="10221913"/>
  <p:defaultTextStyle>
    <a:defPPr>
      <a:defRPr lang="en-GB"/>
    </a:defPPr>
    <a:lvl1pPr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1pPr>
    <a:lvl2pPr marL="4572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2pPr>
    <a:lvl3pPr marL="9144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3pPr>
    <a:lvl4pPr marL="13716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4pPr>
    <a:lvl5pPr marL="18288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22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2" autoAdjust="0"/>
    <p:restoredTop sz="95238" autoAdjust="0"/>
  </p:normalViewPr>
  <p:slideViewPr>
    <p:cSldViewPr>
      <p:cViewPr varScale="1">
        <p:scale>
          <a:sx n="122" d="100"/>
          <a:sy n="122" d="100"/>
        </p:scale>
        <p:origin x="648" y="1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220"/>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5" name="Rectangle 3"/>
          <p:cNvSpPr>
            <a:spLocks noGrp="1" noChangeArrowheads="1"/>
          </p:cNvSpPr>
          <p:nvPr>
            <p:ph type="dt" sz="quarter" idx="1"/>
          </p:nvPr>
        </p:nvSpPr>
        <p:spPr bwMode="auto">
          <a:xfrm>
            <a:off x="4014788"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algn="r" defTabSz="485775">
              <a:defRPr sz="1300" smtClean="0">
                <a:solidFill>
                  <a:srgbClr val="000000"/>
                </a:solidFill>
              </a:defRPr>
            </a:lvl1pPr>
          </a:lstStyle>
          <a:p>
            <a:pPr>
              <a:defRPr/>
            </a:pPr>
            <a:endParaRPr lang="en-US"/>
          </a:p>
        </p:txBody>
      </p:sp>
      <p:sp>
        <p:nvSpPr>
          <p:cNvPr id="187396" name="Rectangle 4"/>
          <p:cNvSpPr>
            <a:spLocks noGrp="1" noChangeArrowheads="1"/>
          </p:cNvSpPr>
          <p:nvPr>
            <p:ph type="ftr" sz="quarter" idx="2"/>
          </p:nvPr>
        </p:nvSpPr>
        <p:spPr bwMode="auto">
          <a:xfrm>
            <a:off x="0"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7" name="Rectangle 5"/>
          <p:cNvSpPr>
            <a:spLocks noGrp="1" noChangeArrowheads="1"/>
          </p:cNvSpPr>
          <p:nvPr>
            <p:ph type="sldNum" sz="quarter" idx="3"/>
          </p:nvPr>
        </p:nvSpPr>
        <p:spPr bwMode="auto">
          <a:xfrm>
            <a:off x="4014788"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algn="r" defTabSz="485775">
              <a:defRPr sz="1300" smtClean="0">
                <a:solidFill>
                  <a:srgbClr val="000000"/>
                </a:solidFill>
              </a:defRPr>
            </a:lvl1pPr>
          </a:lstStyle>
          <a:p>
            <a:pPr>
              <a:defRPr/>
            </a:pPr>
            <a:fld id="{9CBFC2FC-AB15-4A86-A090-42EA9D9D8103}" type="slidenum">
              <a:rPr lang="en-US"/>
              <a:pPr>
                <a:defRPr/>
              </a:pPr>
              <a:t>‹#›</a:t>
            </a:fld>
            <a:endParaRPr lang="en-US"/>
          </a:p>
        </p:txBody>
      </p:sp>
    </p:spTree>
    <p:extLst>
      <p:ext uri="{BB962C8B-B14F-4D97-AF65-F5344CB8AC3E}">
        <p14:creationId xmlns:p14="http://schemas.microsoft.com/office/powerpoint/2010/main" val="93151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AutoShape 1"/>
          <p:cNvSpPr>
            <a:spLocks noChangeArrowheads="1"/>
          </p:cNvSpPr>
          <p:nvPr/>
        </p:nvSpPr>
        <p:spPr bwMode="auto">
          <a:xfrm>
            <a:off x="0" y="0"/>
            <a:ext cx="7086600" cy="102219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5" name="Rectangle 3"/>
          <p:cNvSpPr>
            <a:spLocks noGrp="1" noChangeArrowheads="1"/>
          </p:cNvSpPr>
          <p:nvPr>
            <p:ph type="dt"/>
          </p:nvPr>
        </p:nvSpPr>
        <p:spPr bwMode="auto">
          <a:xfrm>
            <a:off x="4014788" y="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7173" name="Rectangle 4"/>
          <p:cNvSpPr>
            <a:spLocks noGrp="1" noRot="1" noChangeAspect="1" noChangeArrowheads="1"/>
          </p:cNvSpPr>
          <p:nvPr>
            <p:ph type="sldImg"/>
          </p:nvPr>
        </p:nvSpPr>
        <p:spPr bwMode="auto">
          <a:xfrm>
            <a:off x="776288" y="766763"/>
            <a:ext cx="5532437" cy="38306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708025" y="4856163"/>
            <a:ext cx="566896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p>
            <a:pPr lvl="0"/>
            <a:endParaRPr lang="en-US" noProof="0"/>
          </a:p>
        </p:txBody>
      </p:sp>
      <p:sp>
        <p:nvSpPr>
          <p:cNvPr id="3078" name="Rectangle 6"/>
          <p:cNvSpPr>
            <a:spLocks noGrp="1" noChangeArrowheads="1"/>
          </p:cNvSpPr>
          <p:nvPr>
            <p:ph type="ftr"/>
          </p:nvPr>
        </p:nvSpPr>
        <p:spPr bwMode="auto">
          <a:xfrm>
            <a:off x="0" y="970915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9" name="Rectangle 7"/>
          <p:cNvSpPr>
            <a:spLocks noGrp="1" noChangeArrowheads="1"/>
          </p:cNvSpPr>
          <p:nvPr>
            <p:ph type="sldNum"/>
          </p:nvPr>
        </p:nvSpPr>
        <p:spPr bwMode="auto">
          <a:xfrm>
            <a:off x="4014788" y="970915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fld id="{705325CD-D4D1-46AB-A07B-76CAD4A15258}" type="slidenum">
              <a:rPr lang="en-GB"/>
              <a:pPr>
                <a:defRPr/>
              </a:pPr>
              <a:t>‹#›</a:t>
            </a:fld>
            <a:endParaRPr lang="en-GB"/>
          </a:p>
        </p:txBody>
      </p:sp>
    </p:spTree>
    <p:extLst>
      <p:ext uri="{BB962C8B-B14F-4D97-AF65-F5344CB8AC3E}">
        <p14:creationId xmlns:p14="http://schemas.microsoft.com/office/powerpoint/2010/main" val="404832968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1pPr>
            <a:lvl2pPr marL="742950" indent="-28575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2pPr>
            <a:lvl3pPr marL="11430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3pPr>
            <a:lvl4pPr marL="16002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4pPr>
            <a:lvl5pPr marL="20574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5pPr>
            <a:lvl6pPr marL="25146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6pPr>
            <a:lvl7pPr marL="29718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7pPr>
            <a:lvl8pPr marL="34290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8pPr>
            <a:lvl9pPr marL="38862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9pPr>
          </a:lstStyle>
          <a:p>
            <a:fld id="{4B24E597-641E-4831-92E7-FE32F3EB8DD0}" type="slidenum">
              <a:rPr lang="en-GB">
                <a:solidFill>
                  <a:srgbClr val="000000"/>
                </a:solidFill>
                <a:latin typeface="Times New Roman" pitchFamily="18" charset="0"/>
              </a:rPr>
              <a:pPr/>
              <a:t>1</a:t>
            </a:fld>
            <a:endParaRPr lang="en-GB">
              <a:solidFill>
                <a:srgbClr val="000000"/>
              </a:solidFill>
              <a:latin typeface="Times New Roman" pitchFamily="18" charset="0"/>
            </a:endParaRPr>
          </a:p>
        </p:txBody>
      </p:sp>
      <p:sp>
        <p:nvSpPr>
          <p:cNvPr id="8195" name="Rectangle 1"/>
          <p:cNvSpPr txBox="1">
            <a:spLocks noGrp="1" noRot="1" noChangeAspect="1" noChangeArrowheads="1" noTextEdit="1"/>
          </p:cNvSpPr>
          <p:nvPr>
            <p:ph type="sldImg"/>
          </p:nvPr>
        </p:nvSpPr>
        <p:spPr>
          <a:xfrm>
            <a:off x="774700" y="766763"/>
            <a:ext cx="5537200" cy="3833812"/>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txBox="1">
            <a:spLocks noGrp="1" noChangeArrowheads="1"/>
          </p:cNvSpPr>
          <p:nvPr>
            <p:ph type="body" idx="1"/>
          </p:nvPr>
        </p:nvSpPr>
        <p:spPr>
          <a:xfrm>
            <a:off x="708025" y="4856163"/>
            <a:ext cx="5670550" cy="45989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02" tIns="49451" rIns="98902" bIns="49451"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Fork is a child of the parent process</a:t>
            </a:r>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6</a:t>
            </a:fld>
            <a:endParaRPr lang="en-GB"/>
          </a:p>
        </p:txBody>
      </p:sp>
    </p:spTree>
    <p:extLst>
      <p:ext uri="{BB962C8B-B14F-4D97-AF65-F5344CB8AC3E}">
        <p14:creationId xmlns:p14="http://schemas.microsoft.com/office/powerpoint/2010/main" val="3057465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Let's break down why this is useful, especially in the context of experimental physics and engineering:</a:t>
            </a:r>
          </a:p>
          <a:p>
            <a:pPr algn="l">
              <a:buFont typeface="+mj-lt"/>
              <a:buAutoNum type="arabicPeriod"/>
            </a:pPr>
            <a:r>
              <a:rPr lang="en-GB" b="1" i="0" dirty="0">
                <a:solidFill>
                  <a:srgbClr val="0D0D0D"/>
                </a:solidFill>
                <a:effectLst/>
                <a:highlight>
                  <a:srgbClr val="FFFFFF"/>
                </a:highlight>
                <a:latin typeface="Söhne"/>
              </a:rPr>
              <a:t>Independent Execution:</a:t>
            </a:r>
            <a:endParaRPr lang="en-GB" b="0" i="0" dirty="0">
              <a:solidFill>
                <a:srgbClr val="0D0D0D"/>
              </a:solidFill>
              <a:effectLst/>
              <a:highlight>
                <a:srgbClr val="FFFFFF"/>
              </a:highlight>
              <a:latin typeface="Söhne"/>
            </a:endParaRPr>
          </a:p>
          <a:p>
            <a:pPr marL="742950" lvl="1" indent="-285750" algn="l">
              <a:buFont typeface="+mj-lt"/>
              <a:buAutoNum type="arabicPeriod"/>
            </a:pPr>
            <a:r>
              <a:rPr lang="en-GB" b="0" i="0" dirty="0">
                <a:solidFill>
                  <a:srgbClr val="0D0D0D"/>
                </a:solidFill>
                <a:effectLst/>
                <a:highlight>
                  <a:srgbClr val="FFFFFF"/>
                </a:highlight>
                <a:latin typeface="Söhne"/>
              </a:rPr>
              <a:t>Each Process instance runs in its own Python interpreter and has its own memory space. This independence allows the process to execute tasks without any interference from the main process or other subprocesses.</a:t>
            </a:r>
          </a:p>
          <a:p>
            <a:pPr marL="742950" lvl="1" indent="-285750" algn="l">
              <a:buFont typeface="+mj-lt"/>
              <a:buAutoNum type="arabicPeriod"/>
            </a:pPr>
            <a:r>
              <a:rPr lang="en-GB" b="0" i="0" dirty="0">
                <a:solidFill>
                  <a:srgbClr val="0D0D0D"/>
                </a:solidFill>
                <a:effectLst/>
                <a:highlight>
                  <a:srgbClr val="FFFFFF"/>
                </a:highlight>
                <a:latin typeface="Söhne"/>
              </a:rPr>
              <a:t>This is particularly useful for CPU-bound tasks in Python, as it circumvents the Global Interpreter Lock (GIL) that can limit the performance of threaded applications.</a:t>
            </a:r>
          </a:p>
          <a:p>
            <a:pPr algn="l">
              <a:buFont typeface="+mj-lt"/>
              <a:buAutoNum type="arabicPeriod"/>
            </a:pPr>
            <a:r>
              <a:rPr lang="en-GB" b="1" i="0" dirty="0">
                <a:solidFill>
                  <a:srgbClr val="0D0D0D"/>
                </a:solidFill>
                <a:effectLst/>
                <a:highlight>
                  <a:srgbClr val="FFFFFF"/>
                </a:highlight>
                <a:latin typeface="Söhne"/>
              </a:rPr>
              <a:t>Utilizing Multiple Cores:</a:t>
            </a:r>
            <a:endParaRPr lang="en-GB" b="0" i="0" dirty="0">
              <a:solidFill>
                <a:srgbClr val="0D0D0D"/>
              </a:solidFill>
              <a:effectLst/>
              <a:highlight>
                <a:srgbClr val="FFFFFF"/>
              </a:highlight>
              <a:latin typeface="Söhne"/>
            </a:endParaRPr>
          </a:p>
          <a:p>
            <a:pPr marL="742950" lvl="1" indent="-285750" algn="l">
              <a:buFont typeface="+mj-lt"/>
              <a:buAutoNum type="arabicPeriod"/>
            </a:pPr>
            <a:r>
              <a:rPr lang="en-GB" b="0" i="0" dirty="0">
                <a:solidFill>
                  <a:srgbClr val="0D0D0D"/>
                </a:solidFill>
                <a:effectLst/>
                <a:highlight>
                  <a:srgbClr val="FFFFFF"/>
                </a:highlight>
                <a:latin typeface="Söhne"/>
              </a:rPr>
              <a:t>Unlike threads in Python, processes can fully leverage multiple CPU cores, making them ideal for computationally intensive tasks.</a:t>
            </a:r>
          </a:p>
          <a:p>
            <a:pPr marL="742950" lvl="1" indent="-285750" algn="l">
              <a:buFont typeface="+mj-lt"/>
              <a:buAutoNum type="arabicPeriod"/>
            </a:pPr>
            <a:r>
              <a:rPr lang="en-GB" b="0" i="0" dirty="0">
                <a:solidFill>
                  <a:srgbClr val="0D0D0D"/>
                </a:solidFill>
                <a:effectLst/>
                <a:highlight>
                  <a:srgbClr val="FFFFFF"/>
                </a:highlight>
                <a:latin typeface="Söhne"/>
              </a:rPr>
              <a:t>For example, in scientific computing or data analysis, you can split a large computation into smaller chunks and run them in parallel across multiple processes, significantly reducing execution time.</a:t>
            </a:r>
          </a:p>
          <a:p>
            <a:pPr algn="l">
              <a:buFont typeface="+mj-lt"/>
              <a:buAutoNum type="arabicPeriod"/>
            </a:pPr>
            <a:r>
              <a:rPr lang="en-GB" b="1" i="0" dirty="0">
                <a:solidFill>
                  <a:srgbClr val="0D0D0D"/>
                </a:solidFill>
                <a:effectLst/>
                <a:highlight>
                  <a:srgbClr val="FFFFFF"/>
                </a:highlight>
                <a:latin typeface="Söhne"/>
              </a:rPr>
              <a:t>Reliability and Stability:</a:t>
            </a:r>
            <a:endParaRPr lang="en-GB" b="0" i="0" dirty="0">
              <a:solidFill>
                <a:srgbClr val="0D0D0D"/>
              </a:solidFill>
              <a:effectLst/>
              <a:highlight>
                <a:srgbClr val="FFFFFF"/>
              </a:highlight>
              <a:latin typeface="Söhne"/>
            </a:endParaRPr>
          </a:p>
          <a:p>
            <a:pPr marL="742950" lvl="1" indent="-285750" algn="l">
              <a:buFont typeface="+mj-lt"/>
              <a:buAutoNum type="arabicPeriod"/>
            </a:pPr>
            <a:r>
              <a:rPr lang="en-GB" b="0" i="0" dirty="0">
                <a:solidFill>
                  <a:srgbClr val="0D0D0D"/>
                </a:solidFill>
                <a:effectLst/>
                <a:highlight>
                  <a:srgbClr val="FFFFFF"/>
                </a:highlight>
                <a:latin typeface="Söhne"/>
              </a:rPr>
              <a:t>Processes are isolated from each other, so if one process encounters an issue and crashes, it won't affect the others or the main application. This isolation adds to the robustness of applications where stability is crucial.</a:t>
            </a:r>
          </a:p>
          <a:p>
            <a:pPr marL="742950" lvl="1" indent="-285750" algn="l">
              <a:buFont typeface="+mj-lt"/>
              <a:buAutoNum type="arabicPeriod"/>
            </a:pPr>
            <a:r>
              <a:rPr lang="en-GB" b="0" i="0" dirty="0">
                <a:solidFill>
                  <a:srgbClr val="0D0D0D"/>
                </a:solidFill>
                <a:effectLst/>
                <a:highlight>
                  <a:srgbClr val="FFFFFF"/>
                </a:highlight>
                <a:latin typeface="Söhne"/>
              </a:rPr>
              <a:t>In a lab setting, this means that a crash in one part of an experiment's data processing won't necessarily disrupt other ongoing processes.</a:t>
            </a:r>
          </a:p>
          <a:p>
            <a:pPr algn="l">
              <a:buFont typeface="+mj-lt"/>
              <a:buAutoNum type="arabicPeriod"/>
            </a:pPr>
            <a:r>
              <a:rPr lang="en-GB" b="1" i="0" dirty="0">
                <a:solidFill>
                  <a:srgbClr val="0D0D0D"/>
                </a:solidFill>
                <a:effectLst/>
                <a:highlight>
                  <a:srgbClr val="FFFFFF"/>
                </a:highlight>
                <a:latin typeface="Söhne"/>
              </a:rPr>
              <a:t>Debugging Information:</a:t>
            </a:r>
            <a:endParaRPr lang="en-GB" b="0" i="0" dirty="0">
              <a:solidFill>
                <a:srgbClr val="0D0D0D"/>
              </a:solidFill>
              <a:effectLst/>
              <a:highlight>
                <a:srgbClr val="FFFFFF"/>
              </a:highlight>
              <a:latin typeface="Söhne"/>
            </a:endParaRPr>
          </a:p>
          <a:p>
            <a:pPr marL="742950" lvl="1" indent="-285750" algn="l">
              <a:buFont typeface="+mj-lt"/>
              <a:buAutoNum type="arabicPeriod"/>
            </a:pPr>
            <a:r>
              <a:rPr lang="en-GB" b="0" i="0" dirty="0">
                <a:solidFill>
                  <a:srgbClr val="0D0D0D"/>
                </a:solidFill>
                <a:effectLst/>
                <a:highlight>
                  <a:srgbClr val="FFFFFF"/>
                </a:highlight>
                <a:latin typeface="Söhne"/>
              </a:rPr>
              <a:t>The code prints out useful debugging information, such as the module name, the ID of the parent process, and the ID of the current process.</a:t>
            </a:r>
          </a:p>
          <a:p>
            <a:pPr marL="742950" lvl="1" indent="-285750" algn="l">
              <a:buFont typeface="+mj-lt"/>
              <a:buAutoNum type="arabicPeriod"/>
            </a:pPr>
            <a:r>
              <a:rPr lang="en-GB" b="0" i="0" dirty="0">
                <a:solidFill>
                  <a:srgbClr val="0D0D0D"/>
                </a:solidFill>
                <a:effectLst/>
                <a:highlight>
                  <a:srgbClr val="FFFFFF"/>
                </a:highlight>
                <a:latin typeface="Söhne"/>
              </a:rPr>
              <a:t>This information can be invaluable in a complex system where multiple processes are running simultaneously, as it helps in tracking the execution flow and identifying potential issues.</a:t>
            </a:r>
          </a:p>
          <a:p>
            <a:pPr algn="l">
              <a:buFont typeface="+mj-lt"/>
              <a:buAutoNum type="arabicPeriod"/>
            </a:pPr>
            <a:r>
              <a:rPr lang="en-GB" b="1" i="0" dirty="0">
                <a:solidFill>
                  <a:srgbClr val="0D0D0D"/>
                </a:solidFill>
                <a:effectLst/>
                <a:highlight>
                  <a:srgbClr val="FFFFFF"/>
                </a:highlight>
                <a:latin typeface="Söhne"/>
              </a:rPr>
              <a:t>Cross-Platform Compatibility:</a:t>
            </a:r>
            <a:endParaRPr lang="en-GB" b="0" i="0" dirty="0">
              <a:solidFill>
                <a:srgbClr val="0D0D0D"/>
              </a:solidFill>
              <a:effectLst/>
              <a:highlight>
                <a:srgbClr val="FFFFFF"/>
              </a:highlight>
              <a:latin typeface="Söhne"/>
            </a:endParaRPr>
          </a:p>
          <a:p>
            <a:pPr marL="742950" lvl="1" indent="-285750" algn="l">
              <a:buFont typeface="+mj-lt"/>
              <a:buAutoNum type="arabicPeriod"/>
            </a:pPr>
            <a:r>
              <a:rPr lang="en-GB" b="0" i="0" dirty="0">
                <a:solidFill>
                  <a:srgbClr val="0D0D0D"/>
                </a:solidFill>
                <a:effectLst/>
                <a:highlight>
                  <a:srgbClr val="FFFFFF"/>
                </a:highlight>
                <a:latin typeface="Söhne"/>
              </a:rPr>
              <a:t>By setting the start method to 'spawn', the code ensures more predictable and safer </a:t>
            </a:r>
            <a:r>
              <a:rPr lang="en-GB" b="0" i="0" dirty="0" err="1">
                <a:solidFill>
                  <a:srgbClr val="0D0D0D"/>
                </a:solidFill>
                <a:effectLst/>
                <a:highlight>
                  <a:srgbClr val="FFFFFF"/>
                </a:highlight>
                <a:latin typeface="Söhne"/>
              </a:rPr>
              <a:t>behavior</a:t>
            </a:r>
            <a:r>
              <a:rPr lang="en-GB" b="0" i="0" dirty="0">
                <a:solidFill>
                  <a:srgbClr val="0D0D0D"/>
                </a:solidFill>
                <a:effectLst/>
                <a:highlight>
                  <a:srgbClr val="FFFFFF"/>
                </a:highlight>
                <a:latin typeface="Söhne"/>
              </a:rPr>
              <a:t>, especially on platforms like Windows where 'fork' is not available.</a:t>
            </a:r>
          </a:p>
          <a:p>
            <a:pPr marL="742950" lvl="1" indent="-285750" algn="l">
              <a:buFont typeface="+mj-lt"/>
              <a:buAutoNum type="arabicPeriod"/>
            </a:pPr>
            <a:r>
              <a:rPr lang="en-GB" b="0" i="0" dirty="0">
                <a:solidFill>
                  <a:srgbClr val="0D0D0D"/>
                </a:solidFill>
                <a:effectLst/>
                <a:highlight>
                  <a:srgbClr val="FFFFFF"/>
                </a:highlight>
                <a:latin typeface="Söhne"/>
              </a:rPr>
              <a:t>Ensuring compatibility across different operating systems is essential in scientific environments where software needs to run on diverse systems.</a:t>
            </a:r>
          </a:p>
          <a:p>
            <a:pPr algn="l">
              <a:buFont typeface="+mj-lt"/>
              <a:buAutoNum type="arabicPeriod"/>
            </a:pPr>
            <a:r>
              <a:rPr lang="en-GB" b="1" i="0" dirty="0">
                <a:solidFill>
                  <a:srgbClr val="0D0D0D"/>
                </a:solidFill>
                <a:effectLst/>
                <a:highlight>
                  <a:srgbClr val="FFFFFF"/>
                </a:highlight>
                <a:latin typeface="Söhne"/>
              </a:rPr>
              <a:t>Simulation of Real-World Scenarios:</a:t>
            </a:r>
            <a:endParaRPr lang="en-GB" b="0" i="0" dirty="0">
              <a:solidFill>
                <a:srgbClr val="0D0D0D"/>
              </a:solidFill>
              <a:effectLst/>
              <a:highlight>
                <a:srgbClr val="FFFFFF"/>
              </a:highlight>
              <a:latin typeface="Söhne"/>
            </a:endParaRPr>
          </a:p>
          <a:p>
            <a:pPr marL="742950" lvl="1" indent="-285750" algn="l">
              <a:buFont typeface="+mj-lt"/>
              <a:buAutoNum type="arabicPeriod"/>
            </a:pPr>
            <a:r>
              <a:rPr lang="en-GB" b="0" i="0" dirty="0">
                <a:solidFill>
                  <a:srgbClr val="0D0D0D"/>
                </a:solidFill>
                <a:effectLst/>
                <a:highlight>
                  <a:srgbClr val="FFFFFF"/>
                </a:highlight>
                <a:latin typeface="Söhne"/>
              </a:rPr>
              <a:t>In experimental physics and engineering, processes can simulate real-world scenarios where different tasks (like controlling an instrument, processing data, and logging results) occur independently and might need to operate on separate machines or cores.</a:t>
            </a:r>
          </a:p>
          <a:p>
            <a:endParaRPr lang="en-US" dirty="0"/>
          </a:p>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7</a:t>
            </a:fld>
            <a:endParaRPr lang="en-GB"/>
          </a:p>
        </p:txBody>
      </p:sp>
    </p:spTree>
    <p:extLst>
      <p:ext uri="{BB962C8B-B14F-4D97-AF65-F5344CB8AC3E}">
        <p14:creationId xmlns:p14="http://schemas.microsoft.com/office/powerpoint/2010/main" val="378458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8</a:t>
            </a:fld>
            <a:endParaRPr lang="en-GB"/>
          </a:p>
        </p:txBody>
      </p:sp>
    </p:spTree>
    <p:extLst>
      <p:ext uri="{BB962C8B-B14F-4D97-AF65-F5344CB8AC3E}">
        <p14:creationId xmlns:p14="http://schemas.microsoft.com/office/powerpoint/2010/main" val="162152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9</a:t>
            </a:fld>
            <a:endParaRPr lang="en-GB"/>
          </a:p>
        </p:txBody>
      </p:sp>
    </p:spTree>
    <p:extLst>
      <p:ext uri="{BB962C8B-B14F-4D97-AF65-F5344CB8AC3E}">
        <p14:creationId xmlns:p14="http://schemas.microsoft.com/office/powerpoint/2010/main" val="109960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rgbClr val="000000"/>
                </a:solidFill>
                <a:effectLst/>
                <a:latin typeface="Times New Roman" pitchFamily="18" charset="0"/>
                <a:ea typeface="+mn-ea"/>
                <a:cs typeface="+mn-cs"/>
              </a:rPr>
              <a:t>processes</a:t>
            </a:r>
            <a:r>
              <a:rPr lang="en-GB" dirty="0">
                <a:effectLst/>
                <a:latin typeface="Times New Roman" panose="02020603050405020304" pitchFamily="18" charset="0"/>
              </a:rPr>
              <a:t> is the number of worker processes to use. If processes is None then the number returned by </a:t>
            </a:r>
            <a:r>
              <a:rPr lang="en-GB" sz="1200" kern="1200" dirty="0" err="1">
                <a:solidFill>
                  <a:srgbClr val="000000"/>
                </a:solidFill>
                <a:effectLst/>
                <a:latin typeface="Times New Roman" pitchFamily="18" charset="0"/>
                <a:ea typeface="+mn-ea"/>
                <a:cs typeface="+mn-cs"/>
              </a:rPr>
              <a:t>os.cpu_count</a:t>
            </a:r>
            <a:r>
              <a:rPr lang="en-GB" sz="1200" kern="1200" dirty="0">
                <a:solidFill>
                  <a:srgbClr val="000000"/>
                </a:solidFill>
                <a:effectLst/>
                <a:latin typeface="Times New Roman" pitchFamily="18" charset="0"/>
                <a:ea typeface="+mn-ea"/>
                <a:cs typeface="+mn-cs"/>
              </a:rPr>
              <a:t>()</a:t>
            </a:r>
            <a:r>
              <a:rPr lang="en-GB" dirty="0">
                <a:effectLst/>
                <a:latin typeface="Times New Roman" panose="02020603050405020304" pitchFamily="18" charset="0"/>
              </a:rPr>
              <a:t> is used.</a:t>
            </a:r>
          </a:p>
          <a:p>
            <a:r>
              <a:rPr lang="en-GB" sz="1200" kern="1200" dirty="0">
                <a:solidFill>
                  <a:srgbClr val="000000"/>
                </a:solidFill>
                <a:effectLst/>
                <a:latin typeface="Times New Roman" pitchFamily="18" charset="0"/>
                <a:ea typeface="+mn-ea"/>
                <a:cs typeface="+mn-cs"/>
              </a:rPr>
              <a:t>initializer</a:t>
            </a:r>
            <a:r>
              <a:rPr lang="en-GB" dirty="0">
                <a:effectLst/>
                <a:latin typeface="Times New Roman" panose="02020603050405020304" pitchFamily="18" charset="0"/>
              </a:rPr>
              <a:t> If </a:t>
            </a:r>
            <a:r>
              <a:rPr lang="en-GB" sz="1200" kern="1200" dirty="0">
                <a:solidFill>
                  <a:srgbClr val="000000"/>
                </a:solidFill>
                <a:effectLst/>
                <a:latin typeface="Times New Roman" pitchFamily="18" charset="0"/>
                <a:ea typeface="+mn-ea"/>
                <a:cs typeface="+mn-cs"/>
              </a:rPr>
              <a:t>initializer</a:t>
            </a:r>
            <a:r>
              <a:rPr lang="en-GB" dirty="0">
                <a:effectLst/>
                <a:latin typeface="Times New Roman" panose="02020603050405020304" pitchFamily="18" charset="0"/>
              </a:rPr>
              <a:t> is not </a:t>
            </a:r>
            <a:r>
              <a:rPr lang="en-GB" sz="1200" kern="1200" dirty="0">
                <a:solidFill>
                  <a:srgbClr val="000000"/>
                </a:solidFill>
                <a:effectLst/>
                <a:latin typeface="Times New Roman" pitchFamily="18" charset="0"/>
                <a:ea typeface="+mn-ea"/>
                <a:cs typeface="+mn-cs"/>
              </a:rPr>
              <a:t>None</a:t>
            </a:r>
            <a:r>
              <a:rPr lang="en-GB" dirty="0">
                <a:effectLst/>
                <a:latin typeface="Times New Roman" panose="02020603050405020304" pitchFamily="18" charset="0"/>
              </a:rPr>
              <a:t> then each worker process will call </a:t>
            </a:r>
            <a:r>
              <a:rPr lang="en-GB" sz="1200" kern="1200" dirty="0">
                <a:solidFill>
                  <a:srgbClr val="000000"/>
                </a:solidFill>
                <a:effectLst/>
                <a:latin typeface="Times New Roman" pitchFamily="18" charset="0"/>
                <a:ea typeface="+mn-ea"/>
                <a:cs typeface="+mn-cs"/>
              </a:rPr>
              <a:t>initializer(*</a:t>
            </a:r>
            <a:r>
              <a:rPr lang="en-GB" sz="1200" kern="1200" dirty="0" err="1">
                <a:solidFill>
                  <a:srgbClr val="000000"/>
                </a:solidFill>
                <a:effectLst/>
                <a:latin typeface="Times New Roman" pitchFamily="18" charset="0"/>
                <a:ea typeface="+mn-ea"/>
                <a:cs typeface="+mn-cs"/>
              </a:rPr>
              <a:t>initargs</a:t>
            </a:r>
            <a:r>
              <a:rPr lang="en-GB" sz="1200" kern="1200" dirty="0">
                <a:solidFill>
                  <a:srgbClr val="000000"/>
                </a:solidFill>
                <a:effectLst/>
                <a:latin typeface="Times New Roman" pitchFamily="18" charset="0"/>
                <a:ea typeface="+mn-ea"/>
                <a:cs typeface="+mn-cs"/>
              </a:rPr>
              <a:t>) </a:t>
            </a:r>
            <a:r>
              <a:rPr lang="en-GB" dirty="0">
                <a:effectLst/>
                <a:latin typeface="Times New Roman" panose="02020603050405020304" pitchFamily="18" charset="0"/>
              </a:rPr>
              <a:t>when it starts.</a:t>
            </a:r>
          </a:p>
          <a:p>
            <a:r>
              <a:rPr lang="en-GB" sz="1200" kern="1200" dirty="0" err="1">
                <a:solidFill>
                  <a:srgbClr val="000000"/>
                </a:solidFill>
                <a:effectLst/>
                <a:latin typeface="Times New Roman" pitchFamily="18" charset="0"/>
                <a:ea typeface="+mn-ea"/>
                <a:cs typeface="+mn-cs"/>
              </a:rPr>
              <a:t>maxtasksperchild</a:t>
            </a:r>
            <a:r>
              <a:rPr lang="en-GB" dirty="0">
                <a:effectLst/>
                <a:latin typeface="Times New Roman" panose="02020603050405020304" pitchFamily="18" charset="0"/>
              </a:rPr>
              <a:t> is the number of tasks a worker process can complete before it will exit and be replaced with a fresh worker process, to enable unused resources to be freed. The default </a:t>
            </a:r>
            <a:r>
              <a:rPr lang="en-GB" sz="1200" kern="1200" dirty="0" err="1">
                <a:solidFill>
                  <a:srgbClr val="000000"/>
                </a:solidFill>
                <a:effectLst/>
                <a:latin typeface="Times New Roman" pitchFamily="18" charset="0"/>
                <a:ea typeface="+mn-ea"/>
                <a:cs typeface="+mn-cs"/>
              </a:rPr>
              <a:t>maxtasksperchild</a:t>
            </a:r>
            <a:r>
              <a:rPr lang="en-GB" dirty="0">
                <a:effectLst/>
                <a:latin typeface="Times New Roman" panose="02020603050405020304" pitchFamily="18" charset="0"/>
              </a:rPr>
              <a:t> is </a:t>
            </a:r>
            <a:r>
              <a:rPr lang="en-GB" sz="1200" kern="1200" dirty="0">
                <a:solidFill>
                  <a:srgbClr val="000000"/>
                </a:solidFill>
                <a:effectLst/>
                <a:latin typeface="Times New Roman" pitchFamily="18" charset="0"/>
                <a:ea typeface="+mn-ea"/>
                <a:cs typeface="+mn-cs"/>
              </a:rPr>
              <a:t>None</a:t>
            </a:r>
            <a:r>
              <a:rPr lang="en-GB" dirty="0">
                <a:effectLst/>
                <a:latin typeface="Times New Roman" panose="02020603050405020304" pitchFamily="18" charset="0"/>
              </a:rPr>
              <a:t>, which means worker processes will live as long as the pool.</a:t>
            </a:r>
          </a:p>
          <a:p>
            <a:r>
              <a:rPr lang="en-GB" sz="1200" kern="1200" dirty="0">
                <a:solidFill>
                  <a:srgbClr val="000000"/>
                </a:solidFill>
                <a:effectLst/>
                <a:latin typeface="Times New Roman" pitchFamily="18" charset="0"/>
                <a:ea typeface="+mn-ea"/>
                <a:cs typeface="+mn-cs"/>
              </a:rPr>
              <a:t>context</a:t>
            </a:r>
            <a:r>
              <a:rPr lang="en-GB" dirty="0">
                <a:effectLst/>
                <a:latin typeface="Times New Roman" panose="02020603050405020304" pitchFamily="18" charset="0"/>
              </a:rPr>
              <a:t> can be used to specify the context used for starting the worker processes. Usually a pool is created using the function </a:t>
            </a:r>
            <a:r>
              <a:rPr lang="en-GB" sz="1200" kern="1200" dirty="0" err="1">
                <a:solidFill>
                  <a:srgbClr val="000000"/>
                </a:solidFill>
                <a:effectLst/>
                <a:latin typeface="Times New Roman" pitchFamily="18" charset="0"/>
                <a:ea typeface="+mn-ea"/>
                <a:cs typeface="+mn-cs"/>
              </a:rPr>
              <a:t>multiprocessing.Pool</a:t>
            </a:r>
            <a:r>
              <a:rPr lang="en-GB" sz="1200" kern="1200" dirty="0">
                <a:solidFill>
                  <a:srgbClr val="000000"/>
                </a:solidFill>
                <a:effectLst/>
                <a:latin typeface="Times New Roman" pitchFamily="18" charset="0"/>
                <a:ea typeface="+mn-ea"/>
                <a:cs typeface="+mn-cs"/>
              </a:rPr>
              <a:t>()</a:t>
            </a:r>
            <a:r>
              <a:rPr lang="en-GB" dirty="0">
                <a:effectLst/>
                <a:latin typeface="Times New Roman" panose="02020603050405020304" pitchFamily="18" charset="0"/>
              </a:rPr>
              <a:t>. Alternatively the pool can be created using the </a:t>
            </a:r>
            <a:r>
              <a:rPr lang="en-GB" sz="1200" kern="1200" dirty="0">
                <a:solidFill>
                  <a:srgbClr val="000000"/>
                </a:solidFill>
                <a:effectLst/>
                <a:latin typeface="Times New Roman" pitchFamily="18" charset="0"/>
                <a:ea typeface="+mn-ea"/>
                <a:cs typeface="+mn-cs"/>
              </a:rPr>
              <a:t>Pool()</a:t>
            </a:r>
            <a:r>
              <a:rPr lang="en-GB" dirty="0">
                <a:effectLst/>
                <a:latin typeface="Times New Roman" panose="02020603050405020304" pitchFamily="18" charset="0"/>
              </a:rPr>
              <a:t> method of a context object.</a:t>
            </a:r>
          </a:p>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10</a:t>
            </a:fld>
            <a:endParaRPr lang="en-GB"/>
          </a:p>
        </p:txBody>
      </p:sp>
    </p:spTree>
    <p:extLst>
      <p:ext uri="{BB962C8B-B14F-4D97-AF65-F5344CB8AC3E}">
        <p14:creationId xmlns:p14="http://schemas.microsoft.com/office/powerpoint/2010/main" val="281364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rgbClr val="000000"/>
                </a:solidFill>
                <a:effectLst/>
                <a:latin typeface="Times New Roman" pitchFamily="18" charset="0"/>
                <a:ea typeface="+mn-ea"/>
                <a:cs typeface="+mn-cs"/>
              </a:rPr>
              <a:t>Only 4 processes can run at a time – so last two must wait – this is a way to throttle the amount of work done at one time</a:t>
            </a:r>
          </a:p>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11</a:t>
            </a:fld>
            <a:endParaRPr lang="en-GB"/>
          </a:p>
        </p:txBody>
      </p:sp>
    </p:spTree>
    <p:extLst>
      <p:ext uri="{BB962C8B-B14F-4D97-AF65-F5344CB8AC3E}">
        <p14:creationId xmlns:p14="http://schemas.microsoft.com/office/powerpoint/2010/main" val="2644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01/12/2022</a:t>
            </a:r>
          </a:p>
        </p:txBody>
      </p:sp>
      <p:sp>
        <p:nvSpPr>
          <p:cNvPr id="5" name="Rectangle 4"/>
          <p:cNvSpPr>
            <a:spLocks noGrp="1" noChangeArrowheads="1"/>
          </p:cNvSpPr>
          <p:nvPr>
            <p:ph type="ftr" idx="11"/>
          </p:nvPr>
        </p:nvSpPr>
        <p:spPr>
          <a:ln/>
        </p:spPr>
        <p:txBody>
          <a:bodyPr/>
          <a:lstStyle>
            <a:lvl1pPr>
              <a:defRPr/>
            </a:lvl1pPr>
          </a:lstStyle>
          <a:p>
            <a:pPr>
              <a:defRPr/>
            </a:pPr>
            <a:r>
              <a:rPr lang="en-GB"/>
              <a:t>Processes</a:t>
            </a:r>
          </a:p>
        </p:txBody>
      </p:sp>
      <p:sp>
        <p:nvSpPr>
          <p:cNvPr id="6" name="Rectangle 5"/>
          <p:cNvSpPr>
            <a:spLocks noGrp="1" noChangeArrowheads="1"/>
          </p:cNvSpPr>
          <p:nvPr>
            <p:ph type="sldNum" idx="12"/>
          </p:nvPr>
        </p:nvSpPr>
        <p:spPr>
          <a:ln/>
        </p:spPr>
        <p:txBody>
          <a:bodyPr/>
          <a:lstStyle>
            <a:lvl1pPr>
              <a:defRPr/>
            </a:lvl1pPr>
          </a:lstStyle>
          <a:p>
            <a:pPr>
              <a:defRPr/>
            </a:pPr>
            <a:fld id="{32DAA5FB-1A88-4438-BFBB-9BBB90E53102}" type="slidenum">
              <a:rPr lang="en-GB"/>
              <a:pPr>
                <a:defRPr/>
              </a:pPr>
              <a:t>‹#›</a:t>
            </a:fld>
            <a:endParaRPr lang="en-GB"/>
          </a:p>
        </p:txBody>
      </p:sp>
    </p:spTree>
    <p:extLst>
      <p:ext uri="{BB962C8B-B14F-4D97-AF65-F5344CB8AC3E}">
        <p14:creationId xmlns:p14="http://schemas.microsoft.com/office/powerpoint/2010/main" val="22529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01/12/2022</a:t>
            </a:r>
          </a:p>
        </p:txBody>
      </p:sp>
      <p:sp>
        <p:nvSpPr>
          <p:cNvPr id="5" name="Rectangle 4"/>
          <p:cNvSpPr>
            <a:spLocks noGrp="1" noChangeArrowheads="1"/>
          </p:cNvSpPr>
          <p:nvPr>
            <p:ph type="ftr" idx="11"/>
          </p:nvPr>
        </p:nvSpPr>
        <p:spPr>
          <a:ln/>
        </p:spPr>
        <p:txBody>
          <a:bodyPr/>
          <a:lstStyle>
            <a:lvl1pPr>
              <a:defRPr/>
            </a:lvl1pPr>
          </a:lstStyle>
          <a:p>
            <a:pPr>
              <a:defRPr/>
            </a:pPr>
            <a:r>
              <a:rPr lang="en-GB"/>
              <a:t>Processes</a:t>
            </a:r>
          </a:p>
        </p:txBody>
      </p:sp>
      <p:sp>
        <p:nvSpPr>
          <p:cNvPr id="6" name="Rectangle 5"/>
          <p:cNvSpPr>
            <a:spLocks noGrp="1" noChangeArrowheads="1"/>
          </p:cNvSpPr>
          <p:nvPr>
            <p:ph type="sldNum" idx="12"/>
          </p:nvPr>
        </p:nvSpPr>
        <p:spPr>
          <a:ln/>
        </p:spPr>
        <p:txBody>
          <a:bodyPr/>
          <a:lstStyle>
            <a:lvl1pPr>
              <a:defRPr/>
            </a:lvl1pPr>
          </a:lstStyle>
          <a:p>
            <a:pPr>
              <a:defRPr/>
            </a:pPr>
            <a:fld id="{C415734D-DD4C-4AFE-A48C-C042F044E4BA}" type="slidenum">
              <a:rPr lang="en-GB"/>
              <a:pPr>
                <a:defRPr/>
              </a:pPr>
              <a:t>‹#›</a:t>
            </a:fld>
            <a:endParaRPr lang="en-GB"/>
          </a:p>
        </p:txBody>
      </p:sp>
    </p:spTree>
    <p:extLst>
      <p:ext uri="{BB962C8B-B14F-4D97-AF65-F5344CB8AC3E}">
        <p14:creationId xmlns:p14="http://schemas.microsoft.com/office/powerpoint/2010/main" val="70161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7814"/>
            <a:ext cx="2227131"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7814"/>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01/12/2022</a:t>
            </a:r>
          </a:p>
        </p:txBody>
      </p:sp>
      <p:sp>
        <p:nvSpPr>
          <p:cNvPr id="5" name="Rectangle 4"/>
          <p:cNvSpPr>
            <a:spLocks noGrp="1" noChangeArrowheads="1"/>
          </p:cNvSpPr>
          <p:nvPr>
            <p:ph type="ftr" idx="11"/>
          </p:nvPr>
        </p:nvSpPr>
        <p:spPr>
          <a:ln/>
        </p:spPr>
        <p:txBody>
          <a:bodyPr/>
          <a:lstStyle>
            <a:lvl1pPr>
              <a:defRPr/>
            </a:lvl1pPr>
          </a:lstStyle>
          <a:p>
            <a:pPr>
              <a:defRPr/>
            </a:pPr>
            <a:r>
              <a:rPr lang="en-GB"/>
              <a:t>Processes</a:t>
            </a:r>
          </a:p>
        </p:txBody>
      </p:sp>
      <p:sp>
        <p:nvSpPr>
          <p:cNvPr id="6" name="Rectangle 5"/>
          <p:cNvSpPr>
            <a:spLocks noGrp="1" noChangeArrowheads="1"/>
          </p:cNvSpPr>
          <p:nvPr>
            <p:ph type="sldNum" idx="12"/>
          </p:nvPr>
        </p:nvSpPr>
        <p:spPr>
          <a:ln/>
        </p:spPr>
        <p:txBody>
          <a:bodyPr/>
          <a:lstStyle>
            <a:lvl1pPr>
              <a:defRPr/>
            </a:lvl1pPr>
          </a:lstStyle>
          <a:p>
            <a:pPr>
              <a:defRPr/>
            </a:pPr>
            <a:fld id="{6308A648-AA13-472B-B8F8-A061FAD94862}" type="slidenum">
              <a:rPr lang="en-GB"/>
              <a:pPr>
                <a:defRPr/>
              </a:pPr>
              <a:t>‹#›</a:t>
            </a:fld>
            <a:endParaRPr lang="en-GB"/>
          </a:p>
        </p:txBody>
      </p:sp>
    </p:spTree>
    <p:extLst>
      <p:ext uri="{BB962C8B-B14F-4D97-AF65-F5344CB8AC3E}">
        <p14:creationId xmlns:p14="http://schemas.microsoft.com/office/powerpoint/2010/main" val="365457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01/12/2022</a:t>
            </a:r>
          </a:p>
        </p:txBody>
      </p:sp>
      <p:sp>
        <p:nvSpPr>
          <p:cNvPr id="5" name="Rectangle 3"/>
          <p:cNvSpPr>
            <a:spLocks noGrp="1" noChangeArrowheads="1"/>
          </p:cNvSpPr>
          <p:nvPr>
            <p:ph type="ftr" idx="11"/>
          </p:nvPr>
        </p:nvSpPr>
        <p:spPr>
          <a:ln/>
        </p:spPr>
        <p:txBody>
          <a:bodyPr/>
          <a:lstStyle>
            <a:lvl1pPr>
              <a:defRPr/>
            </a:lvl1pPr>
          </a:lstStyle>
          <a:p>
            <a:pPr>
              <a:defRPr/>
            </a:pPr>
            <a:r>
              <a:rPr lang="en-GB"/>
              <a:t>Processes</a:t>
            </a:r>
          </a:p>
        </p:txBody>
      </p:sp>
      <p:sp>
        <p:nvSpPr>
          <p:cNvPr id="6" name="Rectangle 4"/>
          <p:cNvSpPr>
            <a:spLocks noGrp="1" noChangeArrowheads="1"/>
          </p:cNvSpPr>
          <p:nvPr>
            <p:ph type="sldNum" idx="12"/>
          </p:nvPr>
        </p:nvSpPr>
        <p:spPr>
          <a:ln/>
        </p:spPr>
        <p:txBody>
          <a:bodyPr/>
          <a:lstStyle>
            <a:lvl1pPr>
              <a:defRPr/>
            </a:lvl1pPr>
          </a:lstStyle>
          <a:p>
            <a:pPr>
              <a:defRPr/>
            </a:pPr>
            <a:fld id="{C9331D7C-3F02-481D-A2CB-CE756043E4B9}" type="slidenum">
              <a:rPr lang="en-GB"/>
              <a:pPr>
                <a:defRPr/>
              </a:pPr>
              <a:t>‹#›</a:t>
            </a:fld>
            <a:endParaRPr lang="en-GB"/>
          </a:p>
        </p:txBody>
      </p:sp>
    </p:spTree>
    <p:extLst>
      <p:ext uri="{BB962C8B-B14F-4D97-AF65-F5344CB8AC3E}">
        <p14:creationId xmlns:p14="http://schemas.microsoft.com/office/powerpoint/2010/main" val="1199297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01/12/2022</a:t>
            </a:r>
          </a:p>
        </p:txBody>
      </p:sp>
      <p:sp>
        <p:nvSpPr>
          <p:cNvPr id="5" name="Rectangle 3"/>
          <p:cNvSpPr>
            <a:spLocks noGrp="1" noChangeArrowheads="1"/>
          </p:cNvSpPr>
          <p:nvPr>
            <p:ph type="ftr" idx="11"/>
          </p:nvPr>
        </p:nvSpPr>
        <p:spPr>
          <a:ln/>
        </p:spPr>
        <p:txBody>
          <a:bodyPr/>
          <a:lstStyle>
            <a:lvl1pPr>
              <a:defRPr/>
            </a:lvl1pPr>
          </a:lstStyle>
          <a:p>
            <a:pPr>
              <a:defRPr/>
            </a:pPr>
            <a:r>
              <a:rPr lang="en-GB"/>
              <a:t>Processes</a:t>
            </a:r>
          </a:p>
        </p:txBody>
      </p:sp>
      <p:sp>
        <p:nvSpPr>
          <p:cNvPr id="6" name="Rectangle 4"/>
          <p:cNvSpPr>
            <a:spLocks noGrp="1" noChangeArrowheads="1"/>
          </p:cNvSpPr>
          <p:nvPr>
            <p:ph type="sldNum" idx="12"/>
          </p:nvPr>
        </p:nvSpPr>
        <p:spPr>
          <a:ln/>
        </p:spPr>
        <p:txBody>
          <a:bodyPr/>
          <a:lstStyle>
            <a:lvl1pPr>
              <a:defRPr/>
            </a:lvl1pPr>
          </a:lstStyle>
          <a:p>
            <a:pPr>
              <a:defRPr/>
            </a:pPr>
            <a:fld id="{42C999C5-CA01-4C37-9A77-0BC9D4DCC8E0}" type="slidenum">
              <a:rPr lang="en-GB"/>
              <a:pPr>
                <a:defRPr/>
              </a:pPr>
              <a:t>‹#›</a:t>
            </a:fld>
            <a:endParaRPr lang="en-GB"/>
          </a:p>
        </p:txBody>
      </p:sp>
    </p:spTree>
    <p:extLst>
      <p:ext uri="{BB962C8B-B14F-4D97-AF65-F5344CB8AC3E}">
        <p14:creationId xmlns:p14="http://schemas.microsoft.com/office/powerpoint/2010/main" val="139773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GB"/>
              <a:t>01/12/2022</a:t>
            </a:r>
          </a:p>
        </p:txBody>
      </p:sp>
      <p:sp>
        <p:nvSpPr>
          <p:cNvPr id="5" name="Rectangle 3"/>
          <p:cNvSpPr>
            <a:spLocks noGrp="1" noChangeArrowheads="1"/>
          </p:cNvSpPr>
          <p:nvPr>
            <p:ph type="ftr" idx="11"/>
          </p:nvPr>
        </p:nvSpPr>
        <p:spPr>
          <a:ln/>
        </p:spPr>
        <p:txBody>
          <a:bodyPr/>
          <a:lstStyle>
            <a:lvl1pPr>
              <a:defRPr/>
            </a:lvl1pPr>
          </a:lstStyle>
          <a:p>
            <a:pPr>
              <a:defRPr/>
            </a:pPr>
            <a:r>
              <a:rPr lang="en-GB"/>
              <a:t>Processes</a:t>
            </a:r>
          </a:p>
        </p:txBody>
      </p:sp>
      <p:sp>
        <p:nvSpPr>
          <p:cNvPr id="6" name="Rectangle 4"/>
          <p:cNvSpPr>
            <a:spLocks noGrp="1" noChangeArrowheads="1"/>
          </p:cNvSpPr>
          <p:nvPr>
            <p:ph type="sldNum" idx="12"/>
          </p:nvPr>
        </p:nvSpPr>
        <p:spPr>
          <a:ln/>
        </p:spPr>
        <p:txBody>
          <a:bodyPr/>
          <a:lstStyle>
            <a:lvl1pPr>
              <a:defRPr/>
            </a:lvl1pPr>
          </a:lstStyle>
          <a:p>
            <a:pPr>
              <a:defRPr/>
            </a:pPr>
            <a:fld id="{C3EECA9A-3BFE-4494-AE79-033AB3181B42}" type="slidenum">
              <a:rPr lang="en-GB"/>
              <a:pPr>
                <a:defRPr/>
              </a:pPr>
              <a:t>‹#›</a:t>
            </a:fld>
            <a:endParaRPr lang="en-GB"/>
          </a:p>
        </p:txBody>
      </p:sp>
    </p:spTree>
    <p:extLst>
      <p:ext uri="{BB962C8B-B14F-4D97-AF65-F5344CB8AC3E}">
        <p14:creationId xmlns:p14="http://schemas.microsoft.com/office/powerpoint/2010/main" val="93893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4964"/>
            <a:ext cx="4373431"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4964"/>
            <a:ext cx="43751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dt" idx="10"/>
          </p:nvPr>
        </p:nvSpPr>
        <p:spPr>
          <a:ln/>
        </p:spPr>
        <p:txBody>
          <a:bodyPr/>
          <a:lstStyle>
            <a:lvl1pPr>
              <a:defRPr/>
            </a:lvl1pPr>
          </a:lstStyle>
          <a:p>
            <a:pPr>
              <a:defRPr/>
            </a:pPr>
            <a:r>
              <a:rPr lang="en-GB"/>
              <a:t>01/12/2022</a:t>
            </a:r>
          </a:p>
        </p:txBody>
      </p:sp>
      <p:sp>
        <p:nvSpPr>
          <p:cNvPr id="6" name="Rectangle 3"/>
          <p:cNvSpPr>
            <a:spLocks noGrp="1" noChangeArrowheads="1"/>
          </p:cNvSpPr>
          <p:nvPr>
            <p:ph type="ftr" idx="11"/>
          </p:nvPr>
        </p:nvSpPr>
        <p:spPr>
          <a:ln/>
        </p:spPr>
        <p:txBody>
          <a:bodyPr/>
          <a:lstStyle>
            <a:lvl1pPr>
              <a:defRPr/>
            </a:lvl1pPr>
          </a:lstStyle>
          <a:p>
            <a:pPr>
              <a:defRPr/>
            </a:pPr>
            <a:r>
              <a:rPr lang="en-GB"/>
              <a:t>Processes</a:t>
            </a:r>
          </a:p>
        </p:txBody>
      </p:sp>
      <p:sp>
        <p:nvSpPr>
          <p:cNvPr id="7" name="Rectangle 4"/>
          <p:cNvSpPr>
            <a:spLocks noGrp="1" noChangeArrowheads="1"/>
          </p:cNvSpPr>
          <p:nvPr>
            <p:ph type="sldNum" idx="12"/>
          </p:nvPr>
        </p:nvSpPr>
        <p:spPr>
          <a:ln/>
        </p:spPr>
        <p:txBody>
          <a:bodyPr/>
          <a:lstStyle>
            <a:lvl1pPr>
              <a:defRPr/>
            </a:lvl1pPr>
          </a:lstStyle>
          <a:p>
            <a:pPr>
              <a:defRPr/>
            </a:pPr>
            <a:fld id="{78055E91-4FFC-497B-9460-CB8D1F1E6E67}" type="slidenum">
              <a:rPr lang="en-GB"/>
              <a:pPr>
                <a:defRPr/>
              </a:pPr>
              <a:t>‹#›</a:t>
            </a:fld>
            <a:endParaRPr lang="en-GB"/>
          </a:p>
        </p:txBody>
      </p:sp>
    </p:spTree>
    <p:extLst>
      <p:ext uri="{BB962C8B-B14F-4D97-AF65-F5344CB8AC3E}">
        <p14:creationId xmlns:p14="http://schemas.microsoft.com/office/powerpoint/2010/main" val="182572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dt" idx="10"/>
          </p:nvPr>
        </p:nvSpPr>
        <p:spPr>
          <a:ln/>
        </p:spPr>
        <p:txBody>
          <a:bodyPr/>
          <a:lstStyle>
            <a:lvl1pPr>
              <a:defRPr/>
            </a:lvl1pPr>
          </a:lstStyle>
          <a:p>
            <a:pPr>
              <a:defRPr/>
            </a:pPr>
            <a:r>
              <a:rPr lang="en-GB"/>
              <a:t>01/12/2022</a:t>
            </a:r>
          </a:p>
        </p:txBody>
      </p:sp>
      <p:sp>
        <p:nvSpPr>
          <p:cNvPr id="8" name="Rectangle 3"/>
          <p:cNvSpPr>
            <a:spLocks noGrp="1" noChangeArrowheads="1"/>
          </p:cNvSpPr>
          <p:nvPr>
            <p:ph type="ftr" idx="11"/>
          </p:nvPr>
        </p:nvSpPr>
        <p:spPr>
          <a:ln/>
        </p:spPr>
        <p:txBody>
          <a:bodyPr/>
          <a:lstStyle>
            <a:lvl1pPr>
              <a:defRPr/>
            </a:lvl1pPr>
          </a:lstStyle>
          <a:p>
            <a:pPr>
              <a:defRPr/>
            </a:pPr>
            <a:r>
              <a:rPr lang="en-GB"/>
              <a:t>Processes</a:t>
            </a:r>
          </a:p>
        </p:txBody>
      </p:sp>
      <p:sp>
        <p:nvSpPr>
          <p:cNvPr id="9" name="Rectangle 4"/>
          <p:cNvSpPr>
            <a:spLocks noGrp="1" noChangeArrowheads="1"/>
          </p:cNvSpPr>
          <p:nvPr>
            <p:ph type="sldNum" idx="12"/>
          </p:nvPr>
        </p:nvSpPr>
        <p:spPr>
          <a:ln/>
        </p:spPr>
        <p:txBody>
          <a:bodyPr/>
          <a:lstStyle>
            <a:lvl1pPr>
              <a:defRPr/>
            </a:lvl1pPr>
          </a:lstStyle>
          <a:p>
            <a:pPr>
              <a:defRPr/>
            </a:pPr>
            <a:fld id="{59E5E714-687B-490B-BC5F-848B0211A5D9}" type="slidenum">
              <a:rPr lang="en-GB"/>
              <a:pPr>
                <a:defRPr/>
              </a:pPr>
              <a:t>‹#›</a:t>
            </a:fld>
            <a:endParaRPr lang="en-GB"/>
          </a:p>
        </p:txBody>
      </p:sp>
    </p:spTree>
    <p:extLst>
      <p:ext uri="{BB962C8B-B14F-4D97-AF65-F5344CB8AC3E}">
        <p14:creationId xmlns:p14="http://schemas.microsoft.com/office/powerpoint/2010/main" val="2989462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01/12/2022</a:t>
            </a:r>
          </a:p>
        </p:txBody>
      </p:sp>
      <p:sp>
        <p:nvSpPr>
          <p:cNvPr id="4" name="Rectangle 3"/>
          <p:cNvSpPr>
            <a:spLocks noGrp="1" noChangeArrowheads="1"/>
          </p:cNvSpPr>
          <p:nvPr>
            <p:ph type="ftr" idx="11"/>
          </p:nvPr>
        </p:nvSpPr>
        <p:spPr>
          <a:ln/>
        </p:spPr>
        <p:txBody>
          <a:bodyPr/>
          <a:lstStyle>
            <a:lvl1pPr>
              <a:defRPr/>
            </a:lvl1pPr>
          </a:lstStyle>
          <a:p>
            <a:pPr>
              <a:defRPr/>
            </a:pPr>
            <a:r>
              <a:rPr lang="en-GB"/>
              <a:t>Processes</a:t>
            </a:r>
          </a:p>
        </p:txBody>
      </p:sp>
      <p:sp>
        <p:nvSpPr>
          <p:cNvPr id="5" name="Rectangle 4"/>
          <p:cNvSpPr>
            <a:spLocks noGrp="1" noChangeArrowheads="1"/>
          </p:cNvSpPr>
          <p:nvPr>
            <p:ph type="sldNum" idx="12"/>
          </p:nvPr>
        </p:nvSpPr>
        <p:spPr>
          <a:ln/>
        </p:spPr>
        <p:txBody>
          <a:bodyPr/>
          <a:lstStyle>
            <a:lvl1pPr>
              <a:defRPr/>
            </a:lvl1pPr>
          </a:lstStyle>
          <a:p>
            <a:pPr>
              <a:defRPr/>
            </a:pPr>
            <a:fld id="{3DBA0F8F-584F-4FE6-8B99-D18FEFDE6023}" type="slidenum">
              <a:rPr lang="en-GB"/>
              <a:pPr>
                <a:defRPr/>
              </a:pPr>
              <a:t>‹#›</a:t>
            </a:fld>
            <a:endParaRPr lang="en-GB"/>
          </a:p>
        </p:txBody>
      </p:sp>
    </p:spTree>
    <p:extLst>
      <p:ext uri="{BB962C8B-B14F-4D97-AF65-F5344CB8AC3E}">
        <p14:creationId xmlns:p14="http://schemas.microsoft.com/office/powerpoint/2010/main" val="3786565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GB"/>
              <a:t>01/12/2022</a:t>
            </a:r>
          </a:p>
        </p:txBody>
      </p:sp>
      <p:sp>
        <p:nvSpPr>
          <p:cNvPr id="3" name="Rectangle 3"/>
          <p:cNvSpPr>
            <a:spLocks noGrp="1" noChangeArrowheads="1"/>
          </p:cNvSpPr>
          <p:nvPr>
            <p:ph type="ftr" idx="11"/>
          </p:nvPr>
        </p:nvSpPr>
        <p:spPr>
          <a:ln/>
        </p:spPr>
        <p:txBody>
          <a:bodyPr/>
          <a:lstStyle>
            <a:lvl1pPr>
              <a:defRPr/>
            </a:lvl1pPr>
          </a:lstStyle>
          <a:p>
            <a:pPr>
              <a:defRPr/>
            </a:pPr>
            <a:r>
              <a:rPr lang="en-GB"/>
              <a:t>Processes</a:t>
            </a:r>
          </a:p>
        </p:txBody>
      </p:sp>
      <p:sp>
        <p:nvSpPr>
          <p:cNvPr id="4" name="Rectangle 4"/>
          <p:cNvSpPr>
            <a:spLocks noGrp="1" noChangeArrowheads="1"/>
          </p:cNvSpPr>
          <p:nvPr>
            <p:ph type="sldNum" idx="12"/>
          </p:nvPr>
        </p:nvSpPr>
        <p:spPr>
          <a:ln/>
        </p:spPr>
        <p:txBody>
          <a:bodyPr/>
          <a:lstStyle>
            <a:lvl1pPr>
              <a:defRPr/>
            </a:lvl1pPr>
          </a:lstStyle>
          <a:p>
            <a:pPr>
              <a:defRPr/>
            </a:pPr>
            <a:fld id="{6CDBC1AD-34F6-412E-A983-7210815D5126}" type="slidenum">
              <a:rPr lang="en-GB"/>
              <a:pPr>
                <a:defRPr/>
              </a:pPr>
              <a:t>‹#›</a:t>
            </a:fld>
            <a:endParaRPr lang="en-GB"/>
          </a:p>
        </p:txBody>
      </p:sp>
    </p:spTree>
    <p:extLst>
      <p:ext uri="{BB962C8B-B14F-4D97-AF65-F5344CB8AC3E}">
        <p14:creationId xmlns:p14="http://schemas.microsoft.com/office/powerpoint/2010/main" val="839905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01/12/2022</a:t>
            </a:r>
          </a:p>
        </p:txBody>
      </p:sp>
      <p:sp>
        <p:nvSpPr>
          <p:cNvPr id="6" name="Rectangle 3"/>
          <p:cNvSpPr>
            <a:spLocks noGrp="1" noChangeArrowheads="1"/>
          </p:cNvSpPr>
          <p:nvPr>
            <p:ph type="ftr" idx="11"/>
          </p:nvPr>
        </p:nvSpPr>
        <p:spPr>
          <a:ln/>
        </p:spPr>
        <p:txBody>
          <a:bodyPr/>
          <a:lstStyle>
            <a:lvl1pPr>
              <a:defRPr/>
            </a:lvl1pPr>
          </a:lstStyle>
          <a:p>
            <a:pPr>
              <a:defRPr/>
            </a:pPr>
            <a:r>
              <a:rPr lang="en-GB"/>
              <a:t>Processes</a:t>
            </a:r>
          </a:p>
        </p:txBody>
      </p:sp>
      <p:sp>
        <p:nvSpPr>
          <p:cNvPr id="7" name="Rectangle 4"/>
          <p:cNvSpPr>
            <a:spLocks noGrp="1" noChangeArrowheads="1"/>
          </p:cNvSpPr>
          <p:nvPr>
            <p:ph type="sldNum" idx="12"/>
          </p:nvPr>
        </p:nvSpPr>
        <p:spPr>
          <a:ln/>
        </p:spPr>
        <p:txBody>
          <a:bodyPr/>
          <a:lstStyle>
            <a:lvl1pPr>
              <a:defRPr/>
            </a:lvl1pPr>
          </a:lstStyle>
          <a:p>
            <a:pPr>
              <a:defRPr/>
            </a:pPr>
            <a:fld id="{25EBC6ED-34ED-4D17-86C5-68EFDB043C15}" type="slidenum">
              <a:rPr lang="en-GB"/>
              <a:pPr>
                <a:defRPr/>
              </a:pPr>
              <a:t>‹#›</a:t>
            </a:fld>
            <a:endParaRPr lang="en-GB"/>
          </a:p>
        </p:txBody>
      </p:sp>
    </p:spTree>
    <p:extLst>
      <p:ext uri="{BB962C8B-B14F-4D97-AF65-F5344CB8AC3E}">
        <p14:creationId xmlns:p14="http://schemas.microsoft.com/office/powerpoint/2010/main" val="38952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01/12/2022</a:t>
            </a:r>
          </a:p>
        </p:txBody>
      </p:sp>
      <p:sp>
        <p:nvSpPr>
          <p:cNvPr id="5" name="Rectangle 4"/>
          <p:cNvSpPr>
            <a:spLocks noGrp="1" noChangeArrowheads="1"/>
          </p:cNvSpPr>
          <p:nvPr>
            <p:ph type="ftr" idx="11"/>
          </p:nvPr>
        </p:nvSpPr>
        <p:spPr>
          <a:ln/>
        </p:spPr>
        <p:txBody>
          <a:bodyPr/>
          <a:lstStyle>
            <a:lvl1pPr>
              <a:defRPr/>
            </a:lvl1pPr>
          </a:lstStyle>
          <a:p>
            <a:pPr>
              <a:defRPr/>
            </a:pPr>
            <a:r>
              <a:rPr lang="en-GB"/>
              <a:t>Processes</a:t>
            </a:r>
          </a:p>
        </p:txBody>
      </p:sp>
      <p:sp>
        <p:nvSpPr>
          <p:cNvPr id="6" name="Rectangle 5"/>
          <p:cNvSpPr>
            <a:spLocks noGrp="1" noChangeArrowheads="1"/>
          </p:cNvSpPr>
          <p:nvPr>
            <p:ph type="sldNum" idx="12"/>
          </p:nvPr>
        </p:nvSpPr>
        <p:spPr>
          <a:ln/>
        </p:spPr>
        <p:txBody>
          <a:bodyPr/>
          <a:lstStyle>
            <a:lvl1pPr>
              <a:defRPr/>
            </a:lvl1pPr>
          </a:lstStyle>
          <a:p>
            <a:pPr>
              <a:defRPr/>
            </a:pPr>
            <a:fld id="{18317CFC-9530-4DD8-A082-6933CE16E3A3}" type="slidenum">
              <a:rPr lang="en-GB"/>
              <a:pPr>
                <a:defRPr/>
              </a:pPr>
              <a:t>‹#›</a:t>
            </a:fld>
            <a:endParaRPr lang="en-GB"/>
          </a:p>
        </p:txBody>
      </p:sp>
    </p:spTree>
    <p:extLst>
      <p:ext uri="{BB962C8B-B14F-4D97-AF65-F5344CB8AC3E}">
        <p14:creationId xmlns:p14="http://schemas.microsoft.com/office/powerpoint/2010/main" val="3243156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01/12/2022</a:t>
            </a:r>
          </a:p>
        </p:txBody>
      </p:sp>
      <p:sp>
        <p:nvSpPr>
          <p:cNvPr id="6" name="Rectangle 3"/>
          <p:cNvSpPr>
            <a:spLocks noGrp="1" noChangeArrowheads="1"/>
          </p:cNvSpPr>
          <p:nvPr>
            <p:ph type="ftr" idx="11"/>
          </p:nvPr>
        </p:nvSpPr>
        <p:spPr>
          <a:ln/>
        </p:spPr>
        <p:txBody>
          <a:bodyPr/>
          <a:lstStyle>
            <a:lvl1pPr>
              <a:defRPr/>
            </a:lvl1pPr>
          </a:lstStyle>
          <a:p>
            <a:pPr>
              <a:defRPr/>
            </a:pPr>
            <a:r>
              <a:rPr lang="en-GB"/>
              <a:t>Processes</a:t>
            </a:r>
          </a:p>
        </p:txBody>
      </p:sp>
      <p:sp>
        <p:nvSpPr>
          <p:cNvPr id="7" name="Rectangle 4"/>
          <p:cNvSpPr>
            <a:spLocks noGrp="1" noChangeArrowheads="1"/>
          </p:cNvSpPr>
          <p:nvPr>
            <p:ph type="sldNum" idx="12"/>
          </p:nvPr>
        </p:nvSpPr>
        <p:spPr>
          <a:ln/>
        </p:spPr>
        <p:txBody>
          <a:bodyPr/>
          <a:lstStyle>
            <a:lvl1pPr>
              <a:defRPr/>
            </a:lvl1pPr>
          </a:lstStyle>
          <a:p>
            <a:pPr>
              <a:defRPr/>
            </a:pPr>
            <a:fld id="{FCB58291-C605-4591-98C4-EA212E382319}" type="slidenum">
              <a:rPr lang="en-GB"/>
              <a:pPr>
                <a:defRPr/>
              </a:pPr>
              <a:t>‹#›</a:t>
            </a:fld>
            <a:endParaRPr lang="en-GB"/>
          </a:p>
        </p:txBody>
      </p:sp>
    </p:spTree>
    <p:extLst>
      <p:ext uri="{BB962C8B-B14F-4D97-AF65-F5344CB8AC3E}">
        <p14:creationId xmlns:p14="http://schemas.microsoft.com/office/powerpoint/2010/main" val="505596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01/12/2022</a:t>
            </a:r>
          </a:p>
        </p:txBody>
      </p:sp>
      <p:sp>
        <p:nvSpPr>
          <p:cNvPr id="5" name="Rectangle 3"/>
          <p:cNvSpPr>
            <a:spLocks noGrp="1" noChangeArrowheads="1"/>
          </p:cNvSpPr>
          <p:nvPr>
            <p:ph type="ftr" idx="11"/>
          </p:nvPr>
        </p:nvSpPr>
        <p:spPr>
          <a:ln/>
        </p:spPr>
        <p:txBody>
          <a:bodyPr/>
          <a:lstStyle>
            <a:lvl1pPr>
              <a:defRPr/>
            </a:lvl1pPr>
          </a:lstStyle>
          <a:p>
            <a:pPr>
              <a:defRPr/>
            </a:pPr>
            <a:r>
              <a:rPr lang="en-GB"/>
              <a:t>Processes</a:t>
            </a:r>
          </a:p>
        </p:txBody>
      </p:sp>
      <p:sp>
        <p:nvSpPr>
          <p:cNvPr id="6" name="Rectangle 4"/>
          <p:cNvSpPr>
            <a:spLocks noGrp="1" noChangeArrowheads="1"/>
          </p:cNvSpPr>
          <p:nvPr>
            <p:ph type="sldNum" idx="12"/>
          </p:nvPr>
        </p:nvSpPr>
        <p:spPr>
          <a:ln/>
        </p:spPr>
        <p:txBody>
          <a:bodyPr/>
          <a:lstStyle>
            <a:lvl1pPr>
              <a:defRPr/>
            </a:lvl1pPr>
          </a:lstStyle>
          <a:p>
            <a:pPr>
              <a:defRPr/>
            </a:pPr>
            <a:fld id="{52F961CE-61F8-4BC5-8BB3-B0A0F0B4CAB5}" type="slidenum">
              <a:rPr lang="en-GB"/>
              <a:pPr>
                <a:defRPr/>
              </a:pPr>
              <a:t>‹#›</a:t>
            </a:fld>
            <a:endParaRPr lang="en-GB"/>
          </a:p>
        </p:txBody>
      </p:sp>
    </p:spTree>
    <p:extLst>
      <p:ext uri="{BB962C8B-B14F-4D97-AF65-F5344CB8AC3E}">
        <p14:creationId xmlns:p14="http://schemas.microsoft.com/office/powerpoint/2010/main" val="3856186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85800"/>
            <a:ext cx="2227131" cy="54435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685800"/>
            <a:ext cx="6521450" cy="5443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01/12/2022</a:t>
            </a:r>
          </a:p>
        </p:txBody>
      </p:sp>
      <p:sp>
        <p:nvSpPr>
          <p:cNvPr id="5" name="Rectangle 3"/>
          <p:cNvSpPr>
            <a:spLocks noGrp="1" noChangeArrowheads="1"/>
          </p:cNvSpPr>
          <p:nvPr>
            <p:ph type="ftr" idx="11"/>
          </p:nvPr>
        </p:nvSpPr>
        <p:spPr>
          <a:ln/>
        </p:spPr>
        <p:txBody>
          <a:bodyPr/>
          <a:lstStyle>
            <a:lvl1pPr>
              <a:defRPr/>
            </a:lvl1pPr>
          </a:lstStyle>
          <a:p>
            <a:pPr>
              <a:defRPr/>
            </a:pPr>
            <a:r>
              <a:rPr lang="en-GB"/>
              <a:t>Processes</a:t>
            </a:r>
          </a:p>
        </p:txBody>
      </p:sp>
      <p:sp>
        <p:nvSpPr>
          <p:cNvPr id="6" name="Rectangle 4"/>
          <p:cNvSpPr>
            <a:spLocks noGrp="1" noChangeArrowheads="1"/>
          </p:cNvSpPr>
          <p:nvPr>
            <p:ph type="sldNum" idx="12"/>
          </p:nvPr>
        </p:nvSpPr>
        <p:spPr>
          <a:ln/>
        </p:spPr>
        <p:txBody>
          <a:bodyPr/>
          <a:lstStyle>
            <a:lvl1pPr>
              <a:defRPr/>
            </a:lvl1pPr>
          </a:lstStyle>
          <a:p>
            <a:pPr>
              <a:defRPr/>
            </a:pPr>
            <a:fld id="{EAA37626-AC2C-4FBA-AD1A-B46461F8D700}" type="slidenum">
              <a:rPr lang="en-GB"/>
              <a:pPr>
                <a:defRPr/>
              </a:pPr>
              <a:t>‹#›</a:t>
            </a:fld>
            <a:endParaRPr lang="en-GB"/>
          </a:p>
        </p:txBody>
      </p:sp>
    </p:spTree>
    <p:extLst>
      <p:ext uri="{BB962C8B-B14F-4D97-AF65-F5344CB8AC3E}">
        <p14:creationId xmlns:p14="http://schemas.microsoft.com/office/powerpoint/2010/main" val="1389156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42950" y="685801"/>
            <a:ext cx="8418381" cy="2125663"/>
          </a:xfrm>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01/12/2022</a:t>
            </a:r>
          </a:p>
        </p:txBody>
      </p:sp>
      <p:sp>
        <p:nvSpPr>
          <p:cNvPr id="4" name="Rectangle 3"/>
          <p:cNvSpPr>
            <a:spLocks noGrp="1" noChangeArrowheads="1"/>
          </p:cNvSpPr>
          <p:nvPr>
            <p:ph type="ftr" idx="11"/>
          </p:nvPr>
        </p:nvSpPr>
        <p:spPr>
          <a:ln/>
        </p:spPr>
        <p:txBody>
          <a:bodyPr/>
          <a:lstStyle>
            <a:lvl1pPr>
              <a:defRPr/>
            </a:lvl1pPr>
          </a:lstStyle>
          <a:p>
            <a:pPr>
              <a:defRPr/>
            </a:pPr>
            <a:r>
              <a:rPr lang="en-GB"/>
              <a:t>Processes</a:t>
            </a:r>
          </a:p>
        </p:txBody>
      </p:sp>
      <p:sp>
        <p:nvSpPr>
          <p:cNvPr id="5" name="Rectangle 4"/>
          <p:cNvSpPr>
            <a:spLocks noGrp="1" noChangeArrowheads="1"/>
          </p:cNvSpPr>
          <p:nvPr>
            <p:ph type="sldNum" idx="12"/>
          </p:nvPr>
        </p:nvSpPr>
        <p:spPr>
          <a:ln/>
        </p:spPr>
        <p:txBody>
          <a:bodyPr/>
          <a:lstStyle>
            <a:lvl1pPr>
              <a:defRPr/>
            </a:lvl1pPr>
          </a:lstStyle>
          <a:p>
            <a:pPr>
              <a:defRPr/>
            </a:pPr>
            <a:fld id="{D1D173BD-EAA9-43F3-A181-9BB25AB1E925}" type="slidenum">
              <a:rPr lang="en-GB"/>
              <a:pPr>
                <a:defRPr/>
              </a:pPr>
              <a:t>‹#›</a:t>
            </a:fld>
            <a:endParaRPr lang="en-GB"/>
          </a:p>
        </p:txBody>
      </p:sp>
    </p:spTree>
    <p:extLst>
      <p:ext uri="{BB962C8B-B14F-4D97-AF65-F5344CB8AC3E}">
        <p14:creationId xmlns:p14="http://schemas.microsoft.com/office/powerpoint/2010/main" val="177718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GB"/>
              <a:t>01/12/2022</a:t>
            </a:r>
          </a:p>
        </p:txBody>
      </p:sp>
      <p:sp>
        <p:nvSpPr>
          <p:cNvPr id="5" name="Rectangle 4"/>
          <p:cNvSpPr>
            <a:spLocks noGrp="1" noChangeArrowheads="1"/>
          </p:cNvSpPr>
          <p:nvPr>
            <p:ph type="ftr" idx="11"/>
          </p:nvPr>
        </p:nvSpPr>
        <p:spPr>
          <a:ln/>
        </p:spPr>
        <p:txBody>
          <a:bodyPr/>
          <a:lstStyle>
            <a:lvl1pPr>
              <a:defRPr/>
            </a:lvl1pPr>
          </a:lstStyle>
          <a:p>
            <a:pPr>
              <a:defRPr/>
            </a:pPr>
            <a:r>
              <a:rPr lang="en-GB"/>
              <a:t>Processes</a:t>
            </a:r>
          </a:p>
        </p:txBody>
      </p:sp>
      <p:sp>
        <p:nvSpPr>
          <p:cNvPr id="6" name="Rectangle 5"/>
          <p:cNvSpPr>
            <a:spLocks noGrp="1" noChangeArrowheads="1"/>
          </p:cNvSpPr>
          <p:nvPr>
            <p:ph type="sldNum" idx="12"/>
          </p:nvPr>
        </p:nvSpPr>
        <p:spPr>
          <a:ln/>
        </p:spPr>
        <p:txBody>
          <a:bodyPr/>
          <a:lstStyle>
            <a:lvl1pPr>
              <a:defRPr/>
            </a:lvl1pPr>
          </a:lstStyle>
          <a:p>
            <a:pPr>
              <a:defRPr/>
            </a:pPr>
            <a:fld id="{E18FDBB7-AE6C-44A4-9354-E420422B6D92}" type="slidenum">
              <a:rPr lang="en-GB"/>
              <a:pPr>
                <a:defRPr/>
              </a:pPr>
              <a:t>‹#›</a:t>
            </a:fld>
            <a:endParaRPr lang="en-GB"/>
          </a:p>
        </p:txBody>
      </p:sp>
    </p:spTree>
    <p:extLst>
      <p:ext uri="{BB962C8B-B14F-4D97-AF65-F5344CB8AC3E}">
        <p14:creationId xmlns:p14="http://schemas.microsoft.com/office/powerpoint/2010/main" val="257253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73431"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0200"/>
            <a:ext cx="437515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r>
              <a:rPr lang="en-GB"/>
              <a:t>01/12/2022</a:t>
            </a:r>
          </a:p>
        </p:txBody>
      </p:sp>
      <p:sp>
        <p:nvSpPr>
          <p:cNvPr id="6" name="Rectangle 4"/>
          <p:cNvSpPr>
            <a:spLocks noGrp="1" noChangeArrowheads="1"/>
          </p:cNvSpPr>
          <p:nvPr>
            <p:ph type="ftr" idx="11"/>
          </p:nvPr>
        </p:nvSpPr>
        <p:spPr>
          <a:ln/>
        </p:spPr>
        <p:txBody>
          <a:bodyPr/>
          <a:lstStyle>
            <a:lvl1pPr>
              <a:defRPr/>
            </a:lvl1pPr>
          </a:lstStyle>
          <a:p>
            <a:pPr>
              <a:defRPr/>
            </a:pPr>
            <a:r>
              <a:rPr lang="en-GB"/>
              <a:t>Processes</a:t>
            </a:r>
          </a:p>
        </p:txBody>
      </p:sp>
      <p:sp>
        <p:nvSpPr>
          <p:cNvPr id="7" name="Rectangle 5"/>
          <p:cNvSpPr>
            <a:spLocks noGrp="1" noChangeArrowheads="1"/>
          </p:cNvSpPr>
          <p:nvPr>
            <p:ph type="sldNum" idx="12"/>
          </p:nvPr>
        </p:nvSpPr>
        <p:spPr>
          <a:ln/>
        </p:spPr>
        <p:txBody>
          <a:bodyPr/>
          <a:lstStyle>
            <a:lvl1pPr>
              <a:defRPr/>
            </a:lvl1pPr>
          </a:lstStyle>
          <a:p>
            <a:pPr>
              <a:defRPr/>
            </a:pPr>
            <a:fld id="{E5891112-9BC8-4B82-B6DA-AD3952AEF20D}" type="slidenum">
              <a:rPr lang="en-GB"/>
              <a:pPr>
                <a:defRPr/>
              </a:pPr>
              <a:t>‹#›</a:t>
            </a:fld>
            <a:endParaRPr lang="en-GB"/>
          </a:p>
        </p:txBody>
      </p:sp>
    </p:spTree>
    <p:extLst>
      <p:ext uri="{BB962C8B-B14F-4D97-AF65-F5344CB8AC3E}">
        <p14:creationId xmlns:p14="http://schemas.microsoft.com/office/powerpoint/2010/main" val="33342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r>
              <a:rPr lang="en-GB"/>
              <a:t>01/12/2022</a:t>
            </a:r>
          </a:p>
        </p:txBody>
      </p:sp>
      <p:sp>
        <p:nvSpPr>
          <p:cNvPr id="8" name="Rectangle 4"/>
          <p:cNvSpPr>
            <a:spLocks noGrp="1" noChangeArrowheads="1"/>
          </p:cNvSpPr>
          <p:nvPr>
            <p:ph type="ftr" idx="11"/>
          </p:nvPr>
        </p:nvSpPr>
        <p:spPr>
          <a:ln/>
        </p:spPr>
        <p:txBody>
          <a:bodyPr/>
          <a:lstStyle>
            <a:lvl1pPr>
              <a:defRPr/>
            </a:lvl1pPr>
          </a:lstStyle>
          <a:p>
            <a:pPr>
              <a:defRPr/>
            </a:pPr>
            <a:r>
              <a:rPr lang="en-GB"/>
              <a:t>Processes</a:t>
            </a:r>
          </a:p>
        </p:txBody>
      </p:sp>
      <p:sp>
        <p:nvSpPr>
          <p:cNvPr id="9" name="Rectangle 5"/>
          <p:cNvSpPr>
            <a:spLocks noGrp="1" noChangeArrowheads="1"/>
          </p:cNvSpPr>
          <p:nvPr>
            <p:ph type="sldNum" idx="12"/>
          </p:nvPr>
        </p:nvSpPr>
        <p:spPr>
          <a:ln/>
        </p:spPr>
        <p:txBody>
          <a:bodyPr/>
          <a:lstStyle>
            <a:lvl1pPr>
              <a:defRPr/>
            </a:lvl1pPr>
          </a:lstStyle>
          <a:p>
            <a:pPr>
              <a:defRPr/>
            </a:pPr>
            <a:fld id="{4822EFEF-B460-41E1-B380-21E0D72C125F}" type="slidenum">
              <a:rPr lang="en-GB"/>
              <a:pPr>
                <a:defRPr/>
              </a:pPr>
              <a:t>‹#›</a:t>
            </a:fld>
            <a:endParaRPr lang="en-GB"/>
          </a:p>
        </p:txBody>
      </p:sp>
    </p:spTree>
    <p:extLst>
      <p:ext uri="{BB962C8B-B14F-4D97-AF65-F5344CB8AC3E}">
        <p14:creationId xmlns:p14="http://schemas.microsoft.com/office/powerpoint/2010/main" val="363408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r>
              <a:rPr lang="en-GB"/>
              <a:t>01/12/2022</a:t>
            </a:r>
          </a:p>
        </p:txBody>
      </p:sp>
      <p:sp>
        <p:nvSpPr>
          <p:cNvPr id="4" name="Rectangle 4"/>
          <p:cNvSpPr>
            <a:spLocks noGrp="1" noChangeArrowheads="1"/>
          </p:cNvSpPr>
          <p:nvPr>
            <p:ph type="ftr" idx="11"/>
          </p:nvPr>
        </p:nvSpPr>
        <p:spPr>
          <a:ln/>
        </p:spPr>
        <p:txBody>
          <a:bodyPr/>
          <a:lstStyle>
            <a:lvl1pPr>
              <a:defRPr/>
            </a:lvl1pPr>
          </a:lstStyle>
          <a:p>
            <a:pPr>
              <a:defRPr/>
            </a:pPr>
            <a:r>
              <a:rPr lang="en-GB"/>
              <a:t>Processes</a:t>
            </a:r>
          </a:p>
        </p:txBody>
      </p:sp>
      <p:sp>
        <p:nvSpPr>
          <p:cNvPr id="5" name="Rectangle 5"/>
          <p:cNvSpPr>
            <a:spLocks noGrp="1" noChangeArrowheads="1"/>
          </p:cNvSpPr>
          <p:nvPr>
            <p:ph type="sldNum" idx="12"/>
          </p:nvPr>
        </p:nvSpPr>
        <p:spPr>
          <a:ln/>
        </p:spPr>
        <p:txBody>
          <a:bodyPr/>
          <a:lstStyle>
            <a:lvl1pPr>
              <a:defRPr/>
            </a:lvl1pPr>
          </a:lstStyle>
          <a:p>
            <a:pPr>
              <a:defRPr/>
            </a:pPr>
            <a:fld id="{4555FF55-9A51-49BC-91F0-BC8E688F182A}" type="slidenum">
              <a:rPr lang="en-GB"/>
              <a:pPr>
                <a:defRPr/>
              </a:pPr>
              <a:t>‹#›</a:t>
            </a:fld>
            <a:endParaRPr lang="en-GB"/>
          </a:p>
        </p:txBody>
      </p:sp>
    </p:spTree>
    <p:extLst>
      <p:ext uri="{BB962C8B-B14F-4D97-AF65-F5344CB8AC3E}">
        <p14:creationId xmlns:p14="http://schemas.microsoft.com/office/powerpoint/2010/main" val="23946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GB"/>
              <a:t>01/12/2022</a:t>
            </a:r>
          </a:p>
        </p:txBody>
      </p:sp>
      <p:sp>
        <p:nvSpPr>
          <p:cNvPr id="3" name="Rectangle 4"/>
          <p:cNvSpPr>
            <a:spLocks noGrp="1" noChangeArrowheads="1"/>
          </p:cNvSpPr>
          <p:nvPr>
            <p:ph type="ftr" idx="11"/>
          </p:nvPr>
        </p:nvSpPr>
        <p:spPr>
          <a:ln/>
        </p:spPr>
        <p:txBody>
          <a:bodyPr/>
          <a:lstStyle>
            <a:lvl1pPr>
              <a:defRPr/>
            </a:lvl1pPr>
          </a:lstStyle>
          <a:p>
            <a:pPr>
              <a:defRPr/>
            </a:pPr>
            <a:r>
              <a:rPr lang="en-GB"/>
              <a:t>Processes</a:t>
            </a:r>
          </a:p>
        </p:txBody>
      </p:sp>
      <p:sp>
        <p:nvSpPr>
          <p:cNvPr id="4" name="Rectangle 5"/>
          <p:cNvSpPr>
            <a:spLocks noGrp="1" noChangeArrowheads="1"/>
          </p:cNvSpPr>
          <p:nvPr>
            <p:ph type="sldNum" idx="12"/>
          </p:nvPr>
        </p:nvSpPr>
        <p:spPr>
          <a:ln/>
        </p:spPr>
        <p:txBody>
          <a:bodyPr/>
          <a:lstStyle>
            <a:lvl1pPr>
              <a:defRPr/>
            </a:lvl1pPr>
          </a:lstStyle>
          <a:p>
            <a:pPr>
              <a:defRPr/>
            </a:pPr>
            <a:fld id="{397ADF69-52E3-48D5-99E7-63105AE4C162}" type="slidenum">
              <a:rPr lang="en-GB"/>
              <a:pPr>
                <a:defRPr/>
              </a:pPr>
              <a:t>‹#›</a:t>
            </a:fld>
            <a:endParaRPr lang="en-GB"/>
          </a:p>
        </p:txBody>
      </p:sp>
    </p:spTree>
    <p:extLst>
      <p:ext uri="{BB962C8B-B14F-4D97-AF65-F5344CB8AC3E}">
        <p14:creationId xmlns:p14="http://schemas.microsoft.com/office/powerpoint/2010/main" val="314894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01/12/2022</a:t>
            </a:r>
          </a:p>
        </p:txBody>
      </p:sp>
      <p:sp>
        <p:nvSpPr>
          <p:cNvPr id="6" name="Rectangle 4"/>
          <p:cNvSpPr>
            <a:spLocks noGrp="1" noChangeArrowheads="1"/>
          </p:cNvSpPr>
          <p:nvPr>
            <p:ph type="ftr" idx="11"/>
          </p:nvPr>
        </p:nvSpPr>
        <p:spPr>
          <a:ln/>
        </p:spPr>
        <p:txBody>
          <a:bodyPr/>
          <a:lstStyle>
            <a:lvl1pPr>
              <a:defRPr/>
            </a:lvl1pPr>
          </a:lstStyle>
          <a:p>
            <a:pPr>
              <a:defRPr/>
            </a:pPr>
            <a:r>
              <a:rPr lang="en-GB"/>
              <a:t>Processes</a:t>
            </a:r>
          </a:p>
        </p:txBody>
      </p:sp>
      <p:sp>
        <p:nvSpPr>
          <p:cNvPr id="7" name="Rectangle 5"/>
          <p:cNvSpPr>
            <a:spLocks noGrp="1" noChangeArrowheads="1"/>
          </p:cNvSpPr>
          <p:nvPr>
            <p:ph type="sldNum" idx="12"/>
          </p:nvPr>
        </p:nvSpPr>
        <p:spPr>
          <a:ln/>
        </p:spPr>
        <p:txBody>
          <a:bodyPr/>
          <a:lstStyle>
            <a:lvl1pPr>
              <a:defRPr/>
            </a:lvl1pPr>
          </a:lstStyle>
          <a:p>
            <a:pPr>
              <a:defRPr/>
            </a:pPr>
            <a:fld id="{3304FB47-FC34-470D-975D-818673632D64}" type="slidenum">
              <a:rPr lang="en-GB"/>
              <a:pPr>
                <a:defRPr/>
              </a:pPr>
              <a:t>‹#›</a:t>
            </a:fld>
            <a:endParaRPr lang="en-GB"/>
          </a:p>
        </p:txBody>
      </p:sp>
    </p:spTree>
    <p:extLst>
      <p:ext uri="{BB962C8B-B14F-4D97-AF65-F5344CB8AC3E}">
        <p14:creationId xmlns:p14="http://schemas.microsoft.com/office/powerpoint/2010/main" val="289824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01/12/2022</a:t>
            </a:r>
          </a:p>
        </p:txBody>
      </p:sp>
      <p:sp>
        <p:nvSpPr>
          <p:cNvPr id="6" name="Rectangle 4"/>
          <p:cNvSpPr>
            <a:spLocks noGrp="1" noChangeArrowheads="1"/>
          </p:cNvSpPr>
          <p:nvPr>
            <p:ph type="ftr" idx="11"/>
          </p:nvPr>
        </p:nvSpPr>
        <p:spPr>
          <a:ln/>
        </p:spPr>
        <p:txBody>
          <a:bodyPr/>
          <a:lstStyle>
            <a:lvl1pPr>
              <a:defRPr/>
            </a:lvl1pPr>
          </a:lstStyle>
          <a:p>
            <a:pPr>
              <a:defRPr/>
            </a:pPr>
            <a:r>
              <a:rPr lang="en-GB"/>
              <a:t>Processes</a:t>
            </a:r>
          </a:p>
        </p:txBody>
      </p:sp>
      <p:sp>
        <p:nvSpPr>
          <p:cNvPr id="7" name="Rectangle 5"/>
          <p:cNvSpPr>
            <a:spLocks noGrp="1" noChangeArrowheads="1"/>
          </p:cNvSpPr>
          <p:nvPr>
            <p:ph type="sldNum" idx="12"/>
          </p:nvPr>
        </p:nvSpPr>
        <p:spPr>
          <a:ln/>
        </p:spPr>
        <p:txBody>
          <a:bodyPr/>
          <a:lstStyle>
            <a:lvl1pPr>
              <a:defRPr/>
            </a:lvl1pPr>
          </a:lstStyle>
          <a:p>
            <a:pPr>
              <a:defRPr/>
            </a:pPr>
            <a:fld id="{E0B56B33-355B-4F00-98F1-AAA0DA53B9BE}" type="slidenum">
              <a:rPr lang="en-GB"/>
              <a:pPr>
                <a:defRPr/>
              </a:pPr>
              <a:t>‹#›</a:t>
            </a:fld>
            <a:endParaRPr lang="en-GB"/>
          </a:p>
        </p:txBody>
      </p:sp>
    </p:spTree>
    <p:extLst>
      <p:ext uri="{BB962C8B-B14F-4D97-AF65-F5344CB8AC3E}">
        <p14:creationId xmlns:p14="http://schemas.microsoft.com/office/powerpoint/2010/main" val="27255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95300" y="277814"/>
            <a:ext cx="8913681"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95300" y="1600200"/>
            <a:ext cx="8913681" cy="452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428229" y="6524626"/>
            <a:ext cx="23096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01/12/2022</a:t>
            </a:r>
          </a:p>
        </p:txBody>
      </p:sp>
      <p:sp>
        <p:nvSpPr>
          <p:cNvPr id="1028" name="Rectangle 4"/>
          <p:cNvSpPr>
            <a:spLocks noGrp="1" noChangeArrowheads="1"/>
          </p:cNvSpPr>
          <p:nvPr>
            <p:ph type="ftr"/>
          </p:nvPr>
        </p:nvSpPr>
        <p:spPr bwMode="auto">
          <a:xfrm>
            <a:off x="3393149" y="6524626"/>
            <a:ext cx="31351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Processes</a:t>
            </a:r>
          </a:p>
        </p:txBody>
      </p:sp>
      <p:sp>
        <p:nvSpPr>
          <p:cNvPr id="1029" name="Rectangle 5"/>
          <p:cNvSpPr>
            <a:spLocks noGrp="1" noChangeArrowheads="1"/>
          </p:cNvSpPr>
          <p:nvPr>
            <p:ph type="sldNum"/>
          </p:nvPr>
        </p:nvSpPr>
        <p:spPr bwMode="auto">
          <a:xfrm>
            <a:off x="7137136" y="6524626"/>
            <a:ext cx="2309681"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fld id="{D170E260-D032-4AF5-A4B0-E2382247C270}" type="slidenum">
              <a:rPr lang="en-GB"/>
              <a:pPr>
                <a:defRPr/>
              </a:pPr>
              <a:t>‹#›</a:t>
            </a:fld>
            <a:endParaRPr lang="en-GB"/>
          </a:p>
        </p:txBody>
      </p:sp>
      <p:sp>
        <p:nvSpPr>
          <p:cNvPr id="1031" name="Rectangle 6"/>
          <p:cNvSpPr>
            <a:spLocks noChangeArrowheads="1"/>
          </p:cNvSpPr>
          <p:nvPr/>
        </p:nvSpPr>
        <p:spPr bwMode="auto">
          <a:xfrm>
            <a:off x="0" y="0"/>
            <a:ext cx="247650" cy="2286000"/>
          </a:xfrm>
          <a:prstGeom prst="rect">
            <a:avLst/>
          </a:prstGeom>
          <a:solidFill>
            <a:srgbClr val="000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p:cNvSpPr>
            <a:spLocks noChangeShapeType="1"/>
          </p:cNvSpPr>
          <p:nvPr/>
        </p:nvSpPr>
        <p:spPr bwMode="auto">
          <a:xfrm>
            <a:off x="495300" y="1447800"/>
            <a:ext cx="8750300" cy="1588"/>
          </a:xfrm>
          <a:prstGeom prst="line">
            <a:avLst/>
          </a:prstGeom>
          <a:noFill/>
          <a:ln w="19080">
            <a:solidFill>
              <a:srgbClr val="0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3" name="Rectangle 8"/>
          <p:cNvSpPr>
            <a:spLocks noChangeArrowheads="1"/>
          </p:cNvSpPr>
          <p:nvPr/>
        </p:nvSpPr>
        <p:spPr bwMode="auto">
          <a:xfrm>
            <a:off x="0" y="2286000"/>
            <a:ext cx="247650" cy="2286000"/>
          </a:xfrm>
          <a:prstGeom prst="rect">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Rectangle 9"/>
          <p:cNvSpPr>
            <a:spLocks noChangeArrowheads="1"/>
          </p:cNvSpPr>
          <p:nvPr/>
        </p:nvSpPr>
        <p:spPr bwMode="auto">
          <a:xfrm>
            <a:off x="0" y="4572000"/>
            <a:ext cx="247650" cy="2286000"/>
          </a:xfrm>
          <a:prstGeom prst="rect">
            <a:avLst/>
          </a:prstGeom>
          <a:solidFill>
            <a:srgbClr val="00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742950" y="685801"/>
            <a:ext cx="8418381"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 name="Rectangle 2"/>
          <p:cNvSpPr>
            <a:spLocks noGrp="1" noChangeArrowheads="1"/>
          </p:cNvSpPr>
          <p:nvPr>
            <p:ph type="dt"/>
          </p:nvPr>
        </p:nvSpPr>
        <p:spPr bwMode="auto">
          <a:xfrm>
            <a:off x="495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buFont typeface="Verdana" pitchFamily="34" charset="0"/>
              <a:buNone/>
              <a:tabLst>
                <a:tab pos="723900" algn="l"/>
                <a:tab pos="1447800" algn="l"/>
              </a:tabLst>
              <a:defRPr sz="1000" smtClean="0">
                <a:solidFill>
                  <a:srgbClr val="000000"/>
                </a:solidFill>
                <a:latin typeface="+mn-lt"/>
              </a:defRPr>
            </a:lvl1pPr>
          </a:lstStyle>
          <a:p>
            <a:pPr>
              <a:defRPr/>
            </a:pPr>
            <a:r>
              <a:rPr lang="en-GB"/>
              <a:t>01/12/2022</a:t>
            </a:r>
          </a:p>
        </p:txBody>
      </p:sp>
      <p:sp>
        <p:nvSpPr>
          <p:cNvPr id="2051" name="Rectangle 3"/>
          <p:cNvSpPr>
            <a:spLocks noGrp="1" noChangeArrowheads="1"/>
          </p:cNvSpPr>
          <p:nvPr>
            <p:ph type="ftr"/>
          </p:nvPr>
        </p:nvSpPr>
        <p:spPr bwMode="auto">
          <a:xfrm>
            <a:off x="3384550" y="6248401"/>
            <a:ext cx="31351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a:buFont typeface="Verdana" pitchFamily="34" charset="0"/>
              <a:buNone/>
              <a:tabLst>
                <a:tab pos="723900" algn="l"/>
                <a:tab pos="1447800" algn="l"/>
                <a:tab pos="2171700" algn="l"/>
                <a:tab pos="2895600" algn="l"/>
              </a:tabLst>
              <a:defRPr sz="1000" smtClean="0">
                <a:solidFill>
                  <a:srgbClr val="000000"/>
                </a:solidFill>
                <a:latin typeface="+mn-lt"/>
              </a:defRPr>
            </a:lvl1pPr>
          </a:lstStyle>
          <a:p>
            <a:pPr>
              <a:defRPr/>
            </a:pPr>
            <a:r>
              <a:rPr lang="en-GB"/>
              <a:t>Processes</a:t>
            </a:r>
          </a:p>
        </p:txBody>
      </p:sp>
      <p:sp>
        <p:nvSpPr>
          <p:cNvPr id="2052" name="Rectangle 4"/>
          <p:cNvSpPr>
            <a:spLocks noGrp="1" noChangeArrowheads="1"/>
          </p:cNvSpPr>
          <p:nvPr>
            <p:ph type="sldNum"/>
          </p:nvPr>
        </p:nvSpPr>
        <p:spPr bwMode="auto">
          <a:xfrm>
            <a:off x="7099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a:buFont typeface="Verdana" pitchFamily="34" charset="0"/>
              <a:buNone/>
              <a:tabLst>
                <a:tab pos="723900" algn="l"/>
                <a:tab pos="1447800" algn="l"/>
              </a:tabLst>
              <a:defRPr sz="1000" smtClean="0">
                <a:solidFill>
                  <a:srgbClr val="000000"/>
                </a:solidFill>
                <a:latin typeface="+mn-lt"/>
              </a:defRPr>
            </a:lvl1pPr>
          </a:lstStyle>
          <a:p>
            <a:pPr>
              <a:defRPr/>
            </a:pPr>
            <a:fld id="{EBBAEC79-F64B-4999-8F10-F75F3E166CD1}" type="slidenum">
              <a:rPr lang="en-GB"/>
              <a:pPr>
                <a:defRPr/>
              </a:pPr>
              <a:t>‹#›</a:t>
            </a:fld>
            <a:endParaRPr lang="en-GB"/>
          </a:p>
        </p:txBody>
      </p:sp>
      <p:graphicFrame>
        <p:nvGraphicFramePr>
          <p:cNvPr id="2054" name="Object 5"/>
          <p:cNvGraphicFramePr>
            <a:graphicFrameLocks noChangeAspect="1"/>
          </p:cNvGraphicFramePr>
          <p:nvPr/>
        </p:nvGraphicFramePr>
        <p:xfrm>
          <a:off x="271728" y="2924176"/>
          <a:ext cx="9283435" cy="195263"/>
        </p:xfrm>
        <a:graphic>
          <a:graphicData uri="http://schemas.openxmlformats.org/presentationml/2006/ole">
            <mc:AlternateContent xmlns:mc="http://schemas.openxmlformats.org/markup-compatibility/2006">
              <mc:Choice xmlns:v="urn:schemas-microsoft-com:vml" Requires="v">
                <p:oleObj r:id="rId14" imgW="7591552" imgH="391770" progId="">
                  <p:embed/>
                </p:oleObj>
              </mc:Choice>
              <mc:Fallback>
                <p:oleObj r:id="rId14" imgW="7591552" imgH="391770" progId="">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728" y="2924176"/>
                        <a:ext cx="9283435" cy="195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p:cNvSpPr>
            <a:spLocks noGrp="1" noChangeArrowheads="1"/>
          </p:cNvSpPr>
          <p:nvPr>
            <p:ph type="body" idx="1"/>
          </p:nvPr>
        </p:nvSpPr>
        <p:spPr bwMode="auto">
          <a:xfrm>
            <a:off x="495300" y="1604964"/>
            <a:ext cx="8913681"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FFDB317A-B09E-4609-B950-7F75FB78108D}" type="slidenum">
              <a:rPr lang="en-GB"/>
              <a:pPr>
                <a:defRPr/>
              </a:pPr>
              <a:t>1</a:t>
            </a:fld>
            <a:endParaRPr lang="en-GB"/>
          </a:p>
        </p:txBody>
      </p:sp>
      <p:sp>
        <p:nvSpPr>
          <p:cNvPr id="3075" name="Rectangle 1"/>
          <p:cNvSpPr>
            <a:spLocks noGrp="1" noChangeArrowheads="1"/>
          </p:cNvSpPr>
          <p:nvPr>
            <p:ph type="title"/>
          </p:nvPr>
        </p:nvSpPr>
        <p:spPr>
          <a:xfrm>
            <a:off x="704851" y="692150"/>
            <a:ext cx="8424863" cy="2127250"/>
          </a:xfrm>
        </p:spPr>
        <p:txBody>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Introduction to Processes</a:t>
            </a:r>
          </a:p>
        </p:txBody>
      </p:sp>
      <p:sp>
        <p:nvSpPr>
          <p:cNvPr id="3076" name="Rectangle 2"/>
          <p:cNvSpPr>
            <a:spLocks noGrp="1" noChangeArrowheads="1"/>
          </p:cNvSpPr>
          <p:nvPr>
            <p:ph type="subTitle" idx="4294967295"/>
          </p:nvPr>
        </p:nvSpPr>
        <p:spPr>
          <a:xfrm>
            <a:off x="1752600" y="3513364"/>
            <a:ext cx="6400800" cy="1966685"/>
          </a:xfrm>
        </p:spPr>
        <p:txBody>
          <a:bodyPr vert="horz" wrap="square" lIns="90000" tIns="46800" rIns="90000" bIns="46800" numCol="1" anchor="t" anchorCtr="0" compatLnSpc="1">
            <a:prstTxWarp prst="textNoShape">
              <a:avLst/>
            </a:prstTxWarp>
          </a:bodyPr>
          <a:lstStyle/>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Framework Training</a:t>
            </a:r>
          </a:p>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000" dirty="0"/>
          </a:p>
        </p:txBody>
      </p:sp>
      <p:sp>
        <p:nvSpPr>
          <p:cNvPr id="3" name="Date Placeholder 2">
            <a:extLst>
              <a:ext uri="{FF2B5EF4-FFF2-40B4-BE49-F238E27FC236}">
                <a16:creationId xmlns:a16="http://schemas.microsoft.com/office/drawing/2014/main" id="{7BC3297B-A3AD-894C-ABA5-CC60C83D6BF2}"/>
              </a:ext>
            </a:extLst>
          </p:cNvPr>
          <p:cNvSpPr>
            <a:spLocks noGrp="1"/>
          </p:cNvSpPr>
          <p:nvPr>
            <p:ph type="dt" idx="10"/>
          </p:nvPr>
        </p:nvSpPr>
        <p:spPr/>
        <p:txBody>
          <a:bodyPr/>
          <a:lstStyle/>
          <a:p>
            <a:pPr>
              <a:defRPr/>
            </a:pPr>
            <a:r>
              <a:rPr lang="en-GB"/>
              <a:t>01/12/2022</a:t>
            </a:r>
          </a:p>
        </p:txBody>
      </p:sp>
      <p:sp>
        <p:nvSpPr>
          <p:cNvPr id="4" name="Footer Placeholder 3">
            <a:extLst>
              <a:ext uri="{FF2B5EF4-FFF2-40B4-BE49-F238E27FC236}">
                <a16:creationId xmlns:a16="http://schemas.microsoft.com/office/drawing/2014/main" id="{B4131CDB-74C2-064B-9CA1-3895C1ECE9B4}"/>
              </a:ext>
            </a:extLst>
          </p:cNvPr>
          <p:cNvSpPr>
            <a:spLocks noGrp="1"/>
          </p:cNvSpPr>
          <p:nvPr>
            <p:ph type="ftr" idx="11"/>
          </p:nvPr>
        </p:nvSpPr>
        <p:spPr/>
        <p:txBody>
          <a:bodyPr/>
          <a:lstStyle/>
          <a:p>
            <a:pPr>
              <a:defRPr/>
            </a:pPr>
            <a:r>
              <a:rPr lang="en-GB"/>
              <a:t>Processes</a:t>
            </a:r>
          </a:p>
        </p:txBody>
      </p:sp>
      <p:pic>
        <p:nvPicPr>
          <p:cNvPr id="3074" name="Picture 2" descr="cern from cern.ch">
            <a:extLst>
              <a:ext uri="{FF2B5EF4-FFF2-40B4-BE49-F238E27FC236}">
                <a16:creationId xmlns:a16="http://schemas.microsoft.com/office/drawing/2014/main" id="{0BC253FD-BEFD-E1A7-6871-77F3BD4FA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940" y="4386036"/>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E88C669-5A88-0023-6831-7BAE72032D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7917" y="4332343"/>
            <a:ext cx="2046514" cy="1147707"/>
          </a:xfrm>
          <a:prstGeom prst="rect">
            <a:avLst/>
          </a:prstGeom>
        </p:spPr>
      </p:pic>
      <p:pic>
        <p:nvPicPr>
          <p:cNvPr id="5" name="Picture 4" descr="python-logo.png">
            <a:extLst>
              <a:ext uri="{FF2B5EF4-FFF2-40B4-BE49-F238E27FC236}">
                <a16:creationId xmlns:a16="http://schemas.microsoft.com/office/drawing/2014/main" id="{7D4D11BC-0A60-B795-3042-8B6E28609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800" y="4395596"/>
            <a:ext cx="1168400" cy="11684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607B-9703-9249-8134-16E8B25D50CE}"/>
              </a:ext>
            </a:extLst>
          </p:cNvPr>
          <p:cNvSpPr>
            <a:spLocks noGrp="1"/>
          </p:cNvSpPr>
          <p:nvPr>
            <p:ph type="title"/>
          </p:nvPr>
        </p:nvSpPr>
        <p:spPr/>
        <p:txBody>
          <a:bodyPr/>
          <a:lstStyle/>
          <a:p>
            <a:r>
              <a:rPr lang="en-US" dirty="0"/>
              <a:t>Using a Pool</a:t>
            </a:r>
          </a:p>
        </p:txBody>
      </p:sp>
      <p:sp>
        <p:nvSpPr>
          <p:cNvPr id="3" name="Content Placeholder 2">
            <a:extLst>
              <a:ext uri="{FF2B5EF4-FFF2-40B4-BE49-F238E27FC236}">
                <a16:creationId xmlns:a16="http://schemas.microsoft.com/office/drawing/2014/main" id="{3E82DB86-6373-C04F-98B3-C4AC1AC6554C}"/>
              </a:ext>
            </a:extLst>
          </p:cNvPr>
          <p:cNvSpPr>
            <a:spLocks noGrp="1"/>
          </p:cNvSpPr>
          <p:nvPr>
            <p:ph idx="1"/>
          </p:nvPr>
        </p:nvSpPr>
        <p:spPr/>
        <p:txBody>
          <a:bodyPr/>
          <a:lstStyle/>
          <a:p>
            <a:r>
              <a:rPr lang="en-GB" sz="2400" dirty="0">
                <a:latin typeface="Arial" panose="020B0604020202020204" pitchFamily="34" charset="0"/>
                <a:cs typeface="Arial" panose="020B0604020202020204" pitchFamily="34" charset="0"/>
              </a:rPr>
              <a:t>Pool class signature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Where</a:t>
            </a:r>
          </a:p>
          <a:p>
            <a:pPr lvl="1"/>
            <a:r>
              <a:rPr lang="en-GB" sz="1800" kern="1200" dirty="0">
                <a:latin typeface="Courier" pitchFamily="2" charset="0"/>
                <a:cs typeface="Arial" panose="020B0604020202020204" pitchFamily="34" charset="0"/>
              </a:rPr>
              <a:t>processes</a:t>
            </a:r>
            <a:r>
              <a:rPr lang="en-GB" sz="1800" dirty="0">
                <a:latin typeface="Arial" panose="020B0604020202020204" pitchFamily="34" charset="0"/>
                <a:cs typeface="Arial" panose="020B0604020202020204" pitchFamily="34" charset="0"/>
              </a:rPr>
              <a:t> number of worker processes. If  None then no. of </a:t>
            </a:r>
            <a:r>
              <a:rPr lang="en-GB" sz="1800" kern="1200" dirty="0">
                <a:latin typeface="Arial" panose="020B0604020202020204" pitchFamily="34" charset="0"/>
                <a:cs typeface="Arial" panose="020B0604020202020204" pitchFamily="34" charset="0"/>
              </a:rPr>
              <a:t>CPUs is used</a:t>
            </a:r>
            <a:endParaRPr lang="en-GB" sz="1800" dirty="0">
              <a:latin typeface="Arial" panose="020B0604020202020204" pitchFamily="34" charset="0"/>
              <a:cs typeface="Arial" panose="020B0604020202020204" pitchFamily="34" charset="0"/>
            </a:endParaRPr>
          </a:p>
          <a:p>
            <a:pPr lvl="1"/>
            <a:r>
              <a:rPr lang="en-GB" sz="1800" kern="1200" dirty="0">
                <a:latin typeface="Courier" pitchFamily="2" charset="0"/>
                <a:cs typeface="Arial" panose="020B0604020202020204" pitchFamily="34" charset="0"/>
              </a:rPr>
              <a:t>initializer</a:t>
            </a:r>
            <a:r>
              <a:rPr lang="en-GB" sz="1800" dirty="0">
                <a:latin typeface="Arial" panose="020B0604020202020204" pitchFamily="34" charset="0"/>
                <a:cs typeface="Arial" panose="020B0604020202020204" pitchFamily="34" charset="0"/>
              </a:rPr>
              <a:t> function to run when Process is started.</a:t>
            </a:r>
          </a:p>
          <a:p>
            <a:pPr lvl="1"/>
            <a:r>
              <a:rPr lang="en-GB" sz="1800" kern="1200" dirty="0" err="1">
                <a:latin typeface="Courier" pitchFamily="2" charset="0"/>
                <a:cs typeface="Arial" panose="020B0604020202020204" pitchFamily="34" charset="0"/>
              </a:rPr>
              <a:t>maxtasksperchild</a:t>
            </a:r>
            <a:r>
              <a:rPr lang="en-GB" sz="1800" dirty="0">
                <a:latin typeface="Arial" panose="020B0604020202020204" pitchFamily="34" charset="0"/>
                <a:cs typeface="Arial" panose="020B0604020202020204" pitchFamily="34" charset="0"/>
              </a:rPr>
              <a:t> number of tasks performed before process exists </a:t>
            </a:r>
          </a:p>
          <a:p>
            <a:pPr lvl="2"/>
            <a:r>
              <a:rPr lang="en-GB" sz="1600" dirty="0">
                <a:latin typeface="Arial" panose="020B0604020202020204" pitchFamily="34" charset="0"/>
                <a:cs typeface="Arial" panose="020B0604020202020204" pitchFamily="34" charset="0"/>
              </a:rPr>
              <a:t>this allows resources to be freed - a new process will then take its place</a:t>
            </a:r>
          </a:p>
          <a:p>
            <a:pPr lvl="2"/>
            <a:r>
              <a:rPr lang="en-GB" sz="1600" dirty="0">
                <a:latin typeface="Arial" panose="020B0604020202020204" pitchFamily="34" charset="0"/>
                <a:cs typeface="Arial" panose="020B0604020202020204" pitchFamily="34" charset="0"/>
              </a:rPr>
              <a:t>default is None – indicating worker will live as long as the pool</a:t>
            </a:r>
          </a:p>
          <a:p>
            <a:pPr lvl="1"/>
            <a:r>
              <a:rPr lang="en-GB" sz="1800" kern="1200" dirty="0">
                <a:latin typeface="Courier" pitchFamily="2" charset="0"/>
                <a:cs typeface="Arial" panose="020B0604020202020204" pitchFamily="34" charset="0"/>
              </a:rPr>
              <a:t>context</a:t>
            </a:r>
            <a:r>
              <a:rPr lang="en-GB" sz="1800" dirty="0">
                <a:latin typeface="Arial" panose="020B0604020202020204" pitchFamily="34" charset="0"/>
                <a:cs typeface="Arial" panose="020B0604020202020204" pitchFamily="34" charset="0"/>
              </a:rPr>
              <a:t> can be used to specify context used for starting worker processes 	</a:t>
            </a:r>
          </a:p>
          <a:p>
            <a:pPr lvl="2"/>
            <a:r>
              <a:rPr lang="en-GB" sz="1600" dirty="0">
                <a:latin typeface="Arial" panose="020B0604020202020204" pitchFamily="34" charset="0"/>
                <a:cs typeface="Arial" panose="020B0604020202020204" pitchFamily="34" charset="0"/>
              </a:rPr>
              <a:t>default pool is created using the function </a:t>
            </a:r>
            <a:r>
              <a:rPr lang="en-GB" sz="1600" kern="1200" dirty="0" err="1">
                <a:latin typeface="Arial" panose="020B0604020202020204" pitchFamily="34" charset="0"/>
                <a:cs typeface="Arial" panose="020B0604020202020204" pitchFamily="34" charset="0"/>
              </a:rPr>
              <a:t>multiprocessing.Pool</a:t>
            </a:r>
            <a:r>
              <a:rPr lang="en-GB" sz="1600" kern="1200" dirty="0">
                <a:latin typeface="Arial" panose="020B0604020202020204" pitchFamily="34" charset="0"/>
                <a:cs typeface="Arial" panose="020B0604020202020204" pitchFamily="34" charset="0"/>
              </a:rPr>
              <a:t>()</a:t>
            </a:r>
            <a:r>
              <a:rPr lang="en-GB" sz="1600" dirty="0">
                <a:latin typeface="Arial" panose="020B0604020202020204" pitchFamily="34" charset="0"/>
                <a:cs typeface="Arial" panose="020B0604020202020204" pitchFamily="34" charset="0"/>
              </a:rPr>
              <a:t>. </a:t>
            </a:r>
          </a:p>
          <a:p>
            <a:pPr lvl="2"/>
            <a:r>
              <a:rPr lang="en-GB" sz="1600" dirty="0" err="1">
                <a:latin typeface="Arial" panose="020B0604020202020204" pitchFamily="34" charset="0"/>
                <a:cs typeface="Arial" panose="020B0604020202020204" pitchFamily="34" charset="0"/>
              </a:rPr>
              <a:t>contect</a:t>
            </a:r>
            <a:r>
              <a:rPr lang="en-GB" sz="1600" dirty="0">
                <a:latin typeface="Arial" panose="020B0604020202020204" pitchFamily="34" charset="0"/>
                <a:cs typeface="Arial" panose="020B0604020202020204" pitchFamily="34" charset="0"/>
              </a:rPr>
              <a:t> can specify alternative object which must have </a:t>
            </a:r>
            <a:r>
              <a:rPr lang="en-GB" sz="1600" kern="1200" dirty="0">
                <a:latin typeface="Arial" panose="020B0604020202020204" pitchFamily="34" charset="0"/>
                <a:cs typeface="Arial" panose="020B0604020202020204" pitchFamily="34" charset="0"/>
              </a:rPr>
              <a:t>Pool()</a:t>
            </a:r>
            <a:r>
              <a:rPr lang="en-GB" sz="1600" dirty="0">
                <a:latin typeface="Arial" panose="020B0604020202020204" pitchFamily="34" charset="0"/>
                <a:cs typeface="Arial" panose="020B0604020202020204" pitchFamily="34" charset="0"/>
              </a:rPr>
              <a:t> method</a:t>
            </a:r>
            <a:endParaRPr lang="en-GB" dirty="0">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D19924AD-1B51-2645-8619-8040737A75B7}"/>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77E9BDA7-3791-4248-BDC3-254AB11E1722}"/>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539D8327-1FF5-8B49-A4C8-663E79A25025}"/>
              </a:ext>
            </a:extLst>
          </p:cNvPr>
          <p:cNvSpPr>
            <a:spLocks noGrp="1"/>
          </p:cNvSpPr>
          <p:nvPr>
            <p:ph type="sldNum" idx="12"/>
          </p:nvPr>
        </p:nvSpPr>
        <p:spPr/>
        <p:txBody>
          <a:bodyPr/>
          <a:lstStyle/>
          <a:p>
            <a:pPr>
              <a:defRPr/>
            </a:pPr>
            <a:fld id="{18317CFC-9530-4DD8-A082-6933CE16E3A3}" type="slidenum">
              <a:rPr lang="en-GB" smtClean="0"/>
              <a:pPr>
                <a:defRPr/>
              </a:pPr>
              <a:t>10</a:t>
            </a:fld>
            <a:endParaRPr lang="en-GB"/>
          </a:p>
        </p:txBody>
      </p:sp>
      <p:sp>
        <p:nvSpPr>
          <p:cNvPr id="7" name="TextBox 6">
            <a:extLst>
              <a:ext uri="{FF2B5EF4-FFF2-40B4-BE49-F238E27FC236}">
                <a16:creationId xmlns:a16="http://schemas.microsoft.com/office/drawing/2014/main" id="{0166A746-62B4-B046-B5F4-652F70F69221}"/>
              </a:ext>
            </a:extLst>
          </p:cNvPr>
          <p:cNvSpPr txBox="1"/>
          <p:nvPr/>
        </p:nvSpPr>
        <p:spPr>
          <a:xfrm>
            <a:off x="1280592" y="2132856"/>
            <a:ext cx="7128792"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class</a:t>
            </a:r>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multiprocessing.pool.Pool</a:t>
            </a:r>
            <a:r>
              <a:rPr lang="en-GB" sz="1600" dirty="0">
                <a:solidFill>
                  <a:schemeClr val="tx1"/>
                </a:solidFill>
                <a:latin typeface="Arial" panose="020B0604020202020204" pitchFamily="34" charset="0"/>
                <a:cs typeface="Arial" panose="020B0604020202020204" pitchFamily="34" charset="0"/>
              </a:rPr>
              <a:t>(processes, initializer, </a:t>
            </a:r>
            <a:r>
              <a:rPr lang="en-GB" sz="1600" dirty="0" err="1">
                <a:solidFill>
                  <a:schemeClr val="tx1"/>
                </a:solidFill>
                <a:latin typeface="Arial" panose="020B0604020202020204" pitchFamily="34" charset="0"/>
                <a:cs typeface="Arial" panose="020B0604020202020204" pitchFamily="34" charset="0"/>
              </a:rPr>
              <a:t>initargs</a:t>
            </a:r>
            <a:r>
              <a:rPr lang="en-GB" sz="1600" dirty="0">
                <a:solidFill>
                  <a:schemeClr val="tx1"/>
                </a:solidFill>
                <a:latin typeface="Arial" panose="020B0604020202020204" pitchFamily="34" charset="0"/>
                <a:cs typeface="Arial" panose="020B0604020202020204" pitchFamily="34" charset="0"/>
              </a:rPr>
              <a:t>, </a:t>
            </a:r>
          </a:p>
          <a:p>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maxtasksperchild</a:t>
            </a:r>
            <a:r>
              <a:rPr lang="en-GB" sz="1600" dirty="0">
                <a:solidFill>
                  <a:schemeClr val="tx1"/>
                </a:solidFill>
                <a:latin typeface="Arial" panose="020B0604020202020204" pitchFamily="34" charset="0"/>
                <a:cs typeface="Arial" panose="020B0604020202020204" pitchFamily="34" charset="0"/>
              </a:rPr>
              <a:t>, context)</a:t>
            </a:r>
          </a:p>
        </p:txBody>
      </p:sp>
    </p:spTree>
    <p:extLst>
      <p:ext uri="{BB962C8B-B14F-4D97-AF65-F5344CB8AC3E}">
        <p14:creationId xmlns:p14="http://schemas.microsoft.com/office/powerpoint/2010/main" val="246448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31C7-222C-6E46-AA6B-91B348B10F14}"/>
              </a:ext>
            </a:extLst>
          </p:cNvPr>
          <p:cNvSpPr>
            <a:spLocks noGrp="1"/>
          </p:cNvSpPr>
          <p:nvPr>
            <p:ph type="title"/>
          </p:nvPr>
        </p:nvSpPr>
        <p:spPr/>
        <p:txBody>
          <a:bodyPr/>
          <a:lstStyle/>
          <a:p>
            <a:r>
              <a:rPr lang="en-US" dirty="0"/>
              <a:t>Using a Pool</a:t>
            </a:r>
          </a:p>
        </p:txBody>
      </p:sp>
      <p:sp>
        <p:nvSpPr>
          <p:cNvPr id="3" name="Content Placeholder 2">
            <a:extLst>
              <a:ext uri="{FF2B5EF4-FFF2-40B4-BE49-F238E27FC236}">
                <a16:creationId xmlns:a16="http://schemas.microsoft.com/office/drawing/2014/main" id="{80F04FA2-D62A-6F46-A754-1A75225C776D}"/>
              </a:ext>
            </a:extLst>
          </p:cNvPr>
          <p:cNvSpPr>
            <a:spLocks noGrp="1"/>
          </p:cNvSpPr>
          <p:nvPr>
            <p:ph idx="1"/>
          </p:nvPr>
        </p:nvSpPr>
        <p:spPr/>
        <p:txBody>
          <a:bodyPr/>
          <a:lstStyle/>
          <a:p>
            <a:r>
              <a:rPr lang="en-GB" sz="2400" dirty="0"/>
              <a:t>Can submit tasks to pool using map method:</a:t>
            </a:r>
          </a:p>
          <a:p>
            <a:pPr lvl="2"/>
            <a:endParaRPr lang="en-GB" sz="1600" dirty="0"/>
          </a:p>
          <a:p>
            <a:pPr lvl="1"/>
            <a:r>
              <a:rPr lang="en-GB" sz="2000" dirty="0" err="1"/>
              <a:t>func</a:t>
            </a:r>
            <a:r>
              <a:rPr lang="en-GB" sz="2000" dirty="0"/>
              <a:t> is function to execute,</a:t>
            </a:r>
          </a:p>
          <a:p>
            <a:pPr lvl="1"/>
            <a:r>
              <a:rPr lang="en-GB" sz="2000" dirty="0"/>
              <a:t>iterable is params to function</a:t>
            </a:r>
          </a:p>
        </p:txBody>
      </p:sp>
      <p:sp>
        <p:nvSpPr>
          <p:cNvPr id="4" name="Date Placeholder 3">
            <a:extLst>
              <a:ext uri="{FF2B5EF4-FFF2-40B4-BE49-F238E27FC236}">
                <a16:creationId xmlns:a16="http://schemas.microsoft.com/office/drawing/2014/main" id="{BD30EB7F-2588-C843-9BFC-1DDCD3672324}"/>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890BF2C0-3191-704B-8EF3-F74827A04B97}"/>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02C13926-CB0C-294F-BBD5-79E5BE9ACA07}"/>
              </a:ext>
            </a:extLst>
          </p:cNvPr>
          <p:cNvSpPr>
            <a:spLocks noGrp="1"/>
          </p:cNvSpPr>
          <p:nvPr>
            <p:ph type="sldNum" idx="12"/>
          </p:nvPr>
        </p:nvSpPr>
        <p:spPr/>
        <p:txBody>
          <a:bodyPr/>
          <a:lstStyle/>
          <a:p>
            <a:pPr>
              <a:defRPr/>
            </a:pPr>
            <a:fld id="{18317CFC-9530-4DD8-A082-6933CE16E3A3}" type="slidenum">
              <a:rPr lang="en-GB" smtClean="0"/>
              <a:pPr>
                <a:defRPr/>
              </a:pPr>
              <a:t>11</a:t>
            </a:fld>
            <a:endParaRPr lang="en-GB"/>
          </a:p>
        </p:txBody>
      </p:sp>
      <p:sp>
        <p:nvSpPr>
          <p:cNvPr id="7" name="TextBox 6">
            <a:extLst>
              <a:ext uri="{FF2B5EF4-FFF2-40B4-BE49-F238E27FC236}">
                <a16:creationId xmlns:a16="http://schemas.microsoft.com/office/drawing/2014/main" id="{11026DA2-379F-474A-A9FC-597EBFDA8F8D}"/>
              </a:ext>
            </a:extLst>
          </p:cNvPr>
          <p:cNvSpPr txBox="1"/>
          <p:nvPr/>
        </p:nvSpPr>
        <p:spPr>
          <a:xfrm>
            <a:off x="1496616" y="2156351"/>
            <a:ext cx="2747983" cy="3385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dirty="0" err="1">
                <a:solidFill>
                  <a:schemeClr val="tx1"/>
                </a:solidFill>
                <a:latin typeface="Arial" panose="020B0604020202020204" pitchFamily="34" charset="0"/>
                <a:cs typeface="Arial" panose="020B0604020202020204" pitchFamily="34" charset="0"/>
              </a:rPr>
              <a:t>pool.map</a:t>
            </a:r>
            <a:r>
              <a:rPr lang="en-GB" sz="1600" dirty="0">
                <a:solidFill>
                  <a:schemeClr val="tx1"/>
                </a:solidFill>
                <a:latin typeface="Arial" panose="020B0604020202020204" pitchFamily="34" charset="0"/>
                <a:cs typeface="Arial" panose="020B0604020202020204" pitchFamily="34" charset="0"/>
              </a:rPr>
              <a:t>(</a:t>
            </a:r>
            <a:r>
              <a:rPr lang="en-GB" sz="1600" dirty="0" err="1">
                <a:solidFill>
                  <a:schemeClr val="tx1"/>
                </a:solidFill>
                <a:latin typeface="Arial" panose="020B0604020202020204" pitchFamily="34" charset="0"/>
                <a:cs typeface="Arial" panose="020B0604020202020204" pitchFamily="34" charset="0"/>
              </a:rPr>
              <a:t>func</a:t>
            </a:r>
            <a:r>
              <a:rPr lang="en-GB" sz="1600" dirty="0">
                <a:solidFill>
                  <a:schemeClr val="tx1"/>
                </a:solidFill>
                <a:latin typeface="Arial" panose="020B0604020202020204" pitchFamily="34" charset="0"/>
                <a:cs typeface="Arial" panose="020B0604020202020204" pitchFamily="34" charset="0"/>
              </a:rPr>
              <a:t>, iterable)</a:t>
            </a:r>
          </a:p>
        </p:txBody>
      </p:sp>
      <p:sp>
        <p:nvSpPr>
          <p:cNvPr id="8" name="TextBox 7">
            <a:extLst>
              <a:ext uri="{FF2B5EF4-FFF2-40B4-BE49-F238E27FC236}">
                <a16:creationId xmlns:a16="http://schemas.microsoft.com/office/drawing/2014/main" id="{197EAEC7-89B3-FD4E-AD8B-5E00D4B5DBB3}"/>
              </a:ext>
            </a:extLst>
          </p:cNvPr>
          <p:cNvSpPr txBox="1"/>
          <p:nvPr/>
        </p:nvSpPr>
        <p:spPr>
          <a:xfrm>
            <a:off x="704528" y="3434284"/>
            <a:ext cx="6091136"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from</a:t>
            </a:r>
            <a:r>
              <a:rPr lang="en-GB" dirty="0">
                <a:solidFill>
                  <a:schemeClr val="tx1"/>
                </a:solidFill>
                <a:latin typeface="Arial" panose="020B0604020202020204" pitchFamily="34" charset="0"/>
                <a:cs typeface="Arial" panose="020B0604020202020204" pitchFamily="34" charset="0"/>
              </a:rPr>
              <a:t> multiprocessing </a:t>
            </a:r>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Pool</a:t>
            </a:r>
            <a:br>
              <a:rPr lang="en-GB" dirty="0">
                <a:solidFill>
                  <a:schemeClr val="tx1"/>
                </a:solidFill>
                <a:latin typeface="Arial" panose="020B0604020202020204" pitchFamily="34" charset="0"/>
                <a:cs typeface="Arial" panose="020B0604020202020204" pitchFamily="34" charset="0"/>
              </a:rPr>
            </a:br>
            <a:endParaRPr lang="en-GB" dirty="0">
              <a:solidFill>
                <a:schemeClr val="tx1"/>
              </a:solidFill>
              <a:latin typeface="Arial" panose="020B0604020202020204" pitchFamily="34" charset="0"/>
              <a:cs typeface="Arial" panose="020B0604020202020204" pitchFamily="34" charset="0"/>
            </a:endParaRPr>
          </a:p>
          <a:p>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worker(x):</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print('In worker with: ', x)</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t>
            </a:r>
            <a:r>
              <a:rPr lang="en-GB" b="1" dirty="0">
                <a:solidFill>
                  <a:schemeClr val="tx1"/>
                </a:solidFill>
                <a:latin typeface="Arial" panose="020B0604020202020204" pitchFamily="34" charset="0"/>
                <a:cs typeface="Arial" panose="020B0604020202020204" pitchFamily="34" charset="0"/>
              </a:rPr>
              <a:t>return</a:t>
            </a:r>
            <a:r>
              <a:rPr lang="en-GB" dirty="0">
                <a:solidFill>
                  <a:schemeClr val="tx1"/>
                </a:solidFill>
                <a:latin typeface="Arial" panose="020B0604020202020204" pitchFamily="34" charset="0"/>
                <a:cs typeface="Arial" panose="020B0604020202020204" pitchFamily="34" charset="0"/>
              </a:rPr>
              <a:t> x * x</a:t>
            </a:r>
            <a:br>
              <a:rPr lang="en-GB" dirty="0">
                <a:solidFill>
                  <a:schemeClr val="tx1"/>
                </a:solidFill>
                <a:latin typeface="Arial" panose="020B0604020202020204" pitchFamily="34" charset="0"/>
                <a:cs typeface="Arial" panose="020B0604020202020204" pitchFamily="34" charset="0"/>
              </a:rPr>
            </a:br>
            <a:endParaRPr lang="en-GB" dirty="0">
              <a:solidFill>
                <a:schemeClr val="tx1"/>
              </a:solidFill>
              <a:latin typeface="Arial" panose="020B0604020202020204" pitchFamily="34" charset="0"/>
              <a:cs typeface="Arial" panose="020B0604020202020204" pitchFamily="34" charset="0"/>
            </a:endParaRPr>
          </a:p>
          <a:p>
            <a:r>
              <a:rPr lang="en-GB" b="1" dirty="0">
                <a:solidFill>
                  <a:schemeClr val="tx1"/>
                </a:solidFill>
                <a:latin typeface="Arial" panose="020B0604020202020204" pitchFamily="34" charset="0"/>
                <a:cs typeface="Arial" panose="020B0604020202020204" pitchFamily="34" charset="0"/>
              </a:rPr>
              <a:t>if</a:t>
            </a:r>
            <a:r>
              <a:rPr lang="en-GB" dirty="0">
                <a:solidFill>
                  <a:schemeClr val="tx1"/>
                </a:solidFill>
                <a:latin typeface="Arial" panose="020B0604020202020204" pitchFamily="34" charset="0"/>
                <a:cs typeface="Arial" panose="020B0604020202020204" pitchFamily="34" charset="0"/>
              </a:rPr>
              <a:t> __name__ </a:t>
            </a:r>
            <a:r>
              <a:rPr lang="en-GB" b="1" dirty="0">
                <a:solidFill>
                  <a:schemeClr val="tx1"/>
                </a:solidFill>
                <a:latin typeface="Arial" panose="020B0604020202020204" pitchFamily="34" charset="0"/>
                <a:cs typeface="Arial" panose="020B0604020202020204" pitchFamily="34" charset="0"/>
              </a:rPr>
              <a:t>==</a:t>
            </a:r>
            <a:r>
              <a:rPr lang="en-GB" dirty="0">
                <a:solidFill>
                  <a:schemeClr val="tx1"/>
                </a:solidFill>
                <a:latin typeface="Arial" panose="020B0604020202020204" pitchFamily="34" charset="0"/>
                <a:cs typeface="Arial" panose="020B0604020202020204" pitchFamily="34" charset="0"/>
              </a:rPr>
              <a:t> '__main__':</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t>
            </a:r>
            <a:r>
              <a:rPr lang="en-GB" b="1" dirty="0">
                <a:solidFill>
                  <a:schemeClr val="tx1"/>
                </a:solidFill>
                <a:latin typeface="Arial" panose="020B0604020202020204" pitchFamily="34" charset="0"/>
                <a:cs typeface="Arial" panose="020B0604020202020204" pitchFamily="34" charset="0"/>
              </a:rPr>
              <a:t>with</a:t>
            </a:r>
            <a:r>
              <a:rPr lang="en-GB" dirty="0">
                <a:solidFill>
                  <a:schemeClr val="tx1"/>
                </a:solidFill>
                <a:latin typeface="Arial" panose="020B0604020202020204" pitchFamily="34" charset="0"/>
                <a:cs typeface="Arial" panose="020B0604020202020204" pitchFamily="34" charset="0"/>
              </a:rPr>
              <a:t> Pool(processes=4) </a:t>
            </a:r>
            <a:r>
              <a:rPr lang="en-GB" b="1" dirty="0">
                <a:solidFill>
                  <a:schemeClr val="tx1"/>
                </a:solidFill>
                <a:latin typeface="Arial" panose="020B0604020202020204" pitchFamily="34" charset="0"/>
                <a:cs typeface="Arial" panose="020B0604020202020204" pitchFamily="34" charset="0"/>
              </a:rPr>
              <a:t>as</a:t>
            </a:r>
            <a:r>
              <a:rPr lang="en-GB" dirty="0">
                <a:solidFill>
                  <a:schemeClr val="tx1"/>
                </a:solidFill>
                <a:latin typeface="Arial" panose="020B0604020202020204" pitchFamily="34" charset="0"/>
                <a:cs typeface="Arial" panose="020B0604020202020204" pitchFamily="34" charset="0"/>
              </a:rPr>
              <a:t> pool:</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a:t>
            </a:r>
            <a:r>
              <a:rPr lang="en-GB" b="1" dirty="0" err="1">
                <a:solidFill>
                  <a:srgbClr val="0000FF"/>
                </a:solidFill>
                <a:latin typeface="Arial" panose="020B0604020202020204" pitchFamily="34" charset="0"/>
                <a:cs typeface="Arial" panose="020B0604020202020204" pitchFamily="34" charset="0"/>
              </a:rPr>
              <a:t>pool.map</a:t>
            </a:r>
            <a:r>
              <a:rPr lang="en-GB" dirty="0">
                <a:solidFill>
                  <a:schemeClr val="tx1"/>
                </a:solidFill>
                <a:latin typeface="Arial" panose="020B0604020202020204" pitchFamily="34" charset="0"/>
                <a:cs typeface="Arial" panose="020B0604020202020204" pitchFamily="34" charset="0"/>
              </a:rPr>
              <a:t>(worker, [0, 1, 2, 3, 4, 5]))</a:t>
            </a:r>
          </a:p>
        </p:txBody>
      </p:sp>
      <p:sp>
        <p:nvSpPr>
          <p:cNvPr id="9" name="TextBox 8">
            <a:extLst>
              <a:ext uri="{FF2B5EF4-FFF2-40B4-BE49-F238E27FC236}">
                <a16:creationId xmlns:a16="http://schemas.microsoft.com/office/drawing/2014/main" id="{B1D90697-2E0D-274C-812E-7BB399176365}"/>
              </a:ext>
            </a:extLst>
          </p:cNvPr>
          <p:cNvSpPr txBox="1"/>
          <p:nvPr/>
        </p:nvSpPr>
        <p:spPr>
          <a:xfrm>
            <a:off x="6621845" y="4335986"/>
            <a:ext cx="2383244" cy="1815882"/>
          </a:xfrm>
          <a:prstGeom prst="rect">
            <a:avLst/>
          </a:prstGeom>
          <a:solidFill>
            <a:srgbClr val="BEFFBE"/>
          </a:solidFill>
          <a:ln>
            <a:solidFill>
              <a:srgbClr val="002060"/>
            </a:solidFill>
          </a:ln>
        </p:spPr>
        <p:txBody>
          <a:bodyPr wrap="square" rtlCol="0">
            <a:spAutoFit/>
          </a:bodyPr>
          <a:lstStyle/>
          <a:p>
            <a:r>
              <a:rPr lang="en-GB" sz="1600" dirty="0">
                <a:solidFill>
                  <a:schemeClr val="tx1"/>
                </a:solidFill>
              </a:rPr>
              <a:t>In worker with:  0</a:t>
            </a:r>
          </a:p>
          <a:p>
            <a:r>
              <a:rPr lang="en-GB" sz="1600" dirty="0">
                <a:solidFill>
                  <a:schemeClr val="tx1"/>
                </a:solidFill>
              </a:rPr>
              <a:t>In worker with:  1</a:t>
            </a:r>
          </a:p>
          <a:p>
            <a:r>
              <a:rPr lang="en-GB" sz="1600" dirty="0">
                <a:solidFill>
                  <a:schemeClr val="tx1"/>
                </a:solidFill>
              </a:rPr>
              <a:t>In worker with:  2</a:t>
            </a:r>
          </a:p>
          <a:p>
            <a:r>
              <a:rPr lang="en-GB" sz="1600" dirty="0">
                <a:solidFill>
                  <a:schemeClr val="tx1"/>
                </a:solidFill>
              </a:rPr>
              <a:t>In worker with:  3</a:t>
            </a:r>
          </a:p>
          <a:p>
            <a:r>
              <a:rPr lang="en-GB" sz="1600" dirty="0">
                <a:solidFill>
                  <a:schemeClr val="tx1"/>
                </a:solidFill>
              </a:rPr>
              <a:t>In worker with:  4</a:t>
            </a:r>
          </a:p>
          <a:p>
            <a:r>
              <a:rPr lang="en-GB" sz="1600" dirty="0">
                <a:solidFill>
                  <a:schemeClr val="tx1"/>
                </a:solidFill>
              </a:rPr>
              <a:t>In worker with:  5</a:t>
            </a:r>
          </a:p>
          <a:p>
            <a:r>
              <a:rPr lang="en-GB" sz="1600" dirty="0">
                <a:solidFill>
                  <a:schemeClr val="tx1"/>
                </a:solidFill>
              </a:rPr>
              <a:t>[0, 1, 4, 9, 16, 25]</a:t>
            </a:r>
          </a:p>
        </p:txBody>
      </p:sp>
    </p:spTree>
    <p:extLst>
      <p:ext uri="{BB962C8B-B14F-4D97-AF65-F5344CB8AC3E}">
        <p14:creationId xmlns:p14="http://schemas.microsoft.com/office/powerpoint/2010/main" val="252542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B83A-8240-6147-BB3C-4731E5B9AE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240C306-97F1-C048-823F-56E72FB60B43}"/>
              </a:ext>
            </a:extLst>
          </p:cNvPr>
          <p:cNvSpPr>
            <a:spLocks noGrp="1"/>
          </p:cNvSpPr>
          <p:nvPr>
            <p:ph idx="1"/>
          </p:nvPr>
        </p:nvSpPr>
        <p:spPr/>
        <p:txBody>
          <a:bodyPr/>
          <a:lstStyle/>
          <a:p>
            <a:pPr marL="0" indent="0" algn="ctr">
              <a:buNone/>
            </a:pPr>
            <a:r>
              <a:rPr lang="en-US" sz="23900" dirty="0">
                <a:solidFill>
                  <a:srgbClr val="0000FF"/>
                </a:solidFill>
              </a:rPr>
              <a:t>?</a:t>
            </a:r>
          </a:p>
        </p:txBody>
      </p:sp>
      <p:sp>
        <p:nvSpPr>
          <p:cNvPr id="4" name="Date Placeholder 3">
            <a:extLst>
              <a:ext uri="{FF2B5EF4-FFF2-40B4-BE49-F238E27FC236}">
                <a16:creationId xmlns:a16="http://schemas.microsoft.com/office/drawing/2014/main" id="{A5ACD4E9-76D0-6F4A-BAD8-FB63C10E5BE4}"/>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354AD678-DDAF-AB49-BFD8-6EA8C593E19E}"/>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B42DA270-FC9E-3F42-AD7E-E626A8282842}"/>
              </a:ext>
            </a:extLst>
          </p:cNvPr>
          <p:cNvSpPr>
            <a:spLocks noGrp="1"/>
          </p:cNvSpPr>
          <p:nvPr>
            <p:ph type="sldNum" idx="12"/>
          </p:nvPr>
        </p:nvSpPr>
        <p:spPr/>
        <p:txBody>
          <a:bodyPr/>
          <a:lstStyle/>
          <a:p>
            <a:pPr>
              <a:defRPr/>
            </a:pPr>
            <a:fld id="{18317CFC-9530-4DD8-A082-6933CE16E3A3}" type="slidenum">
              <a:rPr lang="en-GB" smtClean="0"/>
              <a:pPr>
                <a:defRPr/>
              </a:pPr>
              <a:t>12</a:t>
            </a:fld>
            <a:endParaRPr lang="en-GB"/>
          </a:p>
        </p:txBody>
      </p:sp>
    </p:spTree>
    <p:extLst>
      <p:ext uri="{BB962C8B-B14F-4D97-AF65-F5344CB8AC3E}">
        <p14:creationId xmlns:p14="http://schemas.microsoft.com/office/powerpoint/2010/main" val="347957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a:t>
            </a:r>
            <a:r>
              <a:rPr lang="en-GB"/>
              <a:t>for Session</a:t>
            </a:r>
            <a:endParaRPr lang="en-GB" dirty="0"/>
          </a:p>
        </p:txBody>
      </p:sp>
      <p:sp>
        <p:nvSpPr>
          <p:cNvPr id="3" name="Content Placeholder 2"/>
          <p:cNvSpPr>
            <a:spLocks noGrp="1"/>
          </p:cNvSpPr>
          <p:nvPr>
            <p:ph idx="1"/>
          </p:nvPr>
        </p:nvSpPr>
        <p:spPr/>
        <p:txBody>
          <a:bodyPr/>
          <a:lstStyle/>
          <a:p>
            <a:pPr lvl="0"/>
            <a:r>
              <a:rPr lang="en-GB" dirty="0">
                <a:latin typeface="Arial" panose="020B0604020202020204" pitchFamily="34" charset="0"/>
                <a:cs typeface="Arial" panose="020B0604020202020204" pitchFamily="34" charset="0"/>
              </a:rPr>
              <a:t>The multiprocessing Library</a:t>
            </a:r>
          </a:p>
          <a:p>
            <a:pPr lvl="0"/>
            <a:r>
              <a:rPr lang="en-GB" dirty="0">
                <a:latin typeface="Arial" panose="020B0604020202020204" pitchFamily="34" charset="0"/>
                <a:cs typeface="Arial" panose="020B0604020202020204" pitchFamily="34" charset="0"/>
              </a:rPr>
              <a:t>The Process Class</a:t>
            </a:r>
          </a:p>
          <a:p>
            <a:pPr lvl="0"/>
            <a:r>
              <a:rPr lang="en-GB" dirty="0">
                <a:latin typeface="Arial" panose="020B0604020202020204" pitchFamily="34" charset="0"/>
                <a:cs typeface="Arial" panose="020B0604020202020204" pitchFamily="34" charset="0"/>
              </a:rPr>
              <a:t>Working with the Process class</a:t>
            </a:r>
          </a:p>
          <a:p>
            <a:pPr lvl="0"/>
            <a:r>
              <a:rPr lang="en-GB" dirty="0">
                <a:latin typeface="Arial" panose="020B0604020202020204" pitchFamily="34" charset="0"/>
                <a:cs typeface="Arial" panose="020B0604020202020204" pitchFamily="34" charset="0"/>
              </a:rPr>
              <a:t>Alternative Ways to run a process</a:t>
            </a:r>
          </a:p>
          <a:p>
            <a:r>
              <a:rPr lang="en-GB" dirty="0">
                <a:latin typeface="Arial" panose="020B0604020202020204" pitchFamily="34" charset="0"/>
                <a:cs typeface="Arial" panose="020B0604020202020204" pitchFamily="34" charset="0"/>
              </a:rPr>
              <a:t>Using a Pool </a:t>
            </a:r>
          </a:p>
        </p:txBody>
      </p:sp>
      <p:sp>
        <p:nvSpPr>
          <p:cNvPr id="4" name="Slide Number Placeholder 3"/>
          <p:cNvSpPr>
            <a:spLocks noGrp="1"/>
          </p:cNvSpPr>
          <p:nvPr>
            <p:ph type="sldNum" idx="12"/>
          </p:nvPr>
        </p:nvSpPr>
        <p:spPr/>
        <p:txBody>
          <a:bodyPr/>
          <a:lstStyle/>
          <a:p>
            <a:pPr>
              <a:defRPr/>
            </a:pPr>
            <a:fld id="{18317CFC-9530-4DD8-A082-6933CE16E3A3}" type="slidenum">
              <a:rPr lang="en-GB" smtClean="0"/>
              <a:pPr>
                <a:defRPr/>
              </a:pPr>
              <a:t>2</a:t>
            </a:fld>
            <a:endParaRPr lang="en-GB"/>
          </a:p>
        </p:txBody>
      </p:sp>
      <p:sp>
        <p:nvSpPr>
          <p:cNvPr id="5" name="Date Placeholder 4">
            <a:extLst>
              <a:ext uri="{FF2B5EF4-FFF2-40B4-BE49-F238E27FC236}">
                <a16:creationId xmlns:a16="http://schemas.microsoft.com/office/drawing/2014/main" id="{57C50A77-6650-AB4C-8AE3-A76AD49315C3}"/>
              </a:ext>
            </a:extLst>
          </p:cNvPr>
          <p:cNvSpPr>
            <a:spLocks noGrp="1"/>
          </p:cNvSpPr>
          <p:nvPr>
            <p:ph type="dt" idx="10"/>
          </p:nvPr>
        </p:nvSpPr>
        <p:spPr/>
        <p:txBody>
          <a:bodyPr/>
          <a:lstStyle/>
          <a:p>
            <a:pPr>
              <a:defRPr/>
            </a:pPr>
            <a:r>
              <a:rPr lang="en-GB"/>
              <a:t>01/12/2022</a:t>
            </a:r>
            <a:endParaRPr lang="en-GB" dirty="0"/>
          </a:p>
        </p:txBody>
      </p:sp>
      <p:sp>
        <p:nvSpPr>
          <p:cNvPr id="6" name="Footer Placeholder 5">
            <a:extLst>
              <a:ext uri="{FF2B5EF4-FFF2-40B4-BE49-F238E27FC236}">
                <a16:creationId xmlns:a16="http://schemas.microsoft.com/office/drawing/2014/main" id="{10EAA33B-6FBC-5A4F-A217-54FB115C8A71}"/>
              </a:ext>
            </a:extLst>
          </p:cNvPr>
          <p:cNvSpPr>
            <a:spLocks noGrp="1"/>
          </p:cNvSpPr>
          <p:nvPr>
            <p:ph type="ftr" idx="11"/>
          </p:nvPr>
        </p:nvSpPr>
        <p:spPr/>
        <p:txBody>
          <a:bodyPr/>
          <a:lstStyle/>
          <a:p>
            <a:pPr>
              <a:defRPr/>
            </a:pPr>
            <a:r>
              <a:rPr lang="en-GB"/>
              <a:t>Processes</a:t>
            </a:r>
          </a:p>
        </p:txBody>
      </p:sp>
      <p:pic>
        <p:nvPicPr>
          <p:cNvPr id="7" name="Picture 6">
            <a:extLst>
              <a:ext uri="{FF2B5EF4-FFF2-40B4-BE49-F238E27FC236}">
                <a16:creationId xmlns:a16="http://schemas.microsoft.com/office/drawing/2014/main" id="{16E07473-4524-BA4E-982B-ABAB7A35C475}"/>
              </a:ext>
            </a:extLst>
          </p:cNvPr>
          <p:cNvPicPr>
            <a:picLocks noChangeAspect="1"/>
          </p:cNvPicPr>
          <p:nvPr/>
        </p:nvPicPr>
        <p:blipFill>
          <a:blip r:embed="rId2"/>
          <a:stretch>
            <a:fillRect/>
          </a:stretch>
        </p:blipFill>
        <p:spPr>
          <a:xfrm>
            <a:off x="8049344" y="267460"/>
            <a:ext cx="1099840" cy="1099840"/>
          </a:xfrm>
          <a:prstGeom prst="rect">
            <a:avLst/>
          </a:prstGeom>
        </p:spPr>
      </p:pic>
    </p:spTree>
    <p:extLst>
      <p:ext uri="{BB962C8B-B14F-4D97-AF65-F5344CB8AC3E}">
        <p14:creationId xmlns:p14="http://schemas.microsoft.com/office/powerpoint/2010/main" val="256756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9494-1B13-F74E-9426-3611FEBFA69D}"/>
              </a:ext>
            </a:extLst>
          </p:cNvPr>
          <p:cNvSpPr>
            <a:spLocks noGrp="1"/>
          </p:cNvSpPr>
          <p:nvPr>
            <p:ph type="title"/>
          </p:nvPr>
        </p:nvSpPr>
        <p:spPr/>
        <p:txBody>
          <a:bodyPr/>
          <a:lstStyle/>
          <a:p>
            <a:r>
              <a:rPr lang="en-US" dirty="0"/>
              <a:t>The multiprocessing library</a:t>
            </a:r>
          </a:p>
        </p:txBody>
      </p:sp>
      <p:sp>
        <p:nvSpPr>
          <p:cNvPr id="3" name="Content Placeholder 2">
            <a:extLst>
              <a:ext uri="{FF2B5EF4-FFF2-40B4-BE49-F238E27FC236}">
                <a16:creationId xmlns:a16="http://schemas.microsoft.com/office/drawing/2014/main" id="{2476F5B0-73BE-2346-ACE7-5DB8948A6B5A}"/>
              </a:ext>
            </a:extLst>
          </p:cNvPr>
          <p:cNvSpPr>
            <a:spLocks noGrp="1"/>
          </p:cNvSpPr>
          <p:nvPr>
            <p:ph idx="1"/>
          </p:nvPr>
        </p:nvSpPr>
        <p:spPr/>
        <p:txBody>
          <a:bodyPr/>
          <a:lstStyle/>
          <a:p>
            <a:r>
              <a:rPr lang="en-GB" sz="2400" dirty="0"/>
              <a:t>Supports the generation of separate (operating system level) processes </a:t>
            </a:r>
          </a:p>
          <a:p>
            <a:pPr lvl="1"/>
            <a:r>
              <a:rPr lang="en-GB" sz="2000" dirty="0"/>
              <a:t>to execute behaviour (such as functions or methods) </a:t>
            </a:r>
          </a:p>
          <a:p>
            <a:pPr lvl="1"/>
            <a:r>
              <a:rPr lang="en-GB" sz="2000" dirty="0"/>
              <a:t>using an API that is similar to the Threading API</a:t>
            </a:r>
          </a:p>
          <a:p>
            <a:endParaRPr lang="en-GB" sz="2400" dirty="0"/>
          </a:p>
          <a:p>
            <a:r>
              <a:rPr lang="en-GB" sz="2400" dirty="0"/>
              <a:t>Introduces additional features</a:t>
            </a:r>
          </a:p>
          <a:p>
            <a:pPr lvl="1"/>
            <a:r>
              <a:rPr lang="en-GB" sz="2000" dirty="0"/>
              <a:t>such as execution Pools</a:t>
            </a:r>
          </a:p>
          <a:p>
            <a:endParaRPr lang="en-US" dirty="0"/>
          </a:p>
        </p:txBody>
      </p:sp>
      <p:sp>
        <p:nvSpPr>
          <p:cNvPr id="4" name="Date Placeholder 3">
            <a:extLst>
              <a:ext uri="{FF2B5EF4-FFF2-40B4-BE49-F238E27FC236}">
                <a16:creationId xmlns:a16="http://schemas.microsoft.com/office/drawing/2014/main" id="{A7D6A921-91AA-AC4B-AE00-A4E04B57B844}"/>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C7C05EB2-9A31-5748-9D15-CAE070CFAD67}"/>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5732D61A-48E0-7D47-BBB2-9F9559D0806D}"/>
              </a:ext>
            </a:extLst>
          </p:cNvPr>
          <p:cNvSpPr>
            <a:spLocks noGrp="1"/>
          </p:cNvSpPr>
          <p:nvPr>
            <p:ph type="sldNum" idx="12"/>
          </p:nvPr>
        </p:nvSpPr>
        <p:spPr/>
        <p:txBody>
          <a:bodyPr/>
          <a:lstStyle/>
          <a:p>
            <a:pPr>
              <a:defRPr/>
            </a:pPr>
            <a:fld id="{18317CFC-9530-4DD8-A082-6933CE16E3A3}" type="slidenum">
              <a:rPr lang="en-GB" smtClean="0"/>
              <a:pPr>
                <a:defRPr/>
              </a:pPr>
              <a:t>3</a:t>
            </a:fld>
            <a:endParaRPr lang="en-GB"/>
          </a:p>
        </p:txBody>
      </p:sp>
    </p:spTree>
    <p:extLst>
      <p:ext uri="{BB962C8B-B14F-4D97-AF65-F5344CB8AC3E}">
        <p14:creationId xmlns:p14="http://schemas.microsoft.com/office/powerpoint/2010/main" val="202173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F5F4-7E97-4547-AB27-C5DC1C117381}"/>
              </a:ext>
            </a:extLst>
          </p:cNvPr>
          <p:cNvSpPr>
            <a:spLocks noGrp="1"/>
          </p:cNvSpPr>
          <p:nvPr>
            <p:ph type="title"/>
          </p:nvPr>
        </p:nvSpPr>
        <p:spPr/>
        <p:txBody>
          <a:bodyPr/>
          <a:lstStyle/>
          <a:p>
            <a:r>
              <a:rPr lang="en-US" dirty="0"/>
              <a:t>The Process Class</a:t>
            </a:r>
          </a:p>
        </p:txBody>
      </p:sp>
      <p:sp>
        <p:nvSpPr>
          <p:cNvPr id="3" name="Content Placeholder 2">
            <a:extLst>
              <a:ext uri="{FF2B5EF4-FFF2-40B4-BE49-F238E27FC236}">
                <a16:creationId xmlns:a16="http://schemas.microsoft.com/office/drawing/2014/main" id="{215806DE-4E30-7E47-B5EC-789F9274B46E}"/>
              </a:ext>
            </a:extLst>
          </p:cNvPr>
          <p:cNvSpPr>
            <a:spLocks noGrp="1"/>
          </p:cNvSpPr>
          <p:nvPr>
            <p:ph idx="1"/>
          </p:nvPr>
        </p:nvSpPr>
        <p:spPr/>
        <p:txBody>
          <a:bodyPr/>
          <a:lstStyle/>
          <a:p>
            <a:r>
              <a:rPr lang="en-US" sz="2400" dirty="0"/>
              <a:t>Defined in multiprocessing library</a:t>
            </a:r>
          </a:p>
          <a:p>
            <a:pPr lvl="1"/>
            <a:r>
              <a:rPr lang="en-US" sz="2000" dirty="0"/>
              <a:t>as equivalent of the Thread class</a:t>
            </a:r>
          </a:p>
          <a:p>
            <a:pPr lvl="2"/>
            <a:endParaRPr lang="en-US" sz="1600" dirty="0"/>
          </a:p>
          <a:p>
            <a:r>
              <a:rPr lang="en-US" sz="2400" dirty="0"/>
              <a:t>Provides similar set of methods / attributes</a:t>
            </a:r>
          </a:p>
          <a:p>
            <a:pPr lvl="1"/>
            <a:r>
              <a:rPr lang="en-GB" sz="2000" dirty="0">
                <a:latin typeface="Courier" pitchFamily="2" charset="0"/>
              </a:rPr>
              <a:t>start() </a:t>
            </a:r>
            <a:r>
              <a:rPr lang="en-GB" sz="2000" dirty="0"/>
              <a:t>Start the process </a:t>
            </a:r>
          </a:p>
          <a:p>
            <a:pPr lvl="1"/>
            <a:r>
              <a:rPr lang="en-GB" sz="2000" dirty="0">
                <a:latin typeface="Courier" pitchFamily="2" charset="0"/>
              </a:rPr>
              <a:t>join([timeout]) </a:t>
            </a:r>
            <a:r>
              <a:rPr lang="en-GB" sz="2000" dirty="0"/>
              <a:t>wait for receiving process to complete (or timeout is met)  </a:t>
            </a:r>
          </a:p>
          <a:p>
            <a:pPr lvl="1"/>
            <a:r>
              <a:rPr lang="en-GB" sz="2000" dirty="0" err="1">
                <a:latin typeface="Courier" pitchFamily="2" charset="0"/>
              </a:rPr>
              <a:t>is_alive</a:t>
            </a:r>
            <a:r>
              <a:rPr lang="en-GB" sz="2000" dirty="0">
                <a:latin typeface="Courier" pitchFamily="2" charset="0"/>
              </a:rPr>
              <a:t>()</a:t>
            </a:r>
            <a:r>
              <a:rPr lang="en-GB" sz="2000" dirty="0"/>
              <a:t> return True if process is alive</a:t>
            </a:r>
          </a:p>
          <a:p>
            <a:pPr lvl="1"/>
            <a:r>
              <a:rPr lang="en-GB" sz="2000" dirty="0">
                <a:latin typeface="Courier" pitchFamily="2" charset="0"/>
              </a:rPr>
              <a:t>name</a:t>
            </a:r>
            <a:r>
              <a:rPr lang="en-GB" sz="2000" dirty="0"/>
              <a:t> The process’s name</a:t>
            </a:r>
          </a:p>
          <a:p>
            <a:pPr lvl="1"/>
            <a:r>
              <a:rPr lang="en-GB" sz="2000" dirty="0">
                <a:latin typeface="Courier" pitchFamily="2" charset="0"/>
              </a:rPr>
              <a:t>daemon</a:t>
            </a:r>
            <a:r>
              <a:rPr lang="en-GB" sz="2000" dirty="0"/>
              <a:t> True if process is a daemon process</a:t>
            </a:r>
          </a:p>
          <a:p>
            <a:pPr lvl="1"/>
            <a:r>
              <a:rPr lang="en-GB" sz="2000" dirty="0" err="1">
                <a:latin typeface="Courier" pitchFamily="2" charset="0"/>
              </a:rPr>
              <a:t>pid</a:t>
            </a:r>
            <a:r>
              <a:rPr lang="en-GB" sz="2000" dirty="0"/>
              <a:t> Return The process ID</a:t>
            </a:r>
          </a:p>
        </p:txBody>
      </p:sp>
      <p:sp>
        <p:nvSpPr>
          <p:cNvPr id="4" name="Date Placeholder 3">
            <a:extLst>
              <a:ext uri="{FF2B5EF4-FFF2-40B4-BE49-F238E27FC236}">
                <a16:creationId xmlns:a16="http://schemas.microsoft.com/office/drawing/2014/main" id="{60E434C7-921B-024B-AFDA-7BE8CD60323B}"/>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C07D27C9-01E9-EA4C-8573-B079B09CA054}"/>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150C7DC1-FD56-404A-9F11-485AA6194EF7}"/>
              </a:ext>
            </a:extLst>
          </p:cNvPr>
          <p:cNvSpPr>
            <a:spLocks noGrp="1"/>
          </p:cNvSpPr>
          <p:nvPr>
            <p:ph type="sldNum" idx="12"/>
          </p:nvPr>
        </p:nvSpPr>
        <p:spPr/>
        <p:txBody>
          <a:bodyPr/>
          <a:lstStyle/>
          <a:p>
            <a:pPr>
              <a:defRPr/>
            </a:pPr>
            <a:fld id="{18317CFC-9530-4DD8-A082-6933CE16E3A3}" type="slidenum">
              <a:rPr lang="en-GB" smtClean="0"/>
              <a:pPr>
                <a:defRPr/>
              </a:pPr>
              <a:t>4</a:t>
            </a:fld>
            <a:endParaRPr lang="en-GB"/>
          </a:p>
        </p:txBody>
      </p:sp>
    </p:spTree>
    <p:extLst>
      <p:ext uri="{BB962C8B-B14F-4D97-AF65-F5344CB8AC3E}">
        <p14:creationId xmlns:p14="http://schemas.microsoft.com/office/powerpoint/2010/main" val="340397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DE3-96BD-8F4B-A79E-F32BB95D7950}"/>
              </a:ext>
            </a:extLst>
          </p:cNvPr>
          <p:cNvSpPr>
            <a:spLocks noGrp="1"/>
          </p:cNvSpPr>
          <p:nvPr>
            <p:ph type="title"/>
          </p:nvPr>
        </p:nvSpPr>
        <p:spPr/>
        <p:txBody>
          <a:bodyPr/>
          <a:lstStyle/>
          <a:p>
            <a:r>
              <a:rPr lang="en-US" dirty="0"/>
              <a:t>The Process Class</a:t>
            </a:r>
          </a:p>
        </p:txBody>
      </p:sp>
      <p:sp>
        <p:nvSpPr>
          <p:cNvPr id="3" name="Content Placeholder 2">
            <a:extLst>
              <a:ext uri="{FF2B5EF4-FFF2-40B4-BE49-F238E27FC236}">
                <a16:creationId xmlns:a16="http://schemas.microsoft.com/office/drawing/2014/main" id="{A016A6A4-DB3E-A446-8D89-AADC5FFBA6FB}"/>
              </a:ext>
            </a:extLst>
          </p:cNvPr>
          <p:cNvSpPr>
            <a:spLocks noGrp="1"/>
          </p:cNvSpPr>
          <p:nvPr>
            <p:ph idx="1"/>
          </p:nvPr>
        </p:nvSpPr>
        <p:spPr/>
        <p:txBody>
          <a:bodyPr/>
          <a:lstStyle/>
          <a:p>
            <a:r>
              <a:rPr lang="en-US" sz="2400" dirty="0"/>
              <a:t>Adds further methods attributes</a:t>
            </a:r>
          </a:p>
          <a:p>
            <a:pPr lvl="2"/>
            <a:endParaRPr lang="en-US" sz="1600" dirty="0"/>
          </a:p>
          <a:p>
            <a:pPr lvl="1"/>
            <a:r>
              <a:rPr lang="en-GB" sz="2000" dirty="0" err="1">
                <a:latin typeface="Courier" pitchFamily="2" charset="0"/>
              </a:rPr>
              <a:t>exitcode</a:t>
            </a:r>
            <a:r>
              <a:rPr lang="en-GB" sz="2000" dirty="0"/>
              <a:t> The process exit code</a:t>
            </a:r>
          </a:p>
          <a:p>
            <a:pPr lvl="1"/>
            <a:r>
              <a:rPr lang="en-GB" sz="2000" dirty="0">
                <a:latin typeface="Courier" pitchFamily="2" charset="0"/>
              </a:rPr>
              <a:t>terminate() </a:t>
            </a:r>
            <a:r>
              <a:rPr lang="en-GB" sz="2000" dirty="0"/>
              <a:t>Terminate the process. </a:t>
            </a:r>
          </a:p>
          <a:p>
            <a:pPr lvl="1"/>
            <a:r>
              <a:rPr lang="en-GB" sz="2000" dirty="0">
                <a:latin typeface="Courier" pitchFamily="2" charset="0"/>
              </a:rPr>
              <a:t>kill() </a:t>
            </a:r>
            <a:r>
              <a:rPr lang="en-GB" sz="2000" dirty="0"/>
              <a:t>Same as terminate() except that on Unix the SIGKILL signal is used instead of the SIGTERM signal</a:t>
            </a:r>
          </a:p>
          <a:p>
            <a:pPr lvl="1"/>
            <a:r>
              <a:rPr lang="en-GB" sz="2000" dirty="0">
                <a:latin typeface="Courier" pitchFamily="2" charset="0"/>
              </a:rPr>
              <a:t>close() </a:t>
            </a:r>
            <a:r>
              <a:rPr lang="en-GB" sz="2000" dirty="0"/>
              <a:t>Close the Process object, releasing all resources associated with it</a:t>
            </a:r>
          </a:p>
          <a:p>
            <a:pPr lvl="1"/>
            <a:endParaRPr lang="en-US" dirty="0"/>
          </a:p>
        </p:txBody>
      </p:sp>
      <p:sp>
        <p:nvSpPr>
          <p:cNvPr id="4" name="Date Placeholder 3">
            <a:extLst>
              <a:ext uri="{FF2B5EF4-FFF2-40B4-BE49-F238E27FC236}">
                <a16:creationId xmlns:a16="http://schemas.microsoft.com/office/drawing/2014/main" id="{E548178C-4649-5A4F-89D8-21006C986108}"/>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FD855065-2B3C-0146-9A4C-3E0E35A87E14}"/>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41A68F49-596F-244F-95AF-88C1F74E0C9E}"/>
              </a:ext>
            </a:extLst>
          </p:cNvPr>
          <p:cNvSpPr>
            <a:spLocks noGrp="1"/>
          </p:cNvSpPr>
          <p:nvPr>
            <p:ph type="sldNum" idx="12"/>
          </p:nvPr>
        </p:nvSpPr>
        <p:spPr/>
        <p:txBody>
          <a:bodyPr/>
          <a:lstStyle/>
          <a:p>
            <a:pPr>
              <a:defRPr/>
            </a:pPr>
            <a:fld id="{18317CFC-9530-4DD8-A082-6933CE16E3A3}" type="slidenum">
              <a:rPr lang="en-GB" smtClean="0"/>
              <a:pPr>
                <a:defRPr/>
              </a:pPr>
              <a:t>5</a:t>
            </a:fld>
            <a:endParaRPr lang="en-GB"/>
          </a:p>
        </p:txBody>
      </p:sp>
    </p:spTree>
    <p:extLst>
      <p:ext uri="{BB962C8B-B14F-4D97-AF65-F5344CB8AC3E}">
        <p14:creationId xmlns:p14="http://schemas.microsoft.com/office/powerpoint/2010/main" val="414374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C02D-2285-724F-BBD6-EC14737BA562}"/>
              </a:ext>
            </a:extLst>
          </p:cNvPr>
          <p:cNvSpPr>
            <a:spLocks noGrp="1"/>
          </p:cNvSpPr>
          <p:nvPr>
            <p:ph type="title"/>
          </p:nvPr>
        </p:nvSpPr>
        <p:spPr/>
        <p:txBody>
          <a:bodyPr/>
          <a:lstStyle/>
          <a:p>
            <a:r>
              <a:rPr lang="en-US" dirty="0"/>
              <a:t>Alternative Ways to run a Process</a:t>
            </a:r>
          </a:p>
        </p:txBody>
      </p:sp>
      <p:sp>
        <p:nvSpPr>
          <p:cNvPr id="3" name="Content Placeholder 2">
            <a:extLst>
              <a:ext uri="{FF2B5EF4-FFF2-40B4-BE49-F238E27FC236}">
                <a16:creationId xmlns:a16="http://schemas.microsoft.com/office/drawing/2014/main" id="{0280AA8F-0577-934F-AF00-AA858798C1D7}"/>
              </a:ext>
            </a:extLst>
          </p:cNvPr>
          <p:cNvSpPr>
            <a:spLocks noGrp="1"/>
          </p:cNvSpPr>
          <p:nvPr>
            <p:ph idx="1"/>
          </p:nvPr>
        </p:nvSpPr>
        <p:spPr/>
        <p:txBody>
          <a:bodyPr/>
          <a:lstStyle/>
          <a:p>
            <a:r>
              <a:rPr lang="en-GB" sz="2400" dirty="0"/>
              <a:t>When start() method is called there are 3 different approaches to starting the underlying process:</a:t>
            </a:r>
            <a:endParaRPr lang="en-GB" sz="1600" dirty="0"/>
          </a:p>
          <a:p>
            <a:pPr lvl="1"/>
            <a:r>
              <a:rPr lang="en-GB" sz="2000" dirty="0"/>
              <a:t>'spawn' The parent process starts a fresh Python interpreter process. </a:t>
            </a:r>
          </a:p>
          <a:p>
            <a:pPr lvl="1"/>
            <a:r>
              <a:rPr lang="en-GB" sz="2000" dirty="0"/>
              <a:t>'fork' The parent process uses </a:t>
            </a:r>
            <a:r>
              <a:rPr lang="en-GB" sz="2000" dirty="0" err="1"/>
              <a:t>os.fork</a:t>
            </a:r>
            <a:r>
              <a:rPr lang="en-GB" sz="2000" dirty="0"/>
              <a:t>() to fork the Python interpreter. </a:t>
            </a:r>
          </a:p>
          <a:p>
            <a:pPr lvl="1"/>
            <a:r>
              <a:rPr lang="en-GB" sz="2000" dirty="0"/>
              <a:t>'</a:t>
            </a:r>
            <a:r>
              <a:rPr lang="en-GB" sz="2000" dirty="0" err="1"/>
              <a:t>forkserver</a:t>
            </a:r>
            <a:r>
              <a:rPr lang="en-GB" sz="2000" dirty="0"/>
              <a:t>' In this case a server process is started. From then on, whenever a new process is needed, the parent process connects to the server and requests that it fork a new process</a:t>
            </a:r>
          </a:p>
          <a:p>
            <a:pPr lvl="3"/>
            <a:endParaRPr lang="en-GB" sz="1400" dirty="0"/>
          </a:p>
          <a:p>
            <a:r>
              <a:rPr lang="en-GB" sz="2400" dirty="0" err="1"/>
              <a:t>set_start_method</a:t>
            </a:r>
            <a:r>
              <a:rPr lang="en-GB" sz="2400" dirty="0"/>
              <a:t>() should be used to set approach</a:t>
            </a:r>
          </a:p>
          <a:p>
            <a:endParaRPr lang="en-GB" sz="2400" dirty="0"/>
          </a:p>
          <a:p>
            <a:pPr lvl="1"/>
            <a:endParaRPr lang="en-GB" dirty="0"/>
          </a:p>
          <a:p>
            <a:endParaRPr lang="en-US" dirty="0"/>
          </a:p>
        </p:txBody>
      </p:sp>
      <p:sp>
        <p:nvSpPr>
          <p:cNvPr id="4" name="Date Placeholder 3">
            <a:extLst>
              <a:ext uri="{FF2B5EF4-FFF2-40B4-BE49-F238E27FC236}">
                <a16:creationId xmlns:a16="http://schemas.microsoft.com/office/drawing/2014/main" id="{69686EE1-1F2E-C44F-BB27-D5C1003470AE}"/>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E6CF74D1-F9C5-3944-8FDB-3932D0F77BAF}"/>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F28E7903-7568-6448-A172-0A0AE7A65021}"/>
              </a:ext>
            </a:extLst>
          </p:cNvPr>
          <p:cNvSpPr>
            <a:spLocks noGrp="1"/>
          </p:cNvSpPr>
          <p:nvPr>
            <p:ph type="sldNum" idx="12"/>
          </p:nvPr>
        </p:nvSpPr>
        <p:spPr/>
        <p:txBody>
          <a:bodyPr/>
          <a:lstStyle/>
          <a:p>
            <a:pPr>
              <a:defRPr/>
            </a:pPr>
            <a:fld id="{18317CFC-9530-4DD8-A082-6933CE16E3A3}" type="slidenum">
              <a:rPr lang="en-GB" smtClean="0"/>
              <a:pPr>
                <a:defRPr/>
              </a:pPr>
              <a:t>6</a:t>
            </a:fld>
            <a:endParaRPr lang="en-GB"/>
          </a:p>
        </p:txBody>
      </p:sp>
    </p:spTree>
    <p:extLst>
      <p:ext uri="{BB962C8B-B14F-4D97-AF65-F5344CB8AC3E}">
        <p14:creationId xmlns:p14="http://schemas.microsoft.com/office/powerpoint/2010/main" val="41085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2EF6-CD2F-7942-9539-B5CD865BA52D}"/>
              </a:ext>
            </a:extLst>
          </p:cNvPr>
          <p:cNvSpPr>
            <a:spLocks noGrp="1"/>
          </p:cNvSpPr>
          <p:nvPr>
            <p:ph type="title"/>
          </p:nvPr>
        </p:nvSpPr>
        <p:spPr/>
        <p:txBody>
          <a:bodyPr/>
          <a:lstStyle/>
          <a:p>
            <a:r>
              <a:rPr lang="en-US" dirty="0"/>
              <a:t>Alternative Ways to run </a:t>
            </a:r>
            <a:r>
              <a:rPr lang="en-US"/>
              <a:t>a Process</a:t>
            </a:r>
            <a:endParaRPr lang="en-US" dirty="0"/>
          </a:p>
        </p:txBody>
      </p:sp>
      <p:sp>
        <p:nvSpPr>
          <p:cNvPr id="4" name="Date Placeholder 3">
            <a:extLst>
              <a:ext uri="{FF2B5EF4-FFF2-40B4-BE49-F238E27FC236}">
                <a16:creationId xmlns:a16="http://schemas.microsoft.com/office/drawing/2014/main" id="{4B82A2A7-B523-D642-8C2B-8273FDF9D96C}"/>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191180DC-F17B-9D47-B6A9-BB8F94839805}"/>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F8DC6DEA-1B12-9E4F-B385-D7D11F278079}"/>
              </a:ext>
            </a:extLst>
          </p:cNvPr>
          <p:cNvSpPr>
            <a:spLocks noGrp="1"/>
          </p:cNvSpPr>
          <p:nvPr>
            <p:ph type="sldNum" idx="12"/>
          </p:nvPr>
        </p:nvSpPr>
        <p:spPr/>
        <p:txBody>
          <a:bodyPr/>
          <a:lstStyle/>
          <a:p>
            <a:pPr>
              <a:defRPr/>
            </a:pPr>
            <a:fld id="{18317CFC-9530-4DD8-A082-6933CE16E3A3}" type="slidenum">
              <a:rPr lang="en-GB" smtClean="0"/>
              <a:pPr>
                <a:defRPr/>
              </a:pPr>
              <a:t>7</a:t>
            </a:fld>
            <a:endParaRPr lang="en-GB"/>
          </a:p>
        </p:txBody>
      </p:sp>
      <p:sp>
        <p:nvSpPr>
          <p:cNvPr id="7" name="TextBox 6">
            <a:extLst>
              <a:ext uri="{FF2B5EF4-FFF2-40B4-BE49-F238E27FC236}">
                <a16:creationId xmlns:a16="http://schemas.microsoft.com/office/drawing/2014/main" id="{43877A4D-2F64-034B-BEE4-32F4A31F2AD9}"/>
              </a:ext>
            </a:extLst>
          </p:cNvPr>
          <p:cNvSpPr txBox="1"/>
          <p:nvPr/>
        </p:nvSpPr>
        <p:spPr>
          <a:xfrm>
            <a:off x="495300" y="1475573"/>
            <a:ext cx="6904238" cy="473975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 </a:t>
            </a:r>
            <a:r>
              <a:rPr lang="en-GB" sz="1600" dirty="0">
                <a:solidFill>
                  <a:schemeClr val="tx1"/>
                </a:solidFill>
                <a:latin typeface="Arial" panose="020B0604020202020204" pitchFamily="34" charset="0"/>
                <a:cs typeface="Arial" panose="020B0604020202020204" pitchFamily="34" charset="0"/>
              </a:rPr>
              <a:t>multiprocessing </a:t>
            </a:r>
            <a:r>
              <a:rPr lang="en-GB" sz="1600" b="1" dirty="0">
                <a:solidFill>
                  <a:schemeClr val="tx1"/>
                </a:solidFill>
                <a:latin typeface="Arial" panose="020B0604020202020204" pitchFamily="34" charset="0"/>
                <a:cs typeface="Arial" panose="020B0604020202020204" pitchFamily="34" charset="0"/>
              </a:rPr>
              <a:t>import </a:t>
            </a:r>
            <a:r>
              <a:rPr lang="en-GB" sz="1600" dirty="0">
                <a:solidFill>
                  <a:schemeClr val="tx1"/>
                </a:solidFill>
                <a:latin typeface="Arial" panose="020B0604020202020204" pitchFamily="34" charset="0"/>
                <a:cs typeface="Arial" panose="020B0604020202020204" pitchFamily="34" charset="0"/>
              </a:rPr>
              <a:t>Process, </a:t>
            </a:r>
            <a:r>
              <a:rPr lang="en-GB" sz="1600" dirty="0" err="1">
                <a:solidFill>
                  <a:schemeClr val="tx1"/>
                </a:solidFill>
                <a:latin typeface="Arial" panose="020B0604020202020204" pitchFamily="34" charset="0"/>
                <a:cs typeface="Arial" panose="020B0604020202020204" pitchFamily="34" charset="0"/>
              </a:rPr>
              <a:t>set_start_method</a:t>
            </a:r>
            <a:endParaRPr lang="en-GB" sz="1600" dirty="0">
              <a:solidFill>
                <a:schemeClr val="tx1"/>
              </a:solidFill>
              <a:latin typeface="Arial" panose="020B0604020202020204" pitchFamily="34" charset="0"/>
              <a:cs typeface="Arial" panose="020B0604020202020204" pitchFamily="34" charset="0"/>
            </a:endParaRPr>
          </a:p>
          <a:p>
            <a:r>
              <a:rPr lang="en-GB" sz="1600" b="1" dirty="0">
                <a:solidFill>
                  <a:schemeClr val="tx1"/>
                </a:solidFill>
                <a:latin typeface="Arial" panose="020B0604020202020204" pitchFamily="34" charset="0"/>
                <a:cs typeface="Arial" panose="020B0604020202020204" pitchFamily="34" charset="0"/>
              </a:rPr>
              <a:t>from </a:t>
            </a:r>
            <a:r>
              <a:rPr lang="en-GB" sz="1600" dirty="0">
                <a:solidFill>
                  <a:schemeClr val="tx1"/>
                </a:solidFill>
                <a:latin typeface="Arial" panose="020B0604020202020204" pitchFamily="34" charset="0"/>
                <a:cs typeface="Arial" panose="020B0604020202020204" pitchFamily="34" charset="0"/>
              </a:rPr>
              <a:t>time </a:t>
            </a:r>
            <a:r>
              <a:rPr lang="en-GB" sz="1600" b="1" dirty="0">
                <a:solidFill>
                  <a:schemeClr val="tx1"/>
                </a:solidFill>
                <a:latin typeface="Arial" panose="020B0604020202020204" pitchFamily="34" charset="0"/>
                <a:cs typeface="Arial" panose="020B0604020202020204" pitchFamily="34" charset="0"/>
              </a:rPr>
              <a:t>import </a:t>
            </a:r>
            <a:r>
              <a:rPr lang="en-GB" sz="1600" dirty="0">
                <a:solidFill>
                  <a:schemeClr val="tx1"/>
                </a:solidFill>
                <a:latin typeface="Arial" panose="020B0604020202020204" pitchFamily="34" charset="0"/>
                <a:cs typeface="Arial" panose="020B0604020202020204" pitchFamily="34" charset="0"/>
              </a:rPr>
              <a:t>sleep</a:t>
            </a:r>
          </a:p>
          <a:p>
            <a:r>
              <a:rPr lang="en-GB" sz="1600" b="1" dirty="0">
                <a:solidFill>
                  <a:schemeClr val="tx1"/>
                </a:solidFill>
                <a:latin typeface="Arial" panose="020B0604020202020204" pitchFamily="34" charset="0"/>
                <a:cs typeface="Arial" panose="020B0604020202020204" pitchFamily="34" charset="0"/>
              </a:rPr>
              <a:t>import </a:t>
            </a:r>
            <a:r>
              <a:rPr lang="en-GB" sz="1600" dirty="0" err="1">
                <a:solidFill>
                  <a:schemeClr val="tx1"/>
                </a:solidFill>
                <a:latin typeface="Arial" panose="020B0604020202020204" pitchFamily="34" charset="0"/>
                <a:cs typeface="Arial" panose="020B0604020202020204" pitchFamily="34" charset="0"/>
              </a:rPr>
              <a:t>os</a:t>
            </a:r>
            <a:br>
              <a:rPr lang="en-GB" sz="1600" dirty="0">
                <a:solidFill>
                  <a:schemeClr val="tx1"/>
                </a:solidFill>
                <a:latin typeface="Arial" panose="020B0604020202020204" pitchFamily="34" charset="0"/>
                <a:cs typeface="Arial" panose="020B0604020202020204" pitchFamily="34" charset="0"/>
              </a:rPr>
            </a:br>
            <a:endParaRPr lang="en-GB" sz="1600" dirty="0">
              <a:solidFill>
                <a:schemeClr val="tx1"/>
              </a:solidFill>
              <a:latin typeface="Arial" panose="020B0604020202020204" pitchFamily="34" charset="0"/>
              <a:cs typeface="Arial" panose="020B0604020202020204" pitchFamily="34" charset="0"/>
            </a:endParaRPr>
          </a:p>
          <a:p>
            <a:r>
              <a:rPr lang="en-GB" sz="1600" b="1" dirty="0">
                <a:solidFill>
                  <a:schemeClr val="tx1"/>
                </a:solidFill>
                <a:latin typeface="Arial" panose="020B0604020202020204" pitchFamily="34" charset="0"/>
                <a:cs typeface="Arial" panose="020B0604020202020204" pitchFamily="34" charset="0"/>
              </a:rPr>
              <a:t>def </a:t>
            </a:r>
            <a:r>
              <a:rPr lang="en-GB" sz="1600" dirty="0">
                <a:solidFill>
                  <a:schemeClr val="tx1"/>
                </a:solidFill>
                <a:latin typeface="Arial" panose="020B0604020202020204" pitchFamily="34" charset="0"/>
                <a:cs typeface="Arial" panose="020B0604020202020204" pitchFamily="34" charset="0"/>
              </a:rPr>
              <a:t>worker(</a:t>
            </a:r>
            <a:r>
              <a:rPr lang="en-GB" sz="1600" dirty="0" err="1">
                <a:solidFill>
                  <a:schemeClr val="tx1"/>
                </a:solidFill>
                <a:latin typeface="Arial" panose="020B0604020202020204" pitchFamily="34" charset="0"/>
                <a:cs typeface="Arial" panose="020B0604020202020204" pitchFamily="34" charset="0"/>
              </a:rPr>
              <a:t>msg</a:t>
            </a:r>
            <a:r>
              <a:rPr lang="en-GB" sz="1600" dirty="0">
                <a:solidFill>
                  <a:schemeClr val="tx1"/>
                </a:solidFill>
                <a:latin typeface="Arial" panose="020B0604020202020204" pitchFamily="34" charset="0"/>
                <a:cs typeface="Arial" panose="020B0604020202020204" pitchFamily="34" charset="0"/>
              </a:rPr>
              <a:t>):</a:t>
            </a:r>
          </a:p>
          <a:p>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'module name:'</a:t>
            </a:r>
            <a:r>
              <a:rPr lang="en-GB" sz="1600" dirty="0">
                <a:solidFill>
                  <a:schemeClr val="tx1"/>
                </a:solidFill>
                <a:latin typeface="Arial" panose="020B0604020202020204" pitchFamily="34" charset="0"/>
                <a:cs typeface="Arial" panose="020B0604020202020204" pitchFamily="34" charset="0"/>
              </a:rPr>
              <a:t>, __name__)</a:t>
            </a:r>
          </a:p>
          <a:p>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'parent process:'</a:t>
            </a:r>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os.getppid</a:t>
            </a:r>
            <a:r>
              <a:rPr lang="en-GB" sz="1600" dirty="0">
                <a:solidFill>
                  <a:schemeClr val="tx1"/>
                </a:solidFill>
                <a:latin typeface="Arial" panose="020B0604020202020204" pitchFamily="34" charset="0"/>
                <a:cs typeface="Arial" panose="020B0604020202020204" pitchFamily="34" charset="0"/>
              </a:rPr>
              <a:t>())</a:t>
            </a:r>
          </a:p>
          <a:p>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'process id:'</a:t>
            </a:r>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os.getpid</a:t>
            </a:r>
            <a:r>
              <a:rPr lang="en-GB" sz="1600" dirty="0">
                <a:solidFill>
                  <a:schemeClr val="tx1"/>
                </a:solidFill>
                <a:latin typeface="Arial" panose="020B0604020202020204" pitchFamily="34" charset="0"/>
                <a:cs typeface="Arial" panose="020B0604020202020204" pitchFamily="34" charset="0"/>
              </a:rPr>
              <a:t>())</a:t>
            </a:r>
          </a:p>
          <a:p>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for </a:t>
            </a:r>
            <a:r>
              <a:rPr lang="en-GB" sz="1600" dirty="0" err="1">
                <a:solidFill>
                  <a:schemeClr val="tx1"/>
                </a:solidFill>
                <a:latin typeface="Arial" panose="020B0604020202020204" pitchFamily="34" charset="0"/>
                <a:cs typeface="Arial" panose="020B0604020202020204" pitchFamily="34" charset="0"/>
              </a:rPr>
              <a:t>i</a:t>
            </a:r>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in </a:t>
            </a:r>
            <a:r>
              <a:rPr lang="en-GB" sz="1600" dirty="0">
                <a:solidFill>
                  <a:schemeClr val="tx1"/>
                </a:solidFill>
                <a:latin typeface="Arial" panose="020B0604020202020204" pitchFamily="34" charset="0"/>
                <a:cs typeface="Arial" panose="020B0604020202020204" pitchFamily="34" charset="0"/>
              </a:rPr>
              <a:t>range(0, 10):</a:t>
            </a:r>
          </a:p>
          <a:p>
            <a:r>
              <a:rPr lang="en-GB" sz="1600" dirty="0">
                <a:solidFill>
                  <a:schemeClr val="tx1"/>
                </a:solidFill>
                <a:latin typeface="Arial" panose="020B0604020202020204" pitchFamily="34" charset="0"/>
                <a:cs typeface="Arial" panose="020B0604020202020204" pitchFamily="34" charset="0"/>
              </a:rPr>
              <a:t>        print(</a:t>
            </a:r>
            <a:r>
              <a:rPr lang="en-GB" sz="1600" dirty="0" err="1">
                <a:solidFill>
                  <a:schemeClr val="tx1"/>
                </a:solidFill>
                <a:latin typeface="Arial" panose="020B0604020202020204" pitchFamily="34" charset="0"/>
                <a:cs typeface="Arial" panose="020B0604020202020204" pitchFamily="34" charset="0"/>
              </a:rPr>
              <a:t>msg</a:t>
            </a:r>
            <a:r>
              <a:rPr lang="en-GB" sz="1600" dirty="0">
                <a:solidFill>
                  <a:schemeClr val="tx1"/>
                </a:solidFill>
                <a:latin typeface="Arial" panose="020B0604020202020204" pitchFamily="34" charset="0"/>
                <a:cs typeface="Arial" panose="020B0604020202020204" pitchFamily="34" charset="0"/>
              </a:rPr>
              <a:t>, end=</a:t>
            </a:r>
            <a:r>
              <a:rPr lang="en-GB" sz="1600" b="1" dirty="0">
                <a:solidFill>
                  <a:schemeClr val="tx1"/>
                </a:solidFill>
                <a:latin typeface="Arial" panose="020B0604020202020204" pitchFamily="34" charset="0"/>
                <a:cs typeface="Arial" panose="020B0604020202020204" pitchFamily="34" charset="0"/>
              </a:rPr>
              <a:t>''</a:t>
            </a:r>
            <a:r>
              <a:rPr lang="en-GB" sz="1600" dirty="0">
                <a:solidFill>
                  <a:schemeClr val="tx1"/>
                </a:solidFill>
                <a:latin typeface="Arial" panose="020B0604020202020204" pitchFamily="34" charset="0"/>
                <a:cs typeface="Arial" panose="020B0604020202020204" pitchFamily="34" charset="0"/>
              </a:rPr>
              <a:t>, flush=</a:t>
            </a:r>
            <a:r>
              <a:rPr lang="en-GB" sz="1600" b="1" dirty="0">
                <a:solidFill>
                  <a:schemeClr val="tx1"/>
                </a:solidFill>
                <a:latin typeface="Arial" panose="020B0604020202020204" pitchFamily="34" charset="0"/>
                <a:cs typeface="Arial" panose="020B0604020202020204" pitchFamily="34" charset="0"/>
              </a:rPr>
              <a:t>True</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endParaRPr lang="en-GB" sz="1600" dirty="0">
              <a:solidFill>
                <a:schemeClr val="tx1"/>
              </a:solidFill>
              <a:latin typeface="Arial" panose="020B0604020202020204" pitchFamily="34" charset="0"/>
              <a:cs typeface="Arial" panose="020B0604020202020204" pitchFamily="34" charset="0"/>
            </a:endParaRPr>
          </a:p>
          <a:p>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print('Starting')</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print('Root application process id:', </a:t>
            </a:r>
            <a:r>
              <a:rPr lang="en-GB" sz="1800" dirty="0" err="1">
                <a:solidFill>
                  <a:schemeClr val="tx1"/>
                </a:solidFill>
                <a:effectLst/>
                <a:latin typeface="Arial" panose="020B0604020202020204" pitchFamily="34" charset="0"/>
                <a:cs typeface="Arial" panose="020B0604020202020204" pitchFamily="34" charset="0"/>
              </a:rPr>
              <a:t>os.getpid</a:t>
            </a:r>
            <a:r>
              <a:rPr lang="en-GB" sz="1800" dirty="0">
                <a:solidFill>
                  <a:schemeClr val="tx1"/>
                </a:solidFill>
                <a:effectLst/>
                <a:latin typeface="Arial" panose="020B0604020202020204" pitchFamily="34" charset="0"/>
                <a:cs typeface="Arial" panose="020B0604020202020204" pitchFamily="34" charset="0"/>
              </a:rPr>
              <a:t>())</a:t>
            </a:r>
            <a:br>
              <a:rPr lang="en-GB" sz="1800" dirty="0">
                <a:solidFill>
                  <a:schemeClr val="tx1"/>
                </a:solidFill>
                <a:effectLst/>
                <a:latin typeface="Arial" panose="020B0604020202020204" pitchFamily="34" charset="0"/>
                <a:cs typeface="Arial" panose="020B0604020202020204" pitchFamily="34" charset="0"/>
              </a:rPr>
            </a:br>
            <a:r>
              <a:rPr lang="en-GB" sz="1800" b="1" dirty="0" err="1">
                <a:solidFill>
                  <a:srgbClr val="0000FF"/>
                </a:solidFill>
                <a:effectLst/>
                <a:latin typeface="Arial" panose="020B0604020202020204" pitchFamily="34" charset="0"/>
                <a:cs typeface="Arial" panose="020B0604020202020204" pitchFamily="34" charset="0"/>
              </a:rPr>
              <a:t>set_start_method</a:t>
            </a:r>
            <a:r>
              <a:rPr lang="en-GB" sz="1800" b="1" dirty="0">
                <a:solidFill>
                  <a:srgbClr val="0000FF"/>
                </a:solidFill>
                <a:effectLst/>
                <a:latin typeface="Arial" panose="020B0604020202020204" pitchFamily="34" charset="0"/>
                <a:cs typeface="Arial" panose="020B0604020202020204" pitchFamily="34" charset="0"/>
              </a:rPr>
              <a:t>('spawn')</a:t>
            </a:r>
            <a:br>
              <a:rPr lang="en-GB" sz="1800" b="1" dirty="0">
                <a:solidFill>
                  <a:srgbClr val="0000FF"/>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t = Process(target=worker, </a:t>
            </a:r>
            <a:r>
              <a:rPr lang="en-GB" sz="1800" dirty="0" err="1">
                <a:solidFill>
                  <a:schemeClr val="tx1"/>
                </a:solidFill>
                <a:effectLst/>
                <a:latin typeface="Arial" panose="020B0604020202020204" pitchFamily="34" charset="0"/>
                <a:cs typeface="Arial" panose="020B0604020202020204" pitchFamily="34" charset="0"/>
              </a:rPr>
              <a:t>args</a:t>
            </a:r>
            <a:r>
              <a:rPr lang="en-GB" sz="1800" dirty="0">
                <a:solidFill>
                  <a:schemeClr val="tx1"/>
                </a:solidFill>
                <a:effectLst/>
                <a:latin typeface="Arial" panose="020B0604020202020204" pitchFamily="34" charset="0"/>
                <a:cs typeface="Arial" panose="020B0604020202020204" pitchFamily="34" charset="0"/>
              </a:rPr>
              <a:t>='A')</a:t>
            </a:r>
            <a:br>
              <a:rPr lang="en-GB" sz="1800" dirty="0">
                <a:solidFill>
                  <a:schemeClr val="tx1"/>
                </a:solidFill>
                <a:effectLst/>
                <a:latin typeface="Arial" panose="020B0604020202020204" pitchFamily="34" charset="0"/>
                <a:cs typeface="Arial" panose="020B0604020202020204" pitchFamily="34" charset="0"/>
              </a:rPr>
            </a:br>
            <a:r>
              <a:rPr lang="en-GB" sz="1800" dirty="0" err="1">
                <a:solidFill>
                  <a:schemeClr val="tx1"/>
                </a:solidFill>
                <a:effectLst/>
                <a:latin typeface="Arial" panose="020B0604020202020204" pitchFamily="34" charset="0"/>
                <a:cs typeface="Arial" panose="020B0604020202020204" pitchFamily="34" charset="0"/>
              </a:rPr>
              <a:t>t.start</a:t>
            </a:r>
            <a:r>
              <a:rPr lang="en-GB" sz="1800" dirty="0">
                <a:solidFill>
                  <a:schemeClr val="tx1"/>
                </a:solidFill>
                <a:effectLst/>
                <a:latin typeface="Arial" panose="020B0604020202020204" pitchFamily="34" charset="0"/>
                <a:cs typeface="Arial" panose="020B0604020202020204" pitchFamily="34" charset="0"/>
              </a:rPr>
              <a:t>()</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print('Done')</a:t>
            </a:r>
          </a:p>
        </p:txBody>
      </p:sp>
      <p:sp>
        <p:nvSpPr>
          <p:cNvPr id="8" name="TextBox 7">
            <a:extLst>
              <a:ext uri="{FF2B5EF4-FFF2-40B4-BE49-F238E27FC236}">
                <a16:creationId xmlns:a16="http://schemas.microsoft.com/office/drawing/2014/main" id="{6E8F5BC1-8582-6F4D-BC6B-39F352220E17}"/>
              </a:ext>
            </a:extLst>
          </p:cNvPr>
          <p:cNvSpPr txBox="1"/>
          <p:nvPr/>
        </p:nvSpPr>
        <p:spPr>
          <a:xfrm>
            <a:off x="6393160" y="4357890"/>
            <a:ext cx="2880320" cy="1600438"/>
          </a:xfrm>
          <a:prstGeom prst="rect">
            <a:avLst/>
          </a:prstGeom>
          <a:solidFill>
            <a:srgbClr val="BEFFBE"/>
          </a:solidFill>
          <a:ln>
            <a:solidFill>
              <a:srgbClr val="002060"/>
            </a:solidFill>
          </a:ln>
        </p:spPr>
        <p:txBody>
          <a:bodyPr wrap="square" rtlCol="0">
            <a:spAutoFit/>
          </a:bodyPr>
          <a:lstStyle/>
          <a:p>
            <a:r>
              <a:rPr lang="en-GB" sz="1400" dirty="0">
                <a:solidFill>
                  <a:schemeClr val="tx1"/>
                </a:solidFill>
              </a:rPr>
              <a:t>Starting</a:t>
            </a:r>
          </a:p>
          <a:p>
            <a:r>
              <a:rPr lang="en-GB" sz="1400" dirty="0">
                <a:solidFill>
                  <a:schemeClr val="tx1"/>
                </a:solidFill>
              </a:rPr>
              <a:t>Root application process id: 6281</a:t>
            </a:r>
          </a:p>
          <a:p>
            <a:r>
              <a:rPr lang="en-GB" sz="1400" dirty="0">
                <a:solidFill>
                  <a:schemeClr val="tx1"/>
                </a:solidFill>
              </a:rPr>
              <a:t>Done</a:t>
            </a:r>
          </a:p>
          <a:p>
            <a:r>
              <a:rPr lang="en-GB" sz="1400" dirty="0">
                <a:solidFill>
                  <a:schemeClr val="tx1"/>
                </a:solidFill>
              </a:rPr>
              <a:t>module name: __main__</a:t>
            </a:r>
          </a:p>
          <a:p>
            <a:r>
              <a:rPr lang="en-GB" sz="1400" dirty="0">
                <a:solidFill>
                  <a:schemeClr val="tx1"/>
                </a:solidFill>
              </a:rPr>
              <a:t>parent process: 6281</a:t>
            </a:r>
          </a:p>
          <a:p>
            <a:r>
              <a:rPr lang="en-GB" sz="1400" dirty="0">
                <a:solidFill>
                  <a:schemeClr val="tx1"/>
                </a:solidFill>
              </a:rPr>
              <a:t>process id: 6283</a:t>
            </a:r>
          </a:p>
          <a:p>
            <a:r>
              <a:rPr lang="en-GB" sz="1400" dirty="0">
                <a:solidFill>
                  <a:schemeClr val="tx1"/>
                </a:solidFill>
              </a:rPr>
              <a:t>AAAAAAAAAA</a:t>
            </a:r>
          </a:p>
        </p:txBody>
      </p:sp>
    </p:spTree>
    <p:extLst>
      <p:ext uri="{BB962C8B-B14F-4D97-AF65-F5344CB8AC3E}">
        <p14:creationId xmlns:p14="http://schemas.microsoft.com/office/powerpoint/2010/main" val="144009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0FDE-BD2F-BE4B-8B6D-CC24DA4F2280}"/>
              </a:ext>
            </a:extLst>
          </p:cNvPr>
          <p:cNvSpPr>
            <a:spLocks noGrp="1"/>
          </p:cNvSpPr>
          <p:nvPr>
            <p:ph type="title"/>
          </p:nvPr>
        </p:nvSpPr>
        <p:spPr/>
        <p:txBody>
          <a:bodyPr/>
          <a:lstStyle/>
          <a:p>
            <a:r>
              <a:rPr lang="en-US" dirty="0"/>
              <a:t>Working with Multiples Processes</a:t>
            </a:r>
          </a:p>
        </p:txBody>
      </p:sp>
      <p:sp>
        <p:nvSpPr>
          <p:cNvPr id="3" name="Content Placeholder 2">
            <a:extLst>
              <a:ext uri="{FF2B5EF4-FFF2-40B4-BE49-F238E27FC236}">
                <a16:creationId xmlns:a16="http://schemas.microsoft.com/office/drawing/2014/main" id="{ED9A7490-1758-CF41-A137-C15903EF98C4}"/>
              </a:ext>
            </a:extLst>
          </p:cNvPr>
          <p:cNvSpPr>
            <a:spLocks noGrp="1"/>
          </p:cNvSpPr>
          <p:nvPr>
            <p:ph idx="1"/>
          </p:nvPr>
        </p:nvSpPr>
        <p:spPr>
          <a:xfrm>
            <a:off x="503898" y="1785383"/>
            <a:ext cx="8913681" cy="4159806"/>
          </a:xfrm>
        </p:spPr>
        <p:txBody>
          <a:bodyPr/>
          <a:lstStyle/>
          <a:p>
            <a:r>
              <a:rPr lang="en-US" sz="2400" dirty="0"/>
              <a:t>Similar to threads</a:t>
            </a:r>
          </a:p>
          <a:p>
            <a:pPr lvl="1"/>
            <a:r>
              <a:rPr lang="en-US" sz="2000" dirty="0"/>
              <a:t>Don’t forget to set </a:t>
            </a:r>
            <a:br>
              <a:rPr lang="en-US" sz="2000" dirty="0"/>
            </a:br>
            <a:r>
              <a:rPr lang="en-US" sz="2000" dirty="0"/>
              <a:t>the set start method</a:t>
            </a:r>
          </a:p>
        </p:txBody>
      </p:sp>
      <p:sp>
        <p:nvSpPr>
          <p:cNvPr id="4" name="Date Placeholder 3">
            <a:extLst>
              <a:ext uri="{FF2B5EF4-FFF2-40B4-BE49-F238E27FC236}">
                <a16:creationId xmlns:a16="http://schemas.microsoft.com/office/drawing/2014/main" id="{2DF6F5C5-1312-BC44-A816-8BA88DE8B7B9}"/>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8102F10A-8671-2747-A0BF-E38100BB7212}"/>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DE754580-2CE9-0943-95FC-67940E73B9A1}"/>
              </a:ext>
            </a:extLst>
          </p:cNvPr>
          <p:cNvSpPr>
            <a:spLocks noGrp="1"/>
          </p:cNvSpPr>
          <p:nvPr>
            <p:ph type="sldNum" idx="12"/>
          </p:nvPr>
        </p:nvSpPr>
        <p:spPr/>
        <p:txBody>
          <a:bodyPr/>
          <a:lstStyle/>
          <a:p>
            <a:pPr>
              <a:defRPr/>
            </a:pPr>
            <a:fld id="{18317CFC-9530-4DD8-A082-6933CE16E3A3}" type="slidenum">
              <a:rPr lang="en-GB" smtClean="0"/>
              <a:pPr>
                <a:defRPr/>
              </a:pPr>
              <a:t>8</a:t>
            </a:fld>
            <a:endParaRPr lang="en-GB"/>
          </a:p>
        </p:txBody>
      </p:sp>
      <p:sp>
        <p:nvSpPr>
          <p:cNvPr id="7" name="TextBox 6">
            <a:extLst>
              <a:ext uri="{FF2B5EF4-FFF2-40B4-BE49-F238E27FC236}">
                <a16:creationId xmlns:a16="http://schemas.microsoft.com/office/drawing/2014/main" id="{F958CDB6-AE26-DB4B-BB56-98A8E2F8280C}"/>
              </a:ext>
            </a:extLst>
          </p:cNvPr>
          <p:cNvSpPr txBox="1"/>
          <p:nvPr/>
        </p:nvSpPr>
        <p:spPr>
          <a:xfrm>
            <a:off x="4482725" y="1418724"/>
            <a:ext cx="4894797" cy="501675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 </a:t>
            </a:r>
            <a:r>
              <a:rPr lang="en-GB" sz="1600" dirty="0">
                <a:solidFill>
                  <a:schemeClr val="tx1"/>
                </a:solidFill>
                <a:latin typeface="Arial" panose="020B0604020202020204" pitchFamily="34" charset="0"/>
                <a:cs typeface="Arial" panose="020B0604020202020204" pitchFamily="34" charset="0"/>
              </a:rPr>
              <a:t>multiprocessing </a:t>
            </a:r>
            <a:r>
              <a:rPr lang="en-GB" sz="1600" b="1" dirty="0">
                <a:solidFill>
                  <a:schemeClr val="tx1"/>
                </a:solidFill>
                <a:latin typeface="Arial" panose="020B0604020202020204" pitchFamily="34" charset="0"/>
                <a:cs typeface="Arial" panose="020B0604020202020204" pitchFamily="34" charset="0"/>
              </a:rPr>
              <a:t>import </a:t>
            </a:r>
            <a:r>
              <a:rPr lang="en-GB" sz="1600" dirty="0">
                <a:solidFill>
                  <a:schemeClr val="tx1"/>
                </a:solidFill>
                <a:latin typeface="Arial" panose="020B0604020202020204" pitchFamily="34" charset="0"/>
                <a:cs typeface="Arial" panose="020B0604020202020204" pitchFamily="34" charset="0"/>
              </a:rPr>
              <a:t>Process</a:t>
            </a:r>
          </a:p>
          <a:p>
            <a:r>
              <a:rPr lang="en-GB" sz="1600" b="1" dirty="0">
                <a:solidFill>
                  <a:schemeClr val="tx1"/>
                </a:solidFill>
                <a:latin typeface="Arial" panose="020B0604020202020204" pitchFamily="34" charset="0"/>
                <a:cs typeface="Arial" panose="020B0604020202020204" pitchFamily="34" charset="0"/>
              </a:rPr>
              <a:t>from </a:t>
            </a:r>
            <a:r>
              <a:rPr lang="en-GB" sz="1600" dirty="0">
                <a:solidFill>
                  <a:schemeClr val="tx1"/>
                </a:solidFill>
                <a:latin typeface="Arial" panose="020B0604020202020204" pitchFamily="34" charset="0"/>
                <a:cs typeface="Arial" panose="020B0604020202020204" pitchFamily="34" charset="0"/>
              </a:rPr>
              <a:t>time </a:t>
            </a:r>
            <a:r>
              <a:rPr lang="en-GB" sz="1600" b="1" dirty="0">
                <a:solidFill>
                  <a:schemeClr val="tx1"/>
                </a:solidFill>
                <a:latin typeface="Arial" panose="020B0604020202020204" pitchFamily="34" charset="0"/>
                <a:cs typeface="Arial" panose="020B0604020202020204" pitchFamily="34" charset="0"/>
              </a:rPr>
              <a:t>import </a:t>
            </a:r>
            <a:r>
              <a:rPr lang="en-GB" sz="1600" dirty="0">
                <a:solidFill>
                  <a:schemeClr val="tx1"/>
                </a:solidFill>
                <a:latin typeface="Arial" panose="020B0604020202020204" pitchFamily="34" charset="0"/>
                <a:cs typeface="Arial" panose="020B0604020202020204" pitchFamily="34" charset="0"/>
              </a:rPr>
              <a:t>sleep</a:t>
            </a:r>
          </a:p>
          <a:p>
            <a:endParaRPr lang="en-GB" sz="1600" dirty="0">
              <a:solidFill>
                <a:schemeClr val="tx1"/>
              </a:solidFill>
              <a:latin typeface="Arial" panose="020B0604020202020204" pitchFamily="34" charset="0"/>
              <a:cs typeface="Arial" panose="020B0604020202020204" pitchFamily="34" charset="0"/>
            </a:endParaRPr>
          </a:p>
          <a:p>
            <a:r>
              <a:rPr lang="en-GB" sz="1600" b="1" dirty="0">
                <a:solidFill>
                  <a:schemeClr val="tx1"/>
                </a:solidFill>
                <a:latin typeface="Arial" panose="020B0604020202020204" pitchFamily="34" charset="0"/>
                <a:cs typeface="Arial" panose="020B0604020202020204" pitchFamily="34" charset="0"/>
              </a:rPr>
              <a:t>def </a:t>
            </a:r>
            <a:r>
              <a:rPr lang="en-GB" sz="1600" dirty="0">
                <a:solidFill>
                  <a:schemeClr val="tx1"/>
                </a:solidFill>
                <a:latin typeface="Arial" panose="020B0604020202020204" pitchFamily="34" charset="0"/>
                <a:cs typeface="Arial" panose="020B0604020202020204" pitchFamily="34" charset="0"/>
              </a:rPr>
              <a:t>worker(</a:t>
            </a:r>
            <a:r>
              <a:rPr lang="en-GB" sz="1600" dirty="0" err="1">
                <a:solidFill>
                  <a:schemeClr val="tx1"/>
                </a:solidFill>
                <a:latin typeface="Arial" panose="020B0604020202020204" pitchFamily="34" charset="0"/>
                <a:cs typeface="Arial" panose="020B0604020202020204" pitchFamily="34" charset="0"/>
              </a:rPr>
              <a:t>msg</a:t>
            </a:r>
            <a:r>
              <a:rPr lang="en-GB" sz="1600" dirty="0">
                <a:solidFill>
                  <a:schemeClr val="tx1"/>
                </a:solidFill>
                <a:latin typeface="Arial" panose="020B0604020202020204" pitchFamily="34" charset="0"/>
                <a:cs typeface="Arial" panose="020B0604020202020204" pitchFamily="34" charset="0"/>
              </a:rPr>
              <a:t>):</a:t>
            </a:r>
          </a:p>
          <a:p>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for </a:t>
            </a:r>
            <a:r>
              <a:rPr lang="en-GB" sz="1600" dirty="0" err="1">
                <a:solidFill>
                  <a:schemeClr val="tx1"/>
                </a:solidFill>
                <a:latin typeface="Arial" panose="020B0604020202020204" pitchFamily="34" charset="0"/>
                <a:cs typeface="Arial" panose="020B0604020202020204" pitchFamily="34" charset="0"/>
              </a:rPr>
              <a:t>i</a:t>
            </a:r>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in </a:t>
            </a:r>
            <a:r>
              <a:rPr lang="en-GB" sz="1600" dirty="0">
                <a:solidFill>
                  <a:schemeClr val="tx1"/>
                </a:solidFill>
                <a:latin typeface="Arial" panose="020B0604020202020204" pitchFamily="34" charset="0"/>
                <a:cs typeface="Arial" panose="020B0604020202020204" pitchFamily="34" charset="0"/>
              </a:rPr>
              <a:t>range(0, 10):</a:t>
            </a:r>
          </a:p>
          <a:p>
            <a:r>
              <a:rPr lang="en-GB" sz="1600" dirty="0">
                <a:solidFill>
                  <a:schemeClr val="tx1"/>
                </a:solidFill>
                <a:latin typeface="Arial" panose="020B0604020202020204" pitchFamily="34" charset="0"/>
                <a:cs typeface="Arial" panose="020B0604020202020204" pitchFamily="34" charset="0"/>
              </a:rPr>
              <a:t>        print(</a:t>
            </a:r>
            <a:r>
              <a:rPr lang="en-GB" sz="1600" dirty="0" err="1">
                <a:solidFill>
                  <a:schemeClr val="tx1"/>
                </a:solidFill>
                <a:latin typeface="Arial" panose="020B0604020202020204" pitchFamily="34" charset="0"/>
                <a:cs typeface="Arial" panose="020B0604020202020204" pitchFamily="34" charset="0"/>
              </a:rPr>
              <a:t>msg</a:t>
            </a:r>
            <a:r>
              <a:rPr lang="en-GB" sz="1600" dirty="0">
                <a:solidFill>
                  <a:schemeClr val="tx1"/>
                </a:solidFill>
                <a:latin typeface="Arial" panose="020B0604020202020204" pitchFamily="34" charset="0"/>
                <a:cs typeface="Arial" panose="020B0604020202020204" pitchFamily="34" charset="0"/>
              </a:rPr>
              <a:t>, end=</a:t>
            </a:r>
            <a:r>
              <a:rPr lang="en-GB" sz="1600" b="1" dirty="0">
                <a:solidFill>
                  <a:schemeClr val="tx1"/>
                </a:solidFill>
                <a:latin typeface="Arial" panose="020B0604020202020204" pitchFamily="34" charset="0"/>
                <a:cs typeface="Arial" panose="020B0604020202020204" pitchFamily="34" charset="0"/>
              </a:rPr>
              <a:t>''</a:t>
            </a:r>
            <a:r>
              <a:rPr lang="en-GB" sz="1600" dirty="0">
                <a:solidFill>
                  <a:schemeClr val="tx1"/>
                </a:solidFill>
                <a:latin typeface="Arial" panose="020B0604020202020204" pitchFamily="34" charset="0"/>
                <a:cs typeface="Arial" panose="020B0604020202020204" pitchFamily="34" charset="0"/>
              </a:rPr>
              <a:t>, flush=</a:t>
            </a:r>
            <a:r>
              <a:rPr lang="en-GB" sz="1600" b="1" dirty="0">
                <a:solidFill>
                  <a:schemeClr val="tx1"/>
                </a:solidFill>
                <a:latin typeface="Arial" panose="020B0604020202020204" pitchFamily="34" charset="0"/>
                <a:cs typeface="Arial" panose="020B0604020202020204" pitchFamily="34" charset="0"/>
              </a:rPr>
              <a:t>True</a:t>
            </a:r>
            <a:r>
              <a:rPr lang="en-GB" sz="1600" dirty="0">
                <a:solidFill>
                  <a:schemeClr val="tx1"/>
                </a:solidFill>
                <a:latin typeface="Arial" panose="020B0604020202020204" pitchFamily="34" charset="0"/>
                <a:cs typeface="Arial" panose="020B0604020202020204" pitchFamily="34" charset="0"/>
              </a:rPr>
              <a:t>)</a:t>
            </a:r>
          </a:p>
          <a:p>
            <a:endParaRPr lang="en-GB" sz="1600" dirty="0">
              <a:solidFill>
                <a:schemeClr val="tx1"/>
              </a:solidFill>
              <a:latin typeface="Arial" panose="020B0604020202020204" pitchFamily="34" charset="0"/>
              <a:cs typeface="Arial" panose="020B0604020202020204" pitchFamily="34" charset="0"/>
            </a:endParaRPr>
          </a:p>
          <a:p>
            <a:r>
              <a:rPr lang="en-GB" sz="1600" dirty="0">
                <a:solidFill>
                  <a:schemeClr val="tx1"/>
                </a:solidFill>
                <a:latin typeface="Arial" panose="020B0604020202020204" pitchFamily="34" charset="0"/>
                <a:cs typeface="Arial" panose="020B0604020202020204" pitchFamily="34" charset="0"/>
              </a:rPr>
              <a:t>if __name__ == '__main__':</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set_start_method</a:t>
            </a:r>
            <a:r>
              <a:rPr lang="en-GB" sz="1600" dirty="0">
                <a:solidFill>
                  <a:schemeClr val="tx1"/>
                </a:solidFill>
                <a:latin typeface="Arial" panose="020B0604020202020204" pitchFamily="34" charset="0"/>
                <a:cs typeface="Arial" panose="020B0604020202020204" pitchFamily="34" charset="0"/>
              </a:rPr>
              <a:t>('spawn')</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print('Starting')</a:t>
            </a:r>
            <a:br>
              <a:rPr lang="en-GB" sz="1600" dirty="0">
                <a:solidFill>
                  <a:schemeClr val="tx1"/>
                </a:solidFill>
                <a:latin typeface="Arial" panose="020B0604020202020204" pitchFamily="34" charset="0"/>
                <a:cs typeface="Arial" panose="020B0604020202020204" pitchFamily="34" charset="0"/>
              </a:rPr>
            </a:b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p1 = Process(target=worker, </a:t>
            </a:r>
            <a:r>
              <a:rPr lang="en-GB" sz="1600" dirty="0" err="1">
                <a:solidFill>
                  <a:schemeClr val="tx1"/>
                </a:solidFill>
                <a:latin typeface="Arial" panose="020B0604020202020204" pitchFamily="34" charset="0"/>
                <a:cs typeface="Arial" panose="020B0604020202020204" pitchFamily="34" charset="0"/>
              </a:rPr>
              <a:t>args</a:t>
            </a:r>
            <a:r>
              <a:rPr lang="en-GB" sz="1600" dirty="0">
                <a:solidFill>
                  <a:schemeClr val="tx1"/>
                </a:solidFill>
                <a:latin typeface="Arial" panose="020B0604020202020204" pitchFamily="34" charset="0"/>
                <a:cs typeface="Arial" panose="020B0604020202020204" pitchFamily="34" charset="0"/>
              </a:rPr>
              <a:t>='A')</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p2 = Process(target=worker, </a:t>
            </a:r>
            <a:r>
              <a:rPr lang="en-GB" sz="1600" dirty="0" err="1">
                <a:solidFill>
                  <a:schemeClr val="tx1"/>
                </a:solidFill>
                <a:latin typeface="Arial" panose="020B0604020202020204" pitchFamily="34" charset="0"/>
                <a:cs typeface="Arial" panose="020B0604020202020204" pitchFamily="34" charset="0"/>
              </a:rPr>
              <a:t>args</a:t>
            </a:r>
            <a:r>
              <a:rPr lang="en-GB" sz="1600" dirty="0">
                <a:solidFill>
                  <a:schemeClr val="tx1"/>
                </a:solidFill>
                <a:latin typeface="Arial" panose="020B0604020202020204" pitchFamily="34" charset="0"/>
                <a:cs typeface="Arial" panose="020B0604020202020204" pitchFamily="34" charset="0"/>
              </a:rPr>
              <a:t>='B')</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p3 = Process(target=worker, </a:t>
            </a:r>
            <a:r>
              <a:rPr lang="en-GB" sz="1600" dirty="0" err="1">
                <a:solidFill>
                  <a:schemeClr val="tx1"/>
                </a:solidFill>
                <a:latin typeface="Arial" panose="020B0604020202020204" pitchFamily="34" charset="0"/>
                <a:cs typeface="Arial" panose="020B0604020202020204" pitchFamily="34" charset="0"/>
              </a:rPr>
              <a:t>args</a:t>
            </a:r>
            <a:r>
              <a:rPr lang="en-GB" sz="1600" dirty="0">
                <a:solidFill>
                  <a:schemeClr val="tx1"/>
                </a:solidFill>
                <a:latin typeface="Arial" panose="020B0604020202020204" pitchFamily="34" charset="0"/>
                <a:cs typeface="Arial" panose="020B0604020202020204" pitchFamily="34" charset="0"/>
              </a:rPr>
              <a:t>='C')</a:t>
            </a:r>
            <a:br>
              <a:rPr lang="en-GB" sz="1600" dirty="0">
                <a:solidFill>
                  <a:schemeClr val="tx1"/>
                </a:solidFill>
                <a:latin typeface="Arial" panose="020B0604020202020204" pitchFamily="34" charset="0"/>
                <a:cs typeface="Arial" panose="020B0604020202020204" pitchFamily="34" charset="0"/>
              </a:rPr>
            </a:b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p1.start()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p2.start()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p3.start()</a:t>
            </a:r>
            <a:br>
              <a:rPr lang="en-GB" sz="1600" dirty="0">
                <a:solidFill>
                  <a:schemeClr val="tx1"/>
                </a:solidFill>
                <a:latin typeface="Arial" panose="020B0604020202020204" pitchFamily="34" charset="0"/>
                <a:cs typeface="Arial" panose="020B0604020202020204" pitchFamily="34" charset="0"/>
              </a:rPr>
            </a:b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print('Done')</a:t>
            </a:r>
            <a:endParaRPr lang="en-GB" sz="1800" dirty="0">
              <a:solidFill>
                <a:srgbClr val="A9B7C6"/>
              </a:solidFill>
              <a:effectLst/>
              <a:latin typeface="JetBrains Mono"/>
            </a:endParaRPr>
          </a:p>
        </p:txBody>
      </p:sp>
      <p:sp>
        <p:nvSpPr>
          <p:cNvPr id="8" name="TextBox 7">
            <a:extLst>
              <a:ext uri="{FF2B5EF4-FFF2-40B4-BE49-F238E27FC236}">
                <a16:creationId xmlns:a16="http://schemas.microsoft.com/office/drawing/2014/main" id="{512AC76F-8542-A740-894F-01DA8E55B499}"/>
              </a:ext>
            </a:extLst>
          </p:cNvPr>
          <p:cNvSpPr txBox="1"/>
          <p:nvPr/>
        </p:nvSpPr>
        <p:spPr>
          <a:xfrm>
            <a:off x="236861" y="4374811"/>
            <a:ext cx="4032448" cy="738664"/>
          </a:xfrm>
          <a:prstGeom prst="rect">
            <a:avLst/>
          </a:prstGeom>
          <a:solidFill>
            <a:srgbClr val="BEFFBE"/>
          </a:solidFill>
          <a:ln>
            <a:solidFill>
              <a:srgbClr val="002060"/>
            </a:solidFill>
          </a:ln>
        </p:spPr>
        <p:txBody>
          <a:bodyPr wrap="square" rtlCol="0">
            <a:spAutoFit/>
          </a:bodyPr>
          <a:lstStyle/>
          <a:p>
            <a:r>
              <a:rPr lang="en-GB" sz="1400" dirty="0">
                <a:solidFill>
                  <a:schemeClr val="tx1"/>
                </a:solidFill>
              </a:rPr>
              <a:t>Starting</a:t>
            </a:r>
          </a:p>
          <a:p>
            <a:r>
              <a:rPr lang="en-GB" sz="1400" dirty="0">
                <a:solidFill>
                  <a:schemeClr val="tx1"/>
                </a:solidFill>
              </a:rPr>
              <a:t>Done</a:t>
            </a:r>
          </a:p>
          <a:p>
            <a:r>
              <a:rPr lang="en-GB" sz="1400" dirty="0">
                <a:solidFill>
                  <a:schemeClr val="tx1"/>
                </a:solidFill>
              </a:rPr>
              <a:t>ABCABCABCABCABCABCABCACBACBACB</a:t>
            </a:r>
          </a:p>
        </p:txBody>
      </p:sp>
      <p:pic>
        <p:nvPicPr>
          <p:cNvPr id="9" name="Picture 8" descr="Light bulb ideas - Free Stock Photo by Merelize on Stockvault.net">
            <a:extLst>
              <a:ext uri="{FF2B5EF4-FFF2-40B4-BE49-F238E27FC236}">
                <a16:creationId xmlns:a16="http://schemas.microsoft.com/office/drawing/2014/main" id="{0A9D9B13-D164-E4E5-6335-55ABBE9F2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30" y="2226551"/>
            <a:ext cx="666660" cy="68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607B-9703-9249-8134-16E8B25D50CE}"/>
              </a:ext>
            </a:extLst>
          </p:cNvPr>
          <p:cNvSpPr>
            <a:spLocks noGrp="1"/>
          </p:cNvSpPr>
          <p:nvPr>
            <p:ph type="title"/>
          </p:nvPr>
        </p:nvSpPr>
        <p:spPr/>
        <p:txBody>
          <a:bodyPr/>
          <a:lstStyle/>
          <a:p>
            <a:r>
              <a:rPr lang="en-US" dirty="0"/>
              <a:t>Using a Pool</a:t>
            </a:r>
          </a:p>
        </p:txBody>
      </p:sp>
      <p:sp>
        <p:nvSpPr>
          <p:cNvPr id="3" name="Content Placeholder 2">
            <a:extLst>
              <a:ext uri="{FF2B5EF4-FFF2-40B4-BE49-F238E27FC236}">
                <a16:creationId xmlns:a16="http://schemas.microsoft.com/office/drawing/2014/main" id="{3E82DB86-6373-C04F-98B3-C4AC1AC6554C}"/>
              </a:ext>
            </a:extLst>
          </p:cNvPr>
          <p:cNvSpPr>
            <a:spLocks noGrp="1"/>
          </p:cNvSpPr>
          <p:nvPr>
            <p:ph idx="1"/>
          </p:nvPr>
        </p:nvSpPr>
        <p:spPr/>
        <p:txBody>
          <a:bodyPr/>
          <a:lstStyle/>
          <a:p>
            <a:r>
              <a:rPr lang="en-GB" sz="2400" dirty="0"/>
              <a:t>Creating Processes is expensive</a:t>
            </a:r>
          </a:p>
          <a:p>
            <a:r>
              <a:rPr lang="en-GB" sz="2400" dirty="0"/>
              <a:t>Better to reuse processes within an application</a:t>
            </a:r>
            <a:endParaRPr lang="en-GB" sz="1600" dirty="0"/>
          </a:p>
          <a:p>
            <a:r>
              <a:rPr lang="en-GB" sz="2400" dirty="0"/>
              <a:t>The Pool class provides such reusable processes</a:t>
            </a:r>
            <a:endParaRPr lang="en-GB" sz="1600" dirty="0"/>
          </a:p>
          <a:p>
            <a:r>
              <a:rPr lang="en-GB" sz="2400" dirty="0"/>
              <a:t>Pool class represents a pool of worker processes </a:t>
            </a:r>
          </a:p>
          <a:p>
            <a:pPr lvl="1"/>
            <a:r>
              <a:rPr lang="en-GB" sz="2000" dirty="0"/>
              <a:t>that can be used to perform concurrent, parallel operations</a:t>
            </a:r>
          </a:p>
          <a:p>
            <a:pPr lvl="1"/>
            <a:endParaRPr lang="en-GB" dirty="0"/>
          </a:p>
          <a:p>
            <a:endParaRPr lang="en-US" dirty="0"/>
          </a:p>
        </p:txBody>
      </p:sp>
      <p:sp>
        <p:nvSpPr>
          <p:cNvPr id="4" name="Date Placeholder 3">
            <a:extLst>
              <a:ext uri="{FF2B5EF4-FFF2-40B4-BE49-F238E27FC236}">
                <a16:creationId xmlns:a16="http://schemas.microsoft.com/office/drawing/2014/main" id="{D19924AD-1B51-2645-8619-8040737A75B7}"/>
              </a:ext>
            </a:extLst>
          </p:cNvPr>
          <p:cNvSpPr>
            <a:spLocks noGrp="1"/>
          </p:cNvSpPr>
          <p:nvPr>
            <p:ph type="dt" idx="10"/>
          </p:nvPr>
        </p:nvSpPr>
        <p:spPr/>
        <p:txBody>
          <a:bodyPr/>
          <a:lstStyle/>
          <a:p>
            <a:pPr>
              <a:defRPr/>
            </a:pPr>
            <a:r>
              <a:rPr lang="en-GB"/>
              <a:t>01/12/2022</a:t>
            </a:r>
          </a:p>
        </p:txBody>
      </p:sp>
      <p:sp>
        <p:nvSpPr>
          <p:cNvPr id="5" name="Footer Placeholder 4">
            <a:extLst>
              <a:ext uri="{FF2B5EF4-FFF2-40B4-BE49-F238E27FC236}">
                <a16:creationId xmlns:a16="http://schemas.microsoft.com/office/drawing/2014/main" id="{77E9BDA7-3791-4248-BDC3-254AB11E1722}"/>
              </a:ext>
            </a:extLst>
          </p:cNvPr>
          <p:cNvSpPr>
            <a:spLocks noGrp="1"/>
          </p:cNvSpPr>
          <p:nvPr>
            <p:ph type="ftr" idx="11"/>
          </p:nvPr>
        </p:nvSpPr>
        <p:spPr/>
        <p:txBody>
          <a:bodyPr/>
          <a:lstStyle/>
          <a:p>
            <a:pPr>
              <a:defRPr/>
            </a:pPr>
            <a:r>
              <a:rPr lang="en-GB"/>
              <a:t>Processes</a:t>
            </a:r>
          </a:p>
        </p:txBody>
      </p:sp>
      <p:sp>
        <p:nvSpPr>
          <p:cNvPr id="6" name="Slide Number Placeholder 5">
            <a:extLst>
              <a:ext uri="{FF2B5EF4-FFF2-40B4-BE49-F238E27FC236}">
                <a16:creationId xmlns:a16="http://schemas.microsoft.com/office/drawing/2014/main" id="{539D8327-1FF5-8B49-A4C8-663E79A25025}"/>
              </a:ext>
            </a:extLst>
          </p:cNvPr>
          <p:cNvSpPr>
            <a:spLocks noGrp="1"/>
          </p:cNvSpPr>
          <p:nvPr>
            <p:ph type="sldNum" idx="12"/>
          </p:nvPr>
        </p:nvSpPr>
        <p:spPr/>
        <p:txBody>
          <a:bodyPr/>
          <a:lstStyle/>
          <a:p>
            <a:pPr>
              <a:defRPr/>
            </a:pPr>
            <a:fld id="{18317CFC-9530-4DD8-A082-6933CE16E3A3}" type="slidenum">
              <a:rPr lang="en-GB" smtClean="0"/>
              <a:pPr>
                <a:defRPr/>
              </a:pPr>
              <a:t>9</a:t>
            </a:fld>
            <a:endParaRPr lang="en-GB"/>
          </a:p>
        </p:txBody>
      </p:sp>
      <p:pic>
        <p:nvPicPr>
          <p:cNvPr id="4098" name="Picture 2">
            <a:extLst>
              <a:ext uri="{FF2B5EF4-FFF2-40B4-BE49-F238E27FC236}">
                <a16:creationId xmlns:a16="http://schemas.microsoft.com/office/drawing/2014/main" id="{514BC4D7-656F-3043-ADEF-42A1A1E0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128" y="4220456"/>
            <a:ext cx="4610117" cy="23597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ight bulb ideas - Free Stock Photo by Merelize on Stockvault.net">
            <a:extLst>
              <a:ext uri="{FF2B5EF4-FFF2-40B4-BE49-F238E27FC236}">
                <a16:creationId xmlns:a16="http://schemas.microsoft.com/office/drawing/2014/main" id="{81D6A222-EF0E-C47F-E76A-E4FD971E0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9960" y="618853"/>
            <a:ext cx="666660" cy="68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91100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1483</Words>
  <Application>Microsoft Macintosh PowerPoint</Application>
  <PresentationFormat>A4 Paper (210x297 mm)</PresentationFormat>
  <Paragraphs>178</Paragraphs>
  <Slides>12</Slides>
  <Notes>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0</vt:i4>
      </vt:variant>
      <vt:variant>
        <vt:lpstr>Slide Titles</vt:lpstr>
      </vt:variant>
      <vt:variant>
        <vt:i4>12</vt:i4>
      </vt:variant>
    </vt:vector>
  </HeadingPairs>
  <TitlesOfParts>
    <vt:vector size="22" baseType="lpstr">
      <vt:lpstr>Arial</vt:lpstr>
      <vt:lpstr>Courier</vt:lpstr>
      <vt:lpstr>Garamond</vt:lpstr>
      <vt:lpstr>JetBrains Mono</vt:lpstr>
      <vt:lpstr>Söhne</vt:lpstr>
      <vt:lpstr>Times New Roman</vt:lpstr>
      <vt:lpstr>Verdana</vt:lpstr>
      <vt:lpstr>Wingdings</vt:lpstr>
      <vt:lpstr>Default Design</vt:lpstr>
      <vt:lpstr>1_Default Design</vt:lpstr>
      <vt:lpstr>Introduction to Processes</vt:lpstr>
      <vt:lpstr>Plan for Session</vt:lpstr>
      <vt:lpstr>The multiprocessing library</vt:lpstr>
      <vt:lpstr>The Process Class</vt:lpstr>
      <vt:lpstr>The Process Class</vt:lpstr>
      <vt:lpstr>Alternative Ways to run a Process</vt:lpstr>
      <vt:lpstr>Alternative Ways to run a Process</vt:lpstr>
      <vt:lpstr>Working with Multiples Processes</vt:lpstr>
      <vt:lpstr>Using a Pool</vt:lpstr>
      <vt:lpstr>Using a Pool</vt:lpstr>
      <vt:lpstr>Using a Pool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dc:creator>
  <cp:lastModifiedBy>Kevin Cunningham</cp:lastModifiedBy>
  <cp:revision>91</cp:revision>
  <dcterms:modified xsi:type="dcterms:W3CDTF">2024-03-21T05:43:47Z</dcterms:modified>
</cp:coreProperties>
</file>